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58"/>
  </p:notesMasterIdLst>
  <p:sldIdLst>
    <p:sldId id="283" r:id="rId3"/>
    <p:sldId id="256" r:id="rId4"/>
    <p:sldId id="285" r:id="rId5"/>
    <p:sldId id="287" r:id="rId6"/>
    <p:sldId id="273" r:id="rId7"/>
    <p:sldId id="257" r:id="rId8"/>
    <p:sldId id="258" r:id="rId9"/>
    <p:sldId id="320" r:id="rId10"/>
    <p:sldId id="321" r:id="rId11"/>
    <p:sldId id="301" r:id="rId12"/>
    <p:sldId id="290" r:id="rId13"/>
    <p:sldId id="291" r:id="rId14"/>
    <p:sldId id="302" r:id="rId15"/>
    <p:sldId id="322" r:id="rId16"/>
    <p:sldId id="323" r:id="rId17"/>
    <p:sldId id="324" r:id="rId18"/>
    <p:sldId id="325" r:id="rId19"/>
    <p:sldId id="304" r:id="rId20"/>
    <p:sldId id="305" r:id="rId21"/>
    <p:sldId id="306" r:id="rId22"/>
    <p:sldId id="303" r:id="rId23"/>
    <p:sldId id="308" r:id="rId24"/>
    <p:sldId id="307" r:id="rId25"/>
    <p:sldId id="292" r:id="rId26"/>
    <p:sldId id="294" r:id="rId27"/>
    <p:sldId id="295" r:id="rId28"/>
    <p:sldId id="309" r:id="rId29"/>
    <p:sldId id="293" r:id="rId30"/>
    <p:sldId id="260" r:id="rId31"/>
    <p:sldId id="326" r:id="rId32"/>
    <p:sldId id="327" r:id="rId33"/>
    <p:sldId id="275" r:id="rId34"/>
    <p:sldId id="289" r:id="rId35"/>
    <p:sldId id="261" r:id="rId36"/>
    <p:sldId id="280" r:id="rId37"/>
    <p:sldId id="281" r:id="rId38"/>
    <p:sldId id="277" r:id="rId39"/>
    <p:sldId id="279" r:id="rId40"/>
    <p:sldId id="282" r:id="rId41"/>
    <p:sldId id="278" r:id="rId42"/>
    <p:sldId id="276" r:id="rId43"/>
    <p:sldId id="284" r:id="rId44"/>
    <p:sldId id="262" r:id="rId45"/>
    <p:sldId id="288" r:id="rId46"/>
    <p:sldId id="313" r:id="rId47"/>
    <p:sldId id="314" r:id="rId48"/>
    <p:sldId id="315" r:id="rId49"/>
    <p:sldId id="316" r:id="rId50"/>
    <p:sldId id="312" r:id="rId51"/>
    <p:sldId id="317" r:id="rId52"/>
    <p:sldId id="296" r:id="rId53"/>
    <p:sldId id="267" r:id="rId54"/>
    <p:sldId id="297" r:id="rId55"/>
    <p:sldId id="318" r:id="rId56"/>
    <p:sldId id="319" r:id="rId5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B5BB6"/>
    <a:srgbClr val="99CCFF"/>
    <a:srgbClr val="009999"/>
    <a:srgbClr val="33CC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209" autoAdjust="0"/>
    <p:restoredTop sz="94660"/>
  </p:normalViewPr>
  <p:slideViewPr>
    <p:cSldViewPr snapToGrid="0">
      <p:cViewPr varScale="1">
        <p:scale>
          <a:sx n="78" d="100"/>
          <a:sy n="78" d="100"/>
        </p:scale>
        <p:origin x="246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61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D704AA-6D96-400C-980B-756F3E2E3DE8}" type="datetimeFigureOut">
              <a:rPr lang="en-US" smtClean="0"/>
              <a:t>1/28/2026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77F3E8-E3C9-4F0B-A2A5-405292E7D8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66698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77F3E8-E3C9-4F0B-A2A5-405292E7D82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07244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77F3E8-E3C9-4F0B-A2A5-405292E7D82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39554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77F3E8-E3C9-4F0B-A2A5-405292E7D82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24587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77F3E8-E3C9-4F0B-A2A5-405292E7D82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753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8131" name="备注占位符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48132" name="灯片编号占位符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CAAE6AEA-83AA-4CF6-A5F3-F6411DC10C4C}" type="slidenum">
              <a:rPr lang="en-US" altLang="en-US" sz="1200">
                <a:latin typeface="Arial" panose="020B0604020202020204" pitchFamily="34" charset="0"/>
              </a:rPr>
              <a:pPr/>
              <a:t>51</a:t>
            </a:fld>
            <a:endParaRPr lang="en-US" altLang="en-US" sz="120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14530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6D312-47FE-46FB-8A3A-26A788DED15A}" type="datetime1">
              <a:rPr lang="en-US" smtClean="0"/>
              <a:t>1/28/2026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Chu Thị Soa - Đà Nẵng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A3711-9D91-440C-92AA-CC298B1C93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75071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874B1A-EFFB-46C4-9D0B-CD4D6589E628}" type="datetime1">
              <a:rPr lang="en-US" smtClean="0"/>
              <a:t>1/28/2026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Chu Thị Soa - Đà Nẵng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A3711-9D91-440C-92AA-CC298B1C93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45087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1454A-9AF3-4199-B3AC-D0C039BACA3D}" type="datetime1">
              <a:rPr lang="en-US" smtClean="0"/>
              <a:t>1/28/2026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Chu Thị Soa - Đà Nẵng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A3711-9D91-440C-92AA-CC298B1C93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46748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453E11-6DAA-4B51-A2F2-B6AE1C8C70FC}" type="datetime1">
              <a:rPr lang="en-US" smtClean="0"/>
              <a:t>1/28/2026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Chu Thị Soa - Đà Nẵng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A3711-9D91-440C-92AA-CC298B1C93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08731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1E3B4B-6CE6-4ED2-8339-D50C191AD6B5}" type="datetime1">
              <a:rPr lang="en-US" smtClean="0"/>
              <a:t>1/28/2026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Chu Thị Soa - Đà Nẵng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A3711-9D91-440C-92AA-CC298B1C93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51542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AC6024-767A-467C-8457-C95C1600E9AE}" type="datetime1">
              <a:rPr lang="en-US" smtClean="0"/>
              <a:t>1/28/2026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Chu Thị Soa - Đà Nẵng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A3711-9D91-440C-92AA-CC298B1C93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98229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4AA4DF-0B89-4142-8FA5-910440E085A2}" type="datetime1">
              <a:rPr lang="en-US" smtClean="0"/>
              <a:t>1/28/2026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Chu Thị Soa - Đà Nẵng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A3711-9D91-440C-92AA-CC298B1C93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25604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D9843-F661-4BD7-8B57-1E0648F49F1B}" type="datetime1">
              <a:rPr lang="en-US" smtClean="0"/>
              <a:t>1/28/2026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Chu Thị Soa - Đà Nẵng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A3711-9D91-440C-92AA-CC298B1C93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070352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E248B0-6961-4462-8B36-7B9496CE9BA3}" type="datetime1">
              <a:rPr lang="en-US" smtClean="0"/>
              <a:t>1/28/2026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Chu Thị Soa - Đà Nẵng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A3711-9D91-440C-92AA-CC298B1C93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229197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866130-07BF-4137-8A2B-C32A8D77EEE5}" type="datetime1">
              <a:rPr lang="en-US" smtClean="0"/>
              <a:t>1/28/2026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Chu Thị Soa - Đà Nẵng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A3711-9D91-440C-92AA-CC298B1C93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907090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99D7D-7531-45D6-8B92-F871768143FB}" type="datetime1">
              <a:rPr lang="en-US" smtClean="0"/>
              <a:t>1/28/2026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Chu Thị Soa - Đà Nẵng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A3711-9D91-440C-92AA-CC298B1C93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7048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771559-4E7A-45D2-A0CA-0F52661A91C9}" type="datetime1">
              <a:rPr lang="en-US" smtClean="0"/>
              <a:t>1/28/2026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Chu Thị Soa - Đà Nẵng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A3711-9D91-440C-92AA-CC298B1C93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562581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B2C69-F1B9-4A28-9CA0-5F0A48CB9B75}" type="datetime1">
              <a:rPr lang="en-US" smtClean="0"/>
              <a:t>1/28/2026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Chu Thị Soa - Đà Nẵng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A3711-9D91-440C-92AA-CC298B1C93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26691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CC080-F056-4B88-92B7-9F8741C1638A}" type="datetime1">
              <a:rPr lang="en-US" smtClean="0"/>
              <a:t>1/28/2026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Chu Thị Soa - Đà Nẵng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A3711-9D91-440C-92AA-CC298B1C93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157958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E0AB4A-1ECB-4015-8C4D-AF407D0C5E02}" type="datetime1">
              <a:rPr lang="en-US" smtClean="0"/>
              <a:t>1/28/2026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Chu Thị Soa - Đà Nẵng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A3711-9D91-440C-92AA-CC298B1C93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08276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E9F77A-4327-4214-9277-ADFD890D435D}" type="datetime1">
              <a:rPr lang="en-US" smtClean="0"/>
              <a:t>1/28/2026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Chu Thị Soa - Đà Nẵng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A3711-9D91-440C-92AA-CC298B1C93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93902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BCFEB6-0CAF-4173-8EB0-107313AFE83E}" type="datetime1">
              <a:rPr lang="en-US" smtClean="0"/>
              <a:t>1/28/2026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Chu Thị Soa - Đà Nẵng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A3711-9D91-440C-92AA-CC298B1C93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45890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49C748-C141-4C87-9308-EEABC1840F7D}" type="datetime1">
              <a:rPr lang="en-US" smtClean="0"/>
              <a:t>1/28/2026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Chu Thị Soa - Đà Nẵng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A3711-9D91-440C-92AA-CC298B1C93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04799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E992E5-6279-47EF-856B-3CE8D58C4135}" type="datetime1">
              <a:rPr lang="en-US" smtClean="0"/>
              <a:t>1/28/2026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Chu Thị Soa - Đà Nẵng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A3711-9D91-440C-92AA-CC298B1C93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14420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CF3557-4988-4653-97E9-7F6073C3EB37}" type="datetime1">
              <a:rPr lang="en-US" smtClean="0"/>
              <a:t>1/28/2026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Chu Thị Soa - Đà Nẵng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A3711-9D91-440C-92AA-CC298B1C93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46589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B252DA-8454-4F8B-BF00-8C006C51CDF0}" type="datetime1">
              <a:rPr lang="en-US" smtClean="0"/>
              <a:t>1/28/2026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Chu Thị Soa - Đà Nẵng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A3711-9D91-440C-92AA-CC298B1C93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08360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758DDB-3355-42B4-B5CC-AFE3493F9A45}" type="datetime1">
              <a:rPr lang="en-US" smtClean="0"/>
              <a:t>1/28/2026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Chu Thị Soa - Đà Nẵng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A3711-9D91-440C-92AA-CC298B1C93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93944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F9C64B-B376-43DE-9366-5C8065795E27}" type="datetime1">
              <a:rPr lang="en-US" smtClean="0"/>
              <a:t>1/28/2026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Chu Thị Soa - Đà Nẵng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0A3711-9D91-440C-92AA-CC298B1C93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20262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77F4A4-E18B-4301-8D5A-7D5B9A5CE7CD}" type="datetime1">
              <a:rPr lang="en-US" smtClean="0"/>
              <a:t>1/28/2026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Chu Thị Soa - Đà Nẵng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0A3711-9D91-440C-92AA-CC298B1C93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592828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slide" Target="slide20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microsoft.com/office/2007/relationships/hdphoto" Target="../media/hdphoto2.wdp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20.xml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slide" Target="slide20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microsoft.com/office/2007/relationships/hdphoto" Target="../media/hdphoto2.wdp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20.xml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18" Type="http://schemas.openxmlformats.org/officeDocument/2006/relationships/image" Target="../media/image22.png"/><Relationship Id="rId3" Type="http://schemas.microsoft.com/office/2007/relationships/hdphoto" Target="../media/hdphoto1.wdp"/><Relationship Id="rId21" Type="http://schemas.openxmlformats.org/officeDocument/2006/relationships/image" Target="../media/image25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17" Type="http://schemas.openxmlformats.org/officeDocument/2006/relationships/image" Target="../media/image21.png"/><Relationship Id="rId2" Type="http://schemas.openxmlformats.org/officeDocument/2006/relationships/image" Target="../media/image7.png"/><Relationship Id="rId16" Type="http://schemas.openxmlformats.org/officeDocument/2006/relationships/image" Target="../media/image20.png"/><Relationship Id="rId20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24" Type="http://schemas.openxmlformats.org/officeDocument/2006/relationships/image" Target="../media/image28.emf"/><Relationship Id="rId5" Type="http://schemas.openxmlformats.org/officeDocument/2006/relationships/image" Target="../media/image9.png"/><Relationship Id="rId15" Type="http://schemas.openxmlformats.org/officeDocument/2006/relationships/image" Target="../media/image19.png"/><Relationship Id="rId23" Type="http://schemas.openxmlformats.org/officeDocument/2006/relationships/image" Target="../media/image27.png"/><Relationship Id="rId10" Type="http://schemas.openxmlformats.org/officeDocument/2006/relationships/image" Target="../media/image14.png"/><Relationship Id="rId19" Type="http://schemas.openxmlformats.org/officeDocument/2006/relationships/image" Target="../media/image23.png"/><Relationship Id="rId4" Type="http://schemas.openxmlformats.org/officeDocument/2006/relationships/image" Target="../media/image8.jpeg"/><Relationship Id="rId9" Type="http://schemas.openxmlformats.org/officeDocument/2006/relationships/image" Target="../media/image13.png"/><Relationship Id="rId14" Type="http://schemas.openxmlformats.org/officeDocument/2006/relationships/image" Target="../media/image18.png"/><Relationship Id="rId22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18" Type="http://schemas.openxmlformats.org/officeDocument/2006/relationships/image" Target="../media/image22.png"/><Relationship Id="rId3" Type="http://schemas.microsoft.com/office/2007/relationships/hdphoto" Target="../media/hdphoto1.wdp"/><Relationship Id="rId21" Type="http://schemas.openxmlformats.org/officeDocument/2006/relationships/image" Target="../media/image25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17" Type="http://schemas.openxmlformats.org/officeDocument/2006/relationships/image" Target="../media/image21.png"/><Relationship Id="rId2" Type="http://schemas.openxmlformats.org/officeDocument/2006/relationships/image" Target="../media/image7.png"/><Relationship Id="rId16" Type="http://schemas.openxmlformats.org/officeDocument/2006/relationships/image" Target="../media/image20.png"/><Relationship Id="rId20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24" Type="http://schemas.openxmlformats.org/officeDocument/2006/relationships/image" Target="../media/image28.emf"/><Relationship Id="rId5" Type="http://schemas.openxmlformats.org/officeDocument/2006/relationships/image" Target="../media/image9.png"/><Relationship Id="rId15" Type="http://schemas.openxmlformats.org/officeDocument/2006/relationships/image" Target="../media/image19.png"/><Relationship Id="rId23" Type="http://schemas.openxmlformats.org/officeDocument/2006/relationships/image" Target="../media/image27.png"/><Relationship Id="rId10" Type="http://schemas.openxmlformats.org/officeDocument/2006/relationships/image" Target="../media/image14.png"/><Relationship Id="rId19" Type="http://schemas.openxmlformats.org/officeDocument/2006/relationships/image" Target="../media/image23.png"/><Relationship Id="rId4" Type="http://schemas.openxmlformats.org/officeDocument/2006/relationships/image" Target="../media/image8.jpeg"/><Relationship Id="rId9" Type="http://schemas.openxmlformats.org/officeDocument/2006/relationships/image" Target="../media/image13.png"/><Relationship Id="rId14" Type="http://schemas.openxmlformats.org/officeDocument/2006/relationships/image" Target="../media/image18.png"/><Relationship Id="rId22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gif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gif"/><Relationship Id="rId2" Type="http://schemas.openxmlformats.org/officeDocument/2006/relationships/image" Target="../media/image43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gi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43.gi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18" Type="http://schemas.openxmlformats.org/officeDocument/2006/relationships/image" Target="../media/image22.png"/><Relationship Id="rId3" Type="http://schemas.microsoft.com/office/2007/relationships/hdphoto" Target="../media/hdphoto1.wdp"/><Relationship Id="rId21" Type="http://schemas.openxmlformats.org/officeDocument/2006/relationships/image" Target="../media/image25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17" Type="http://schemas.openxmlformats.org/officeDocument/2006/relationships/image" Target="../media/image21.png"/><Relationship Id="rId2" Type="http://schemas.openxmlformats.org/officeDocument/2006/relationships/image" Target="../media/image7.png"/><Relationship Id="rId16" Type="http://schemas.openxmlformats.org/officeDocument/2006/relationships/image" Target="../media/image20.png"/><Relationship Id="rId20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24" Type="http://schemas.openxmlformats.org/officeDocument/2006/relationships/image" Target="../media/image28.emf"/><Relationship Id="rId5" Type="http://schemas.openxmlformats.org/officeDocument/2006/relationships/image" Target="../media/image9.png"/><Relationship Id="rId15" Type="http://schemas.openxmlformats.org/officeDocument/2006/relationships/image" Target="../media/image19.png"/><Relationship Id="rId23" Type="http://schemas.openxmlformats.org/officeDocument/2006/relationships/image" Target="../media/image27.png"/><Relationship Id="rId10" Type="http://schemas.openxmlformats.org/officeDocument/2006/relationships/image" Target="../media/image14.png"/><Relationship Id="rId19" Type="http://schemas.openxmlformats.org/officeDocument/2006/relationships/image" Target="../media/image23.png"/><Relationship Id="rId4" Type="http://schemas.openxmlformats.org/officeDocument/2006/relationships/image" Target="../media/image8.jpeg"/><Relationship Id="rId9" Type="http://schemas.openxmlformats.org/officeDocument/2006/relationships/image" Target="../media/image13.png"/><Relationship Id="rId14" Type="http://schemas.openxmlformats.org/officeDocument/2006/relationships/image" Target="../media/image18.png"/><Relationship Id="rId22" Type="http://schemas.openxmlformats.org/officeDocument/2006/relationships/image" Target="../media/image26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51.png"/><Relationship Id="rId4" Type="http://schemas.openxmlformats.org/officeDocument/2006/relationships/image" Target="../media/image1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3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18" Type="http://schemas.openxmlformats.org/officeDocument/2006/relationships/image" Target="../media/image22.png"/><Relationship Id="rId3" Type="http://schemas.microsoft.com/office/2007/relationships/hdphoto" Target="../media/hdphoto1.wdp"/><Relationship Id="rId21" Type="http://schemas.openxmlformats.org/officeDocument/2006/relationships/image" Target="../media/image25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17" Type="http://schemas.openxmlformats.org/officeDocument/2006/relationships/image" Target="../media/image21.png"/><Relationship Id="rId2" Type="http://schemas.openxmlformats.org/officeDocument/2006/relationships/image" Target="../media/image7.png"/><Relationship Id="rId16" Type="http://schemas.openxmlformats.org/officeDocument/2006/relationships/image" Target="../media/image20.png"/><Relationship Id="rId20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24" Type="http://schemas.openxmlformats.org/officeDocument/2006/relationships/image" Target="../media/image28.emf"/><Relationship Id="rId5" Type="http://schemas.openxmlformats.org/officeDocument/2006/relationships/image" Target="../media/image9.png"/><Relationship Id="rId15" Type="http://schemas.openxmlformats.org/officeDocument/2006/relationships/image" Target="../media/image19.png"/><Relationship Id="rId23" Type="http://schemas.openxmlformats.org/officeDocument/2006/relationships/image" Target="../media/image27.png"/><Relationship Id="rId10" Type="http://schemas.openxmlformats.org/officeDocument/2006/relationships/image" Target="../media/image14.png"/><Relationship Id="rId19" Type="http://schemas.openxmlformats.org/officeDocument/2006/relationships/image" Target="../media/image23.png"/><Relationship Id="rId4" Type="http://schemas.openxmlformats.org/officeDocument/2006/relationships/image" Target="../media/image8.jpeg"/><Relationship Id="rId9" Type="http://schemas.openxmlformats.org/officeDocument/2006/relationships/image" Target="../media/image13.png"/><Relationship Id="rId14" Type="http://schemas.openxmlformats.org/officeDocument/2006/relationships/image" Target="../media/image18.png"/><Relationship Id="rId22" Type="http://schemas.openxmlformats.org/officeDocument/2006/relationships/image" Target="../media/image26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emf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slide" Target="slide20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microsoft.com/office/2007/relationships/hdphoto" Target="../media/hdphoto2.wdp"/><Relationship Id="rId4" Type="http://schemas.openxmlformats.org/officeDocument/2006/relationships/image" Target="../media/image3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20.xml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slide" Target="slide20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microsoft.com/office/2007/relationships/hdphoto" Target="../media/hdphoto2.wdp"/><Relationship Id="rId4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20.xml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www.tincongnghe.com.vn/wp-content/uploads/2013/03/Flowers-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7030" y="26127"/>
            <a:ext cx="7132730" cy="6826874"/>
          </a:xfrm>
          <a:prstGeom prst="rect">
            <a:avLst/>
          </a:prstGeom>
        </p:spPr>
      </p:pic>
      <p:pic>
        <p:nvPicPr>
          <p:cNvPr id="4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127"/>
            <a:ext cx="1493837" cy="1430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Chu Thị Soa - Đà Nẵng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A3711-9D91-440C-92AA-CC298B1C937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28380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05814" y="561232"/>
            <a:ext cx="849999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>
                <a:latin typeface="Times New Roman" panose="02020603050405020304" pitchFamily="18" charset="0"/>
                <a:ea typeface="Calibri" panose="020F0502020204030204" pitchFamily="34" charset="0"/>
              </a:rPr>
              <a:t>Luyện đọc từ khó kết hợp giải nghĩa từ:</a:t>
            </a:r>
            <a:endParaRPr lang="en-US" sz="4000"/>
          </a:p>
        </p:txBody>
      </p:sp>
      <p:grpSp>
        <p:nvGrpSpPr>
          <p:cNvPr id="5" name="组合 5"/>
          <p:cNvGrpSpPr>
            <a:grpSpLocks/>
          </p:cNvGrpSpPr>
          <p:nvPr/>
        </p:nvGrpSpPr>
        <p:grpSpPr bwMode="auto">
          <a:xfrm>
            <a:off x="81828" y="4295775"/>
            <a:ext cx="12110172" cy="2527300"/>
            <a:chOff x="-6350" y="6061075"/>
            <a:chExt cx="12204701" cy="2527300"/>
          </a:xfrm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1380067" y="7564438"/>
              <a:ext cx="35984" cy="1017587"/>
            </a:xfrm>
            <a:custGeom>
              <a:avLst/>
              <a:gdLst>
                <a:gd name="T0" fmla="*/ 6 w 6"/>
                <a:gd name="T1" fmla="*/ 3 h 165"/>
                <a:gd name="T2" fmla="*/ 3 w 6"/>
                <a:gd name="T3" fmla="*/ 0 h 165"/>
                <a:gd name="T4" fmla="*/ 0 w 6"/>
                <a:gd name="T5" fmla="*/ 3 h 165"/>
                <a:gd name="T6" fmla="*/ 0 w 6"/>
                <a:gd name="T7" fmla="*/ 165 h 165"/>
                <a:gd name="T8" fmla="*/ 6 w 6"/>
                <a:gd name="T9" fmla="*/ 165 h 165"/>
                <a:gd name="T10" fmla="*/ 6 w 6"/>
                <a:gd name="T11" fmla="*/ 3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65">
                  <a:moveTo>
                    <a:pt x="6" y="3"/>
                  </a:moveTo>
                  <a:cubicBezTo>
                    <a:pt x="6" y="1"/>
                    <a:pt x="5" y="0"/>
                    <a:pt x="3" y="0"/>
                  </a:cubicBezTo>
                  <a:cubicBezTo>
                    <a:pt x="2" y="0"/>
                    <a:pt x="0" y="1"/>
                    <a:pt x="0" y="3"/>
                  </a:cubicBezTo>
                  <a:cubicBezTo>
                    <a:pt x="0" y="165"/>
                    <a:pt x="0" y="165"/>
                    <a:pt x="0" y="165"/>
                  </a:cubicBezTo>
                  <a:cubicBezTo>
                    <a:pt x="6" y="165"/>
                    <a:pt x="6" y="165"/>
                    <a:pt x="6" y="165"/>
                  </a:cubicBezTo>
                  <a:lnTo>
                    <a:pt x="6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622301" y="6935788"/>
              <a:ext cx="35984" cy="1646237"/>
            </a:xfrm>
            <a:custGeom>
              <a:avLst/>
              <a:gdLst>
                <a:gd name="T0" fmla="*/ 6 w 6"/>
                <a:gd name="T1" fmla="*/ 4 h 267"/>
                <a:gd name="T2" fmla="*/ 3 w 6"/>
                <a:gd name="T3" fmla="*/ 0 h 267"/>
                <a:gd name="T4" fmla="*/ 0 w 6"/>
                <a:gd name="T5" fmla="*/ 4 h 267"/>
                <a:gd name="T6" fmla="*/ 0 w 6"/>
                <a:gd name="T7" fmla="*/ 267 h 267"/>
                <a:gd name="T8" fmla="*/ 6 w 6"/>
                <a:gd name="T9" fmla="*/ 267 h 267"/>
                <a:gd name="T10" fmla="*/ 6 w 6"/>
                <a:gd name="T11" fmla="*/ 4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67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67"/>
                    <a:pt x="0" y="267"/>
                    <a:pt x="0" y="267"/>
                  </a:cubicBezTo>
                  <a:cubicBezTo>
                    <a:pt x="6" y="267"/>
                    <a:pt x="6" y="267"/>
                    <a:pt x="6" y="267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1680634" y="6492875"/>
              <a:ext cx="38100" cy="2089150"/>
            </a:xfrm>
            <a:custGeom>
              <a:avLst/>
              <a:gdLst>
                <a:gd name="T0" fmla="*/ 6 w 6"/>
                <a:gd name="T1" fmla="*/ 6 h 339"/>
                <a:gd name="T2" fmla="*/ 3 w 6"/>
                <a:gd name="T3" fmla="*/ 0 h 339"/>
                <a:gd name="T4" fmla="*/ 0 w 6"/>
                <a:gd name="T5" fmla="*/ 6 h 339"/>
                <a:gd name="T6" fmla="*/ 0 w 6"/>
                <a:gd name="T7" fmla="*/ 339 h 339"/>
                <a:gd name="T8" fmla="*/ 6 w 6"/>
                <a:gd name="T9" fmla="*/ 339 h 339"/>
                <a:gd name="T10" fmla="*/ 6 w 6"/>
                <a:gd name="T11" fmla="*/ 6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39">
                  <a:moveTo>
                    <a:pt x="6" y="6"/>
                  </a:moveTo>
                  <a:cubicBezTo>
                    <a:pt x="6" y="3"/>
                    <a:pt x="5" y="0"/>
                    <a:pt x="3" y="0"/>
                  </a:cubicBezTo>
                  <a:cubicBezTo>
                    <a:pt x="2" y="0"/>
                    <a:pt x="0" y="3"/>
                    <a:pt x="0" y="6"/>
                  </a:cubicBezTo>
                  <a:cubicBezTo>
                    <a:pt x="0" y="339"/>
                    <a:pt x="0" y="339"/>
                    <a:pt x="0" y="339"/>
                  </a:cubicBezTo>
                  <a:cubicBezTo>
                    <a:pt x="6" y="339"/>
                    <a:pt x="6" y="339"/>
                    <a:pt x="6" y="339"/>
                  </a:cubicBezTo>
                  <a:lnTo>
                    <a:pt x="6" y="6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9" name="Freeform 8"/>
            <p:cNvSpPr>
              <a:spLocks/>
            </p:cNvSpPr>
            <p:nvPr/>
          </p:nvSpPr>
          <p:spPr bwMode="auto">
            <a:xfrm>
              <a:off x="2338918" y="6683375"/>
              <a:ext cx="38100" cy="1898650"/>
            </a:xfrm>
            <a:custGeom>
              <a:avLst/>
              <a:gdLst>
                <a:gd name="T0" fmla="*/ 6 w 6"/>
                <a:gd name="T1" fmla="*/ 4 h 308"/>
                <a:gd name="T2" fmla="*/ 3 w 6"/>
                <a:gd name="T3" fmla="*/ 0 h 308"/>
                <a:gd name="T4" fmla="*/ 0 w 6"/>
                <a:gd name="T5" fmla="*/ 4 h 308"/>
                <a:gd name="T6" fmla="*/ 0 w 6"/>
                <a:gd name="T7" fmla="*/ 308 h 308"/>
                <a:gd name="T8" fmla="*/ 6 w 6"/>
                <a:gd name="T9" fmla="*/ 308 h 308"/>
                <a:gd name="T10" fmla="*/ 6 w 6"/>
                <a:gd name="T11" fmla="*/ 4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08">
                  <a:moveTo>
                    <a:pt x="6" y="4"/>
                  </a:moveTo>
                  <a:cubicBezTo>
                    <a:pt x="6" y="2"/>
                    <a:pt x="4" y="0"/>
                    <a:pt x="3" y="0"/>
                  </a:cubicBezTo>
                  <a:cubicBezTo>
                    <a:pt x="1" y="0"/>
                    <a:pt x="0" y="2"/>
                    <a:pt x="0" y="4"/>
                  </a:cubicBezTo>
                  <a:cubicBezTo>
                    <a:pt x="0" y="308"/>
                    <a:pt x="0" y="308"/>
                    <a:pt x="0" y="308"/>
                  </a:cubicBezTo>
                  <a:cubicBezTo>
                    <a:pt x="6" y="308"/>
                    <a:pt x="6" y="308"/>
                    <a:pt x="6" y="308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0" name="Freeform 9"/>
            <p:cNvSpPr>
              <a:spLocks/>
            </p:cNvSpPr>
            <p:nvPr/>
          </p:nvSpPr>
          <p:spPr bwMode="auto">
            <a:xfrm>
              <a:off x="2611967" y="7485063"/>
              <a:ext cx="29633" cy="1096962"/>
            </a:xfrm>
            <a:custGeom>
              <a:avLst/>
              <a:gdLst>
                <a:gd name="T0" fmla="*/ 5 w 5"/>
                <a:gd name="T1" fmla="*/ 3 h 178"/>
                <a:gd name="T2" fmla="*/ 2 w 5"/>
                <a:gd name="T3" fmla="*/ 0 h 178"/>
                <a:gd name="T4" fmla="*/ 0 w 5"/>
                <a:gd name="T5" fmla="*/ 3 h 178"/>
                <a:gd name="T6" fmla="*/ 0 w 5"/>
                <a:gd name="T7" fmla="*/ 178 h 178"/>
                <a:gd name="T8" fmla="*/ 5 w 5"/>
                <a:gd name="T9" fmla="*/ 178 h 178"/>
                <a:gd name="T10" fmla="*/ 5 w 5"/>
                <a:gd name="T11" fmla="*/ 3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78">
                  <a:moveTo>
                    <a:pt x="5" y="3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3"/>
                  </a:cubicBezTo>
                  <a:cubicBezTo>
                    <a:pt x="0" y="178"/>
                    <a:pt x="0" y="178"/>
                    <a:pt x="0" y="178"/>
                  </a:cubicBezTo>
                  <a:cubicBezTo>
                    <a:pt x="5" y="178"/>
                    <a:pt x="5" y="178"/>
                    <a:pt x="5" y="178"/>
                  </a:cubicBezTo>
                  <a:lnTo>
                    <a:pt x="5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836085" y="6819900"/>
              <a:ext cx="1159933" cy="1077913"/>
            </a:xfrm>
            <a:custGeom>
              <a:avLst/>
              <a:gdLst>
                <a:gd name="T0" fmla="*/ 85 w 188"/>
                <a:gd name="T1" fmla="*/ 70 h 175"/>
                <a:gd name="T2" fmla="*/ 79 w 188"/>
                <a:gd name="T3" fmla="*/ 5 h 175"/>
                <a:gd name="T4" fmla="*/ 98 w 188"/>
                <a:gd name="T5" fmla="*/ 65 h 175"/>
                <a:gd name="T6" fmla="*/ 149 w 188"/>
                <a:gd name="T7" fmla="*/ 44 h 175"/>
                <a:gd name="T8" fmla="*/ 117 w 188"/>
                <a:gd name="T9" fmla="*/ 81 h 175"/>
                <a:gd name="T10" fmla="*/ 178 w 188"/>
                <a:gd name="T11" fmla="*/ 99 h 175"/>
                <a:gd name="T12" fmla="*/ 113 w 188"/>
                <a:gd name="T13" fmla="*/ 100 h 175"/>
                <a:gd name="T14" fmla="*/ 139 w 188"/>
                <a:gd name="T15" fmla="*/ 151 h 175"/>
                <a:gd name="T16" fmla="*/ 98 w 188"/>
                <a:gd name="T17" fmla="*/ 115 h 175"/>
                <a:gd name="T18" fmla="*/ 90 w 188"/>
                <a:gd name="T19" fmla="*/ 171 h 175"/>
                <a:gd name="T20" fmla="*/ 73 w 188"/>
                <a:gd name="T21" fmla="*/ 120 h 175"/>
                <a:gd name="T22" fmla="*/ 19 w 188"/>
                <a:gd name="T23" fmla="*/ 131 h 175"/>
                <a:gd name="T24" fmla="*/ 59 w 188"/>
                <a:gd name="T25" fmla="*/ 104 h 175"/>
                <a:gd name="T26" fmla="*/ 11 w 188"/>
                <a:gd name="T27" fmla="*/ 67 h 175"/>
                <a:gd name="T28" fmla="*/ 70 w 188"/>
                <a:gd name="T29" fmla="*/ 77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8" h="175">
                  <a:moveTo>
                    <a:pt x="85" y="70"/>
                  </a:moveTo>
                  <a:cubicBezTo>
                    <a:pt x="59" y="74"/>
                    <a:pt x="51" y="9"/>
                    <a:pt x="79" y="5"/>
                  </a:cubicBezTo>
                  <a:cubicBezTo>
                    <a:pt x="111" y="0"/>
                    <a:pt x="102" y="49"/>
                    <a:pt x="98" y="65"/>
                  </a:cubicBezTo>
                  <a:cubicBezTo>
                    <a:pt x="106" y="52"/>
                    <a:pt x="139" y="15"/>
                    <a:pt x="149" y="44"/>
                  </a:cubicBezTo>
                  <a:cubicBezTo>
                    <a:pt x="156" y="63"/>
                    <a:pt x="128" y="72"/>
                    <a:pt x="117" y="81"/>
                  </a:cubicBezTo>
                  <a:cubicBezTo>
                    <a:pt x="131" y="67"/>
                    <a:pt x="188" y="74"/>
                    <a:pt x="178" y="99"/>
                  </a:cubicBezTo>
                  <a:cubicBezTo>
                    <a:pt x="169" y="119"/>
                    <a:pt x="127" y="105"/>
                    <a:pt x="113" y="100"/>
                  </a:cubicBezTo>
                  <a:cubicBezTo>
                    <a:pt x="129" y="109"/>
                    <a:pt x="171" y="135"/>
                    <a:pt x="139" y="151"/>
                  </a:cubicBezTo>
                  <a:cubicBezTo>
                    <a:pt x="113" y="165"/>
                    <a:pt x="105" y="132"/>
                    <a:pt x="98" y="115"/>
                  </a:cubicBezTo>
                  <a:cubicBezTo>
                    <a:pt x="102" y="131"/>
                    <a:pt x="114" y="166"/>
                    <a:pt x="90" y="171"/>
                  </a:cubicBezTo>
                  <a:cubicBezTo>
                    <a:pt x="66" y="175"/>
                    <a:pt x="57" y="134"/>
                    <a:pt x="73" y="120"/>
                  </a:cubicBezTo>
                  <a:cubicBezTo>
                    <a:pt x="64" y="130"/>
                    <a:pt x="30" y="151"/>
                    <a:pt x="19" y="131"/>
                  </a:cubicBezTo>
                  <a:cubicBezTo>
                    <a:pt x="7" y="108"/>
                    <a:pt x="49" y="108"/>
                    <a:pt x="59" y="104"/>
                  </a:cubicBezTo>
                  <a:cubicBezTo>
                    <a:pt x="44" y="106"/>
                    <a:pt x="0" y="88"/>
                    <a:pt x="11" y="67"/>
                  </a:cubicBezTo>
                  <a:cubicBezTo>
                    <a:pt x="21" y="46"/>
                    <a:pt x="66" y="70"/>
                    <a:pt x="70" y="7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2" name="Oval 11"/>
            <p:cNvSpPr>
              <a:spLocks noChangeArrowheads="1"/>
            </p:cNvSpPr>
            <p:nvPr/>
          </p:nvSpPr>
          <p:spPr bwMode="auto">
            <a:xfrm>
              <a:off x="1157818" y="7164388"/>
              <a:ext cx="480483" cy="474662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3" name="Oval 12"/>
            <p:cNvSpPr>
              <a:spLocks noChangeArrowheads="1"/>
            </p:cNvSpPr>
            <p:nvPr/>
          </p:nvSpPr>
          <p:spPr bwMode="auto">
            <a:xfrm>
              <a:off x="1231901" y="7288213"/>
              <a:ext cx="16933" cy="111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4" name="Oval 13"/>
            <p:cNvSpPr>
              <a:spLocks noChangeArrowheads="1"/>
            </p:cNvSpPr>
            <p:nvPr/>
          </p:nvSpPr>
          <p:spPr bwMode="auto">
            <a:xfrm>
              <a:off x="1416051" y="72453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5" name="Oval 14"/>
            <p:cNvSpPr>
              <a:spLocks noChangeArrowheads="1"/>
            </p:cNvSpPr>
            <p:nvPr/>
          </p:nvSpPr>
          <p:spPr bwMode="auto">
            <a:xfrm>
              <a:off x="1373718" y="7331075"/>
              <a:ext cx="19049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6" name="Oval 15"/>
            <p:cNvSpPr>
              <a:spLocks noChangeArrowheads="1"/>
            </p:cNvSpPr>
            <p:nvPr/>
          </p:nvSpPr>
          <p:spPr bwMode="auto">
            <a:xfrm>
              <a:off x="1557867" y="73310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7" name="Oval 16"/>
            <p:cNvSpPr>
              <a:spLocks noChangeArrowheads="1"/>
            </p:cNvSpPr>
            <p:nvPr/>
          </p:nvSpPr>
          <p:spPr bwMode="auto">
            <a:xfrm>
              <a:off x="1500718" y="7459663"/>
              <a:ext cx="19049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8" name="Oval 17"/>
            <p:cNvSpPr>
              <a:spLocks noChangeArrowheads="1"/>
            </p:cNvSpPr>
            <p:nvPr/>
          </p:nvSpPr>
          <p:spPr bwMode="auto">
            <a:xfrm>
              <a:off x="1255185" y="7429500"/>
              <a:ext cx="19049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9" name="Oval 18"/>
            <p:cNvSpPr>
              <a:spLocks noChangeArrowheads="1"/>
            </p:cNvSpPr>
            <p:nvPr/>
          </p:nvSpPr>
          <p:spPr bwMode="auto">
            <a:xfrm>
              <a:off x="1422401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20" name="Oval 19"/>
            <p:cNvSpPr>
              <a:spLocks noChangeArrowheads="1"/>
            </p:cNvSpPr>
            <p:nvPr/>
          </p:nvSpPr>
          <p:spPr bwMode="auto">
            <a:xfrm>
              <a:off x="1392767" y="7559675"/>
              <a:ext cx="10584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21" name="Freeform 20"/>
            <p:cNvSpPr>
              <a:spLocks/>
            </p:cNvSpPr>
            <p:nvPr/>
          </p:nvSpPr>
          <p:spPr bwMode="auto">
            <a:xfrm>
              <a:off x="300567" y="6456363"/>
              <a:ext cx="721784" cy="671512"/>
            </a:xfrm>
            <a:custGeom>
              <a:avLst/>
              <a:gdLst>
                <a:gd name="T0" fmla="*/ 52 w 117"/>
                <a:gd name="T1" fmla="*/ 43 h 109"/>
                <a:gd name="T2" fmla="*/ 49 w 117"/>
                <a:gd name="T3" fmla="*/ 2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0 w 117"/>
                <a:gd name="T11" fmla="*/ 61 h 109"/>
                <a:gd name="T12" fmla="*/ 70 w 117"/>
                <a:gd name="T13" fmla="*/ 62 h 109"/>
                <a:gd name="T14" fmla="*/ 86 w 117"/>
                <a:gd name="T15" fmla="*/ 94 h 109"/>
                <a:gd name="T16" fmla="*/ 60 w 117"/>
                <a:gd name="T17" fmla="*/ 71 h 109"/>
                <a:gd name="T18" fmla="*/ 56 w 117"/>
                <a:gd name="T19" fmla="*/ 106 h 109"/>
                <a:gd name="T20" fmla="*/ 45 w 117"/>
                <a:gd name="T21" fmla="*/ 74 h 109"/>
                <a:gd name="T22" fmla="*/ 11 w 117"/>
                <a:gd name="T23" fmla="*/ 81 h 109"/>
                <a:gd name="T24" fmla="*/ 37 w 117"/>
                <a:gd name="T25" fmla="*/ 64 h 109"/>
                <a:gd name="T26" fmla="*/ 6 w 117"/>
                <a:gd name="T27" fmla="*/ 41 h 109"/>
                <a:gd name="T28" fmla="*/ 43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2" y="43"/>
                  </a:moveTo>
                  <a:cubicBezTo>
                    <a:pt x="36" y="45"/>
                    <a:pt x="31" y="5"/>
                    <a:pt x="49" y="2"/>
                  </a:cubicBezTo>
                  <a:cubicBezTo>
                    <a:pt x="69" y="0"/>
                    <a:pt x="63" y="30"/>
                    <a:pt x="61" y="40"/>
                  </a:cubicBezTo>
                  <a:cubicBezTo>
                    <a:pt x="66" y="32"/>
                    <a:pt x="86" y="9"/>
                    <a:pt x="93" y="27"/>
                  </a:cubicBezTo>
                  <a:cubicBezTo>
                    <a:pt x="97" y="38"/>
                    <a:pt x="79" y="44"/>
                    <a:pt x="73" y="50"/>
                  </a:cubicBezTo>
                  <a:cubicBezTo>
                    <a:pt x="81" y="41"/>
                    <a:pt x="117" y="46"/>
                    <a:pt x="110" y="61"/>
                  </a:cubicBezTo>
                  <a:cubicBezTo>
                    <a:pt x="105" y="73"/>
                    <a:pt x="79" y="65"/>
                    <a:pt x="70" y="62"/>
                  </a:cubicBezTo>
                  <a:cubicBezTo>
                    <a:pt x="80" y="67"/>
                    <a:pt x="106" y="83"/>
                    <a:pt x="86" y="94"/>
                  </a:cubicBezTo>
                  <a:cubicBezTo>
                    <a:pt x="70" y="102"/>
                    <a:pt x="65" y="81"/>
                    <a:pt x="60" y="71"/>
                  </a:cubicBezTo>
                  <a:cubicBezTo>
                    <a:pt x="63" y="81"/>
                    <a:pt x="71" y="103"/>
                    <a:pt x="56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3"/>
                    <a:pt x="11" y="81"/>
                  </a:cubicBezTo>
                  <a:cubicBezTo>
                    <a:pt x="4" y="67"/>
                    <a:pt x="30" y="66"/>
                    <a:pt x="37" y="64"/>
                  </a:cubicBezTo>
                  <a:cubicBezTo>
                    <a:pt x="27" y="65"/>
                    <a:pt x="0" y="54"/>
                    <a:pt x="6" y="41"/>
                  </a:cubicBezTo>
                  <a:cubicBezTo>
                    <a:pt x="13" y="28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22" name="Oval 21"/>
            <p:cNvSpPr>
              <a:spLocks noChangeArrowheads="1"/>
            </p:cNvSpPr>
            <p:nvPr/>
          </p:nvSpPr>
          <p:spPr bwMode="auto">
            <a:xfrm>
              <a:off x="497418" y="6665913"/>
              <a:ext cx="296333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23" name="Oval 22"/>
            <p:cNvSpPr>
              <a:spLocks noChangeArrowheads="1"/>
            </p:cNvSpPr>
            <p:nvPr/>
          </p:nvSpPr>
          <p:spPr bwMode="auto">
            <a:xfrm>
              <a:off x="548218" y="6745288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24" name="Oval 23"/>
            <p:cNvSpPr>
              <a:spLocks noChangeArrowheads="1"/>
            </p:cNvSpPr>
            <p:nvPr/>
          </p:nvSpPr>
          <p:spPr bwMode="auto">
            <a:xfrm>
              <a:off x="658285" y="6715125"/>
              <a:ext cx="6349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25" name="Oval 24"/>
            <p:cNvSpPr>
              <a:spLocks noChangeArrowheads="1"/>
            </p:cNvSpPr>
            <p:nvPr/>
          </p:nvSpPr>
          <p:spPr bwMode="auto">
            <a:xfrm>
              <a:off x="632885" y="6770688"/>
              <a:ext cx="6349" cy="111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26" name="Oval 25"/>
            <p:cNvSpPr>
              <a:spLocks noChangeArrowheads="1"/>
            </p:cNvSpPr>
            <p:nvPr/>
          </p:nvSpPr>
          <p:spPr bwMode="auto">
            <a:xfrm>
              <a:off x="745067" y="6770688"/>
              <a:ext cx="12700" cy="476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27" name="Oval 26"/>
            <p:cNvSpPr>
              <a:spLocks noChangeArrowheads="1"/>
            </p:cNvSpPr>
            <p:nvPr/>
          </p:nvSpPr>
          <p:spPr bwMode="auto">
            <a:xfrm>
              <a:off x="713318" y="6850063"/>
              <a:ext cx="6349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28" name="Oval 27"/>
            <p:cNvSpPr>
              <a:spLocks noChangeArrowheads="1"/>
            </p:cNvSpPr>
            <p:nvPr/>
          </p:nvSpPr>
          <p:spPr bwMode="auto">
            <a:xfrm>
              <a:off x="560918" y="68310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29" name="Oval 28"/>
            <p:cNvSpPr>
              <a:spLocks noChangeArrowheads="1"/>
            </p:cNvSpPr>
            <p:nvPr/>
          </p:nvSpPr>
          <p:spPr bwMode="auto">
            <a:xfrm>
              <a:off x="664634" y="6843713"/>
              <a:ext cx="6351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30" name="Oval 29"/>
            <p:cNvSpPr>
              <a:spLocks noChangeArrowheads="1"/>
            </p:cNvSpPr>
            <p:nvPr/>
          </p:nvSpPr>
          <p:spPr bwMode="auto">
            <a:xfrm>
              <a:off x="645585" y="6911975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31" name="Freeform 30"/>
            <p:cNvSpPr>
              <a:spLocks/>
            </p:cNvSpPr>
            <p:nvPr/>
          </p:nvSpPr>
          <p:spPr bwMode="auto">
            <a:xfrm>
              <a:off x="2277534" y="7108825"/>
              <a:ext cx="721784" cy="671513"/>
            </a:xfrm>
            <a:custGeom>
              <a:avLst/>
              <a:gdLst>
                <a:gd name="T0" fmla="*/ 53 w 117"/>
                <a:gd name="T1" fmla="*/ 43 h 109"/>
                <a:gd name="T2" fmla="*/ 50 w 117"/>
                <a:gd name="T3" fmla="*/ 3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1 w 117"/>
                <a:gd name="T11" fmla="*/ 61 h 109"/>
                <a:gd name="T12" fmla="*/ 71 w 117"/>
                <a:gd name="T13" fmla="*/ 62 h 109"/>
                <a:gd name="T14" fmla="*/ 87 w 117"/>
                <a:gd name="T15" fmla="*/ 94 h 109"/>
                <a:gd name="T16" fmla="*/ 61 w 117"/>
                <a:gd name="T17" fmla="*/ 71 h 109"/>
                <a:gd name="T18" fmla="*/ 56 w 117"/>
                <a:gd name="T19" fmla="*/ 106 h 109"/>
                <a:gd name="T20" fmla="*/ 46 w 117"/>
                <a:gd name="T21" fmla="*/ 74 h 109"/>
                <a:gd name="T22" fmla="*/ 12 w 117"/>
                <a:gd name="T23" fmla="*/ 81 h 109"/>
                <a:gd name="T24" fmla="*/ 37 w 117"/>
                <a:gd name="T25" fmla="*/ 64 h 109"/>
                <a:gd name="T26" fmla="*/ 7 w 117"/>
                <a:gd name="T27" fmla="*/ 41 h 109"/>
                <a:gd name="T28" fmla="*/ 44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3" y="43"/>
                  </a:moveTo>
                  <a:cubicBezTo>
                    <a:pt x="37" y="46"/>
                    <a:pt x="32" y="5"/>
                    <a:pt x="50" y="3"/>
                  </a:cubicBezTo>
                  <a:cubicBezTo>
                    <a:pt x="69" y="0"/>
                    <a:pt x="64" y="30"/>
                    <a:pt x="61" y="40"/>
                  </a:cubicBezTo>
                  <a:cubicBezTo>
                    <a:pt x="66" y="32"/>
                    <a:pt x="87" y="9"/>
                    <a:pt x="93" y="27"/>
                  </a:cubicBezTo>
                  <a:cubicBezTo>
                    <a:pt x="97" y="39"/>
                    <a:pt x="80" y="44"/>
                    <a:pt x="73" y="50"/>
                  </a:cubicBezTo>
                  <a:cubicBezTo>
                    <a:pt x="82" y="41"/>
                    <a:pt x="117" y="46"/>
                    <a:pt x="111" y="61"/>
                  </a:cubicBezTo>
                  <a:cubicBezTo>
                    <a:pt x="105" y="74"/>
                    <a:pt x="79" y="65"/>
                    <a:pt x="71" y="62"/>
                  </a:cubicBezTo>
                  <a:cubicBezTo>
                    <a:pt x="80" y="67"/>
                    <a:pt x="107" y="84"/>
                    <a:pt x="87" y="94"/>
                  </a:cubicBezTo>
                  <a:cubicBezTo>
                    <a:pt x="70" y="102"/>
                    <a:pt x="66" y="82"/>
                    <a:pt x="61" y="71"/>
                  </a:cubicBezTo>
                  <a:cubicBezTo>
                    <a:pt x="64" y="81"/>
                    <a:pt x="71" y="103"/>
                    <a:pt x="56" y="106"/>
                  </a:cubicBezTo>
                  <a:cubicBezTo>
                    <a:pt x="41" y="109"/>
                    <a:pt x="35" y="83"/>
                    <a:pt x="46" y="74"/>
                  </a:cubicBezTo>
                  <a:cubicBezTo>
                    <a:pt x="40" y="81"/>
                    <a:pt x="18" y="94"/>
                    <a:pt x="12" y="81"/>
                  </a:cubicBezTo>
                  <a:cubicBezTo>
                    <a:pt x="4" y="67"/>
                    <a:pt x="30" y="67"/>
                    <a:pt x="37" y="64"/>
                  </a:cubicBezTo>
                  <a:cubicBezTo>
                    <a:pt x="28" y="66"/>
                    <a:pt x="0" y="55"/>
                    <a:pt x="7" y="41"/>
                  </a:cubicBezTo>
                  <a:cubicBezTo>
                    <a:pt x="13" y="28"/>
                    <a:pt x="41" y="43"/>
                    <a:pt x="44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32" name="Oval 31"/>
            <p:cNvSpPr>
              <a:spLocks noChangeArrowheads="1"/>
            </p:cNvSpPr>
            <p:nvPr/>
          </p:nvSpPr>
          <p:spPr bwMode="auto">
            <a:xfrm>
              <a:off x="2480734" y="7324725"/>
              <a:ext cx="296333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33" name="Oval 32"/>
            <p:cNvSpPr>
              <a:spLocks noChangeArrowheads="1"/>
            </p:cNvSpPr>
            <p:nvPr/>
          </p:nvSpPr>
          <p:spPr bwMode="auto">
            <a:xfrm>
              <a:off x="2523067" y="7399338"/>
              <a:ext cx="12700" cy="476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34" name="Oval 33"/>
            <p:cNvSpPr>
              <a:spLocks noChangeArrowheads="1"/>
            </p:cNvSpPr>
            <p:nvPr/>
          </p:nvSpPr>
          <p:spPr bwMode="auto">
            <a:xfrm>
              <a:off x="2641601" y="7373938"/>
              <a:ext cx="6351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35" name="Oval 34"/>
            <p:cNvSpPr>
              <a:spLocks noChangeArrowheads="1"/>
            </p:cNvSpPr>
            <p:nvPr/>
          </p:nvSpPr>
          <p:spPr bwMode="auto">
            <a:xfrm>
              <a:off x="2611967" y="7429500"/>
              <a:ext cx="10584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36" name="Oval 35"/>
            <p:cNvSpPr>
              <a:spLocks noChangeArrowheads="1"/>
            </p:cNvSpPr>
            <p:nvPr/>
          </p:nvSpPr>
          <p:spPr bwMode="auto">
            <a:xfrm>
              <a:off x="2726267" y="7423150"/>
              <a:ext cx="6351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37" name="Oval 36"/>
            <p:cNvSpPr>
              <a:spLocks noChangeArrowheads="1"/>
            </p:cNvSpPr>
            <p:nvPr/>
          </p:nvSpPr>
          <p:spPr bwMode="auto">
            <a:xfrm>
              <a:off x="2696634" y="7508875"/>
              <a:ext cx="6351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38" name="Oval 37"/>
            <p:cNvSpPr>
              <a:spLocks noChangeArrowheads="1"/>
            </p:cNvSpPr>
            <p:nvPr/>
          </p:nvSpPr>
          <p:spPr bwMode="auto">
            <a:xfrm>
              <a:off x="2542118" y="7485063"/>
              <a:ext cx="6349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39" name="Oval 38"/>
            <p:cNvSpPr>
              <a:spLocks noChangeArrowheads="1"/>
            </p:cNvSpPr>
            <p:nvPr/>
          </p:nvSpPr>
          <p:spPr bwMode="auto">
            <a:xfrm>
              <a:off x="2641601" y="7504113"/>
              <a:ext cx="12700" cy="476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40" name="Oval 39"/>
            <p:cNvSpPr>
              <a:spLocks noChangeArrowheads="1"/>
            </p:cNvSpPr>
            <p:nvPr/>
          </p:nvSpPr>
          <p:spPr bwMode="auto">
            <a:xfrm>
              <a:off x="2622551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41" name="Freeform 40"/>
            <p:cNvSpPr>
              <a:spLocks/>
            </p:cNvSpPr>
            <p:nvPr/>
          </p:nvSpPr>
          <p:spPr bwMode="auto">
            <a:xfrm>
              <a:off x="2129367" y="6516688"/>
              <a:ext cx="499533" cy="468312"/>
            </a:xfrm>
            <a:custGeom>
              <a:avLst/>
              <a:gdLst>
                <a:gd name="T0" fmla="*/ 36 w 81"/>
                <a:gd name="T1" fmla="*/ 30 h 76"/>
                <a:gd name="T2" fmla="*/ 34 w 81"/>
                <a:gd name="T3" fmla="*/ 2 h 76"/>
                <a:gd name="T4" fmla="*/ 42 w 81"/>
                <a:gd name="T5" fmla="*/ 28 h 76"/>
                <a:gd name="T6" fmla="*/ 65 w 81"/>
                <a:gd name="T7" fmla="*/ 19 h 76"/>
                <a:gd name="T8" fmla="*/ 50 w 81"/>
                <a:gd name="T9" fmla="*/ 35 h 76"/>
                <a:gd name="T10" fmla="*/ 77 w 81"/>
                <a:gd name="T11" fmla="*/ 42 h 76"/>
                <a:gd name="T12" fmla="*/ 49 w 81"/>
                <a:gd name="T13" fmla="*/ 43 h 76"/>
                <a:gd name="T14" fmla="*/ 60 w 81"/>
                <a:gd name="T15" fmla="*/ 65 h 76"/>
                <a:gd name="T16" fmla="*/ 42 w 81"/>
                <a:gd name="T17" fmla="*/ 50 h 76"/>
                <a:gd name="T18" fmla="*/ 39 w 81"/>
                <a:gd name="T19" fmla="*/ 74 h 76"/>
                <a:gd name="T20" fmla="*/ 31 w 81"/>
                <a:gd name="T21" fmla="*/ 52 h 76"/>
                <a:gd name="T22" fmla="*/ 8 w 81"/>
                <a:gd name="T23" fmla="*/ 56 h 76"/>
                <a:gd name="T24" fmla="*/ 25 w 81"/>
                <a:gd name="T25" fmla="*/ 45 h 76"/>
                <a:gd name="T26" fmla="*/ 4 w 81"/>
                <a:gd name="T27" fmla="*/ 29 h 76"/>
                <a:gd name="T28" fmla="*/ 30 w 81"/>
                <a:gd name="T29" fmla="*/ 33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1" h="76">
                  <a:moveTo>
                    <a:pt x="36" y="30"/>
                  </a:moveTo>
                  <a:cubicBezTo>
                    <a:pt x="25" y="32"/>
                    <a:pt x="21" y="4"/>
                    <a:pt x="34" y="2"/>
                  </a:cubicBezTo>
                  <a:cubicBezTo>
                    <a:pt x="48" y="0"/>
                    <a:pt x="44" y="21"/>
                    <a:pt x="42" y="28"/>
                  </a:cubicBezTo>
                  <a:cubicBezTo>
                    <a:pt x="46" y="22"/>
                    <a:pt x="60" y="6"/>
                    <a:pt x="65" y="19"/>
                  </a:cubicBezTo>
                  <a:cubicBezTo>
                    <a:pt x="67" y="27"/>
                    <a:pt x="55" y="31"/>
                    <a:pt x="50" y="35"/>
                  </a:cubicBezTo>
                  <a:cubicBezTo>
                    <a:pt x="56" y="29"/>
                    <a:pt x="81" y="32"/>
                    <a:pt x="77" y="42"/>
                  </a:cubicBezTo>
                  <a:cubicBezTo>
                    <a:pt x="73" y="51"/>
                    <a:pt x="55" y="45"/>
                    <a:pt x="49" y="43"/>
                  </a:cubicBezTo>
                  <a:cubicBezTo>
                    <a:pt x="56" y="47"/>
                    <a:pt x="74" y="58"/>
                    <a:pt x="60" y="65"/>
                  </a:cubicBezTo>
                  <a:cubicBezTo>
                    <a:pt x="48" y="71"/>
                    <a:pt x="45" y="57"/>
                    <a:pt x="42" y="50"/>
                  </a:cubicBezTo>
                  <a:cubicBezTo>
                    <a:pt x="44" y="57"/>
                    <a:pt x="49" y="72"/>
                    <a:pt x="39" y="74"/>
                  </a:cubicBezTo>
                  <a:cubicBezTo>
                    <a:pt x="28" y="76"/>
                    <a:pt x="24" y="58"/>
                    <a:pt x="31" y="52"/>
                  </a:cubicBezTo>
                  <a:cubicBezTo>
                    <a:pt x="27" y="56"/>
                    <a:pt x="12" y="65"/>
                    <a:pt x="8" y="56"/>
                  </a:cubicBezTo>
                  <a:cubicBezTo>
                    <a:pt x="2" y="47"/>
                    <a:pt x="21" y="46"/>
                    <a:pt x="25" y="45"/>
                  </a:cubicBezTo>
                  <a:cubicBezTo>
                    <a:pt x="19" y="46"/>
                    <a:pt x="0" y="38"/>
                    <a:pt x="4" y="29"/>
                  </a:cubicBezTo>
                  <a:cubicBezTo>
                    <a:pt x="9" y="20"/>
                    <a:pt x="28" y="30"/>
                    <a:pt x="30" y="3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42" name="Oval 41"/>
            <p:cNvSpPr>
              <a:spLocks noChangeArrowheads="1"/>
            </p:cNvSpPr>
            <p:nvPr/>
          </p:nvSpPr>
          <p:spPr bwMode="auto">
            <a:xfrm>
              <a:off x="2264834" y="6665913"/>
              <a:ext cx="209551" cy="209550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43" name="Oval 42"/>
            <p:cNvSpPr>
              <a:spLocks noChangeArrowheads="1"/>
            </p:cNvSpPr>
            <p:nvPr/>
          </p:nvSpPr>
          <p:spPr bwMode="auto">
            <a:xfrm>
              <a:off x="2302934" y="6719888"/>
              <a:ext cx="2117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44" name="Oval 43"/>
            <p:cNvSpPr>
              <a:spLocks noChangeArrowheads="1"/>
            </p:cNvSpPr>
            <p:nvPr/>
          </p:nvSpPr>
          <p:spPr bwMode="auto">
            <a:xfrm>
              <a:off x="2377018" y="6702425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45" name="Oval 44"/>
            <p:cNvSpPr>
              <a:spLocks noChangeArrowheads="1"/>
            </p:cNvSpPr>
            <p:nvPr/>
          </p:nvSpPr>
          <p:spPr bwMode="auto">
            <a:xfrm>
              <a:off x="2357967" y="6738938"/>
              <a:ext cx="6351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46" name="Oval 45"/>
            <p:cNvSpPr>
              <a:spLocks noChangeArrowheads="1"/>
            </p:cNvSpPr>
            <p:nvPr/>
          </p:nvSpPr>
          <p:spPr bwMode="auto">
            <a:xfrm>
              <a:off x="2438401" y="6732588"/>
              <a:ext cx="6351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47" name="Oval 46"/>
            <p:cNvSpPr>
              <a:spLocks noChangeArrowheads="1"/>
            </p:cNvSpPr>
            <p:nvPr/>
          </p:nvSpPr>
          <p:spPr bwMode="auto">
            <a:xfrm>
              <a:off x="2419351" y="6794500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48" name="Oval 47"/>
            <p:cNvSpPr>
              <a:spLocks noChangeArrowheads="1"/>
            </p:cNvSpPr>
            <p:nvPr/>
          </p:nvSpPr>
          <p:spPr bwMode="auto">
            <a:xfrm>
              <a:off x="2307167" y="6781800"/>
              <a:ext cx="6351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49" name="Oval 48"/>
            <p:cNvSpPr>
              <a:spLocks noChangeArrowheads="1"/>
            </p:cNvSpPr>
            <p:nvPr/>
          </p:nvSpPr>
          <p:spPr bwMode="auto">
            <a:xfrm>
              <a:off x="2383367" y="6788150"/>
              <a:ext cx="6351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50" name="Oval 49"/>
            <p:cNvSpPr>
              <a:spLocks noChangeArrowheads="1"/>
            </p:cNvSpPr>
            <p:nvPr/>
          </p:nvSpPr>
          <p:spPr bwMode="auto">
            <a:xfrm>
              <a:off x="2370667" y="6837363"/>
              <a:ext cx="6351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51" name="Freeform 50"/>
            <p:cNvSpPr>
              <a:spLocks/>
            </p:cNvSpPr>
            <p:nvPr/>
          </p:nvSpPr>
          <p:spPr bwMode="auto">
            <a:xfrm>
              <a:off x="1297518" y="6061075"/>
              <a:ext cx="692149" cy="647700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2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8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2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8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8"/>
                    <a:pt x="58" y="68"/>
                  </a:cubicBezTo>
                  <a:cubicBezTo>
                    <a:pt x="60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4"/>
                    <a:pt x="29" y="64"/>
                    <a:pt x="35" y="62"/>
                  </a:cubicBezTo>
                  <a:cubicBezTo>
                    <a:pt x="26" y="63"/>
                    <a:pt x="0" y="52"/>
                    <a:pt x="6" y="40"/>
                  </a:cubicBezTo>
                  <a:cubicBezTo>
                    <a:pt x="12" y="27"/>
                    <a:pt x="39" y="41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52" name="Oval 51"/>
            <p:cNvSpPr>
              <a:spLocks noChangeArrowheads="1"/>
            </p:cNvSpPr>
            <p:nvPr/>
          </p:nvSpPr>
          <p:spPr bwMode="auto">
            <a:xfrm>
              <a:off x="1490134" y="6264275"/>
              <a:ext cx="283633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53" name="Oval 52"/>
            <p:cNvSpPr>
              <a:spLocks noChangeArrowheads="1"/>
            </p:cNvSpPr>
            <p:nvPr/>
          </p:nvSpPr>
          <p:spPr bwMode="auto">
            <a:xfrm>
              <a:off x="1532467" y="6338888"/>
              <a:ext cx="6351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54" name="Oval 53"/>
            <p:cNvSpPr>
              <a:spLocks noChangeArrowheads="1"/>
            </p:cNvSpPr>
            <p:nvPr/>
          </p:nvSpPr>
          <p:spPr bwMode="auto">
            <a:xfrm>
              <a:off x="1644651" y="6313488"/>
              <a:ext cx="423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55" name="Oval 54"/>
            <p:cNvSpPr>
              <a:spLocks noChangeArrowheads="1"/>
            </p:cNvSpPr>
            <p:nvPr/>
          </p:nvSpPr>
          <p:spPr bwMode="auto">
            <a:xfrm>
              <a:off x="1619251" y="6362700"/>
              <a:ext cx="6349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56" name="Oval 55"/>
            <p:cNvSpPr>
              <a:spLocks noChangeArrowheads="1"/>
            </p:cNvSpPr>
            <p:nvPr/>
          </p:nvSpPr>
          <p:spPr bwMode="auto">
            <a:xfrm>
              <a:off x="1722967" y="636270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57" name="Oval 56"/>
            <p:cNvSpPr>
              <a:spLocks noChangeArrowheads="1"/>
            </p:cNvSpPr>
            <p:nvPr/>
          </p:nvSpPr>
          <p:spPr bwMode="auto">
            <a:xfrm>
              <a:off x="1693334" y="644366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58" name="Oval 57"/>
            <p:cNvSpPr>
              <a:spLocks noChangeArrowheads="1"/>
            </p:cNvSpPr>
            <p:nvPr/>
          </p:nvSpPr>
          <p:spPr bwMode="auto">
            <a:xfrm>
              <a:off x="1545167" y="64246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59" name="Oval 58"/>
            <p:cNvSpPr>
              <a:spLocks noChangeArrowheads="1"/>
            </p:cNvSpPr>
            <p:nvPr/>
          </p:nvSpPr>
          <p:spPr bwMode="auto">
            <a:xfrm>
              <a:off x="1644651" y="6437313"/>
              <a:ext cx="1058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60" name="Oval 59"/>
            <p:cNvSpPr>
              <a:spLocks noChangeArrowheads="1"/>
            </p:cNvSpPr>
            <p:nvPr/>
          </p:nvSpPr>
          <p:spPr bwMode="auto">
            <a:xfrm>
              <a:off x="1625601" y="6499225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61" name="Freeform 60"/>
            <p:cNvSpPr>
              <a:spLocks/>
            </p:cNvSpPr>
            <p:nvPr/>
          </p:nvSpPr>
          <p:spPr bwMode="auto">
            <a:xfrm>
              <a:off x="929218" y="7910513"/>
              <a:ext cx="457200" cy="393700"/>
            </a:xfrm>
            <a:custGeom>
              <a:avLst/>
              <a:gdLst>
                <a:gd name="T0" fmla="*/ 0 w 74"/>
                <a:gd name="T1" fmla="*/ 7 h 64"/>
                <a:gd name="T2" fmla="*/ 74 w 74"/>
                <a:gd name="T3" fmla="*/ 64 h 64"/>
                <a:gd name="T4" fmla="*/ 0 w 74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7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62" name="Freeform 61"/>
            <p:cNvSpPr>
              <a:spLocks/>
            </p:cNvSpPr>
            <p:nvPr/>
          </p:nvSpPr>
          <p:spPr bwMode="auto">
            <a:xfrm>
              <a:off x="903818" y="7953375"/>
              <a:ext cx="482600" cy="431800"/>
            </a:xfrm>
            <a:custGeom>
              <a:avLst/>
              <a:gdLst>
                <a:gd name="T0" fmla="*/ 4 w 78"/>
                <a:gd name="T1" fmla="*/ 0 h 70"/>
                <a:gd name="T2" fmla="*/ 0 w 78"/>
                <a:gd name="T3" fmla="*/ 1 h 70"/>
                <a:gd name="T4" fmla="*/ 78 w 78"/>
                <a:gd name="T5" fmla="*/ 58 h 70"/>
                <a:gd name="T6" fmla="*/ 78 w 78"/>
                <a:gd name="T7" fmla="*/ 57 h 70"/>
                <a:gd name="T8" fmla="*/ 4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4" y="0"/>
                  </a:moveTo>
                  <a:cubicBezTo>
                    <a:pt x="3" y="1"/>
                    <a:pt x="1" y="1"/>
                    <a:pt x="0" y="1"/>
                  </a:cubicBezTo>
                  <a:cubicBezTo>
                    <a:pt x="0" y="1"/>
                    <a:pt x="16" y="70"/>
                    <a:pt x="78" y="58"/>
                  </a:cubicBezTo>
                  <a:cubicBezTo>
                    <a:pt x="78" y="58"/>
                    <a:pt x="78" y="57"/>
                    <a:pt x="78" y="57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63" name="Freeform 62"/>
            <p:cNvSpPr>
              <a:spLocks/>
            </p:cNvSpPr>
            <p:nvPr/>
          </p:nvSpPr>
          <p:spPr bwMode="auto">
            <a:xfrm>
              <a:off x="154518" y="7183438"/>
              <a:ext cx="455083" cy="393700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64" name="Freeform 63"/>
            <p:cNvSpPr>
              <a:spLocks/>
            </p:cNvSpPr>
            <p:nvPr/>
          </p:nvSpPr>
          <p:spPr bwMode="auto">
            <a:xfrm>
              <a:off x="129118" y="7232650"/>
              <a:ext cx="486833" cy="425450"/>
            </a:xfrm>
            <a:custGeom>
              <a:avLst/>
              <a:gdLst>
                <a:gd name="T0" fmla="*/ 4 w 79"/>
                <a:gd name="T1" fmla="*/ 0 h 69"/>
                <a:gd name="T2" fmla="*/ 0 w 79"/>
                <a:gd name="T3" fmla="*/ 1 h 69"/>
                <a:gd name="T4" fmla="*/ 79 w 79"/>
                <a:gd name="T5" fmla="*/ 57 h 69"/>
                <a:gd name="T6" fmla="*/ 78 w 79"/>
                <a:gd name="T7" fmla="*/ 56 h 69"/>
                <a:gd name="T8" fmla="*/ 4 w 79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9" h="69">
                  <a:moveTo>
                    <a:pt x="4" y="0"/>
                  </a:moveTo>
                  <a:cubicBezTo>
                    <a:pt x="3" y="0"/>
                    <a:pt x="2" y="0"/>
                    <a:pt x="0" y="1"/>
                  </a:cubicBezTo>
                  <a:cubicBezTo>
                    <a:pt x="0" y="1"/>
                    <a:pt x="16" y="69"/>
                    <a:pt x="79" y="57"/>
                  </a:cubicBezTo>
                  <a:cubicBezTo>
                    <a:pt x="79" y="57"/>
                    <a:pt x="79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65" name="Freeform 64"/>
            <p:cNvSpPr>
              <a:spLocks/>
            </p:cNvSpPr>
            <p:nvPr/>
          </p:nvSpPr>
          <p:spPr bwMode="auto">
            <a:xfrm>
              <a:off x="1883834" y="7239000"/>
              <a:ext cx="463551" cy="393700"/>
            </a:xfrm>
            <a:custGeom>
              <a:avLst/>
              <a:gdLst>
                <a:gd name="T0" fmla="*/ 0 w 75"/>
                <a:gd name="T1" fmla="*/ 7 h 64"/>
                <a:gd name="T2" fmla="*/ 75 w 75"/>
                <a:gd name="T3" fmla="*/ 64 h 64"/>
                <a:gd name="T4" fmla="*/ 0 w 75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64">
                  <a:moveTo>
                    <a:pt x="0" y="7"/>
                  </a:moveTo>
                  <a:cubicBezTo>
                    <a:pt x="75" y="64"/>
                    <a:pt x="75" y="64"/>
                    <a:pt x="75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66" name="Freeform 65"/>
            <p:cNvSpPr>
              <a:spLocks/>
            </p:cNvSpPr>
            <p:nvPr/>
          </p:nvSpPr>
          <p:spPr bwMode="auto">
            <a:xfrm>
              <a:off x="1864785" y="7281863"/>
              <a:ext cx="482600" cy="431800"/>
            </a:xfrm>
            <a:custGeom>
              <a:avLst/>
              <a:gdLst>
                <a:gd name="T0" fmla="*/ 3 w 78"/>
                <a:gd name="T1" fmla="*/ 0 h 70"/>
                <a:gd name="T2" fmla="*/ 0 w 78"/>
                <a:gd name="T3" fmla="*/ 1 h 70"/>
                <a:gd name="T4" fmla="*/ 78 w 78"/>
                <a:gd name="T5" fmla="*/ 57 h 70"/>
                <a:gd name="T6" fmla="*/ 78 w 78"/>
                <a:gd name="T7" fmla="*/ 57 h 70"/>
                <a:gd name="T8" fmla="*/ 3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3" y="0"/>
                  </a:moveTo>
                  <a:cubicBezTo>
                    <a:pt x="2" y="0"/>
                    <a:pt x="1" y="0"/>
                    <a:pt x="0" y="1"/>
                  </a:cubicBezTo>
                  <a:cubicBezTo>
                    <a:pt x="0" y="1"/>
                    <a:pt x="15" y="70"/>
                    <a:pt x="78" y="57"/>
                  </a:cubicBezTo>
                  <a:cubicBezTo>
                    <a:pt x="78" y="57"/>
                    <a:pt x="78" y="57"/>
                    <a:pt x="78" y="57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67" name="Freeform 66"/>
            <p:cNvSpPr>
              <a:spLocks/>
            </p:cNvSpPr>
            <p:nvPr/>
          </p:nvSpPr>
          <p:spPr bwMode="auto">
            <a:xfrm>
              <a:off x="645585" y="7423150"/>
              <a:ext cx="406400" cy="406400"/>
            </a:xfrm>
            <a:custGeom>
              <a:avLst/>
              <a:gdLst>
                <a:gd name="T0" fmla="*/ 66 w 66"/>
                <a:gd name="T1" fmla="*/ 0 h 66"/>
                <a:gd name="T2" fmla="*/ 0 w 66"/>
                <a:gd name="T3" fmla="*/ 66 h 66"/>
                <a:gd name="T4" fmla="*/ 66 w 66"/>
                <a:gd name="T5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6">
                  <a:moveTo>
                    <a:pt x="66" y="0"/>
                  </a:moveTo>
                  <a:cubicBezTo>
                    <a:pt x="0" y="66"/>
                    <a:pt x="0" y="66"/>
                    <a:pt x="0" y="66"/>
                  </a:cubicBezTo>
                  <a:cubicBezTo>
                    <a:pt x="1" y="59"/>
                    <a:pt x="7" y="0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68" name="Freeform 67"/>
            <p:cNvSpPr>
              <a:spLocks/>
            </p:cNvSpPr>
            <p:nvPr/>
          </p:nvSpPr>
          <p:spPr bwMode="auto">
            <a:xfrm>
              <a:off x="645585" y="7423150"/>
              <a:ext cx="425449" cy="431800"/>
            </a:xfrm>
            <a:custGeom>
              <a:avLst/>
              <a:gdLst>
                <a:gd name="T0" fmla="*/ 66 w 69"/>
                <a:gd name="T1" fmla="*/ 0 h 70"/>
                <a:gd name="T2" fmla="*/ 69 w 69"/>
                <a:gd name="T3" fmla="*/ 0 h 70"/>
                <a:gd name="T4" fmla="*/ 0 w 69"/>
                <a:gd name="T5" fmla="*/ 67 h 70"/>
                <a:gd name="T6" fmla="*/ 0 w 69"/>
                <a:gd name="T7" fmla="*/ 66 h 70"/>
                <a:gd name="T8" fmla="*/ 66 w 69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0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0"/>
                    <a:pt x="0" y="67"/>
                  </a:cubicBezTo>
                  <a:cubicBezTo>
                    <a:pt x="0" y="67"/>
                    <a:pt x="0" y="67"/>
                    <a:pt x="0" y="66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69" name="Freeform 68"/>
            <p:cNvSpPr>
              <a:spLocks/>
            </p:cNvSpPr>
            <p:nvPr/>
          </p:nvSpPr>
          <p:spPr bwMode="auto">
            <a:xfrm>
              <a:off x="1722967" y="6627813"/>
              <a:ext cx="406400" cy="412750"/>
            </a:xfrm>
            <a:custGeom>
              <a:avLst/>
              <a:gdLst>
                <a:gd name="T0" fmla="*/ 66 w 66"/>
                <a:gd name="T1" fmla="*/ 0 h 67"/>
                <a:gd name="T2" fmla="*/ 0 w 66"/>
                <a:gd name="T3" fmla="*/ 67 h 67"/>
                <a:gd name="T4" fmla="*/ 66 w 66"/>
                <a:gd name="T5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7">
                  <a:moveTo>
                    <a:pt x="66" y="0"/>
                  </a:moveTo>
                  <a:cubicBezTo>
                    <a:pt x="0" y="67"/>
                    <a:pt x="0" y="67"/>
                    <a:pt x="0" y="67"/>
                  </a:cubicBezTo>
                  <a:cubicBezTo>
                    <a:pt x="0" y="60"/>
                    <a:pt x="7" y="1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70" name="Freeform 69"/>
            <p:cNvSpPr>
              <a:spLocks/>
            </p:cNvSpPr>
            <p:nvPr/>
          </p:nvSpPr>
          <p:spPr bwMode="auto">
            <a:xfrm>
              <a:off x="1722967" y="6627813"/>
              <a:ext cx="425451" cy="438150"/>
            </a:xfrm>
            <a:custGeom>
              <a:avLst/>
              <a:gdLst>
                <a:gd name="T0" fmla="*/ 66 w 69"/>
                <a:gd name="T1" fmla="*/ 0 h 71"/>
                <a:gd name="T2" fmla="*/ 69 w 69"/>
                <a:gd name="T3" fmla="*/ 0 h 71"/>
                <a:gd name="T4" fmla="*/ 0 w 69"/>
                <a:gd name="T5" fmla="*/ 67 h 71"/>
                <a:gd name="T6" fmla="*/ 0 w 69"/>
                <a:gd name="T7" fmla="*/ 67 h 71"/>
                <a:gd name="T8" fmla="*/ 66 w 69"/>
                <a:gd name="T9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1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1"/>
                    <a:pt x="0" y="67"/>
                  </a:cubicBezTo>
                  <a:cubicBezTo>
                    <a:pt x="0" y="67"/>
                    <a:pt x="0" y="67"/>
                    <a:pt x="0" y="67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71" name="Freeform 70"/>
            <p:cNvSpPr>
              <a:spLocks/>
            </p:cNvSpPr>
            <p:nvPr/>
          </p:nvSpPr>
          <p:spPr bwMode="auto">
            <a:xfrm>
              <a:off x="2635251" y="7664450"/>
              <a:ext cx="522816" cy="528638"/>
            </a:xfrm>
            <a:custGeom>
              <a:avLst/>
              <a:gdLst>
                <a:gd name="T0" fmla="*/ 85 w 85"/>
                <a:gd name="T1" fmla="*/ 0 h 86"/>
                <a:gd name="T2" fmla="*/ 0 w 85"/>
                <a:gd name="T3" fmla="*/ 86 h 86"/>
                <a:gd name="T4" fmla="*/ 85 w 85"/>
                <a:gd name="T5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6">
                  <a:moveTo>
                    <a:pt x="85" y="0"/>
                  </a:moveTo>
                  <a:cubicBezTo>
                    <a:pt x="0" y="86"/>
                    <a:pt x="0" y="86"/>
                    <a:pt x="0" y="86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72" name="Freeform 71"/>
            <p:cNvSpPr>
              <a:spLocks/>
            </p:cNvSpPr>
            <p:nvPr/>
          </p:nvSpPr>
          <p:spPr bwMode="auto">
            <a:xfrm>
              <a:off x="2635251" y="7664450"/>
              <a:ext cx="554567" cy="560388"/>
            </a:xfrm>
            <a:custGeom>
              <a:avLst/>
              <a:gdLst>
                <a:gd name="T0" fmla="*/ 85 w 90"/>
                <a:gd name="T1" fmla="*/ 0 h 91"/>
                <a:gd name="T2" fmla="*/ 90 w 90"/>
                <a:gd name="T3" fmla="*/ 0 h 91"/>
                <a:gd name="T4" fmla="*/ 0 w 90"/>
                <a:gd name="T5" fmla="*/ 86 h 91"/>
                <a:gd name="T6" fmla="*/ 0 w 90"/>
                <a:gd name="T7" fmla="*/ 86 h 91"/>
                <a:gd name="T8" fmla="*/ 85 w 90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91">
                  <a:moveTo>
                    <a:pt x="85" y="0"/>
                  </a:moveTo>
                  <a:cubicBezTo>
                    <a:pt x="86" y="0"/>
                    <a:pt x="88" y="0"/>
                    <a:pt x="90" y="0"/>
                  </a:cubicBezTo>
                  <a:cubicBezTo>
                    <a:pt x="90" y="0"/>
                    <a:pt x="82" y="91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73" name="Freeform 72"/>
            <p:cNvSpPr>
              <a:spLocks/>
            </p:cNvSpPr>
            <p:nvPr/>
          </p:nvSpPr>
          <p:spPr bwMode="auto">
            <a:xfrm>
              <a:off x="10972800" y="7404100"/>
              <a:ext cx="29633" cy="1177925"/>
            </a:xfrm>
            <a:custGeom>
              <a:avLst/>
              <a:gdLst>
                <a:gd name="T0" fmla="*/ 5 w 5"/>
                <a:gd name="T1" fmla="*/ 5 h 191"/>
                <a:gd name="T2" fmla="*/ 2 w 5"/>
                <a:gd name="T3" fmla="*/ 0 h 191"/>
                <a:gd name="T4" fmla="*/ 0 w 5"/>
                <a:gd name="T5" fmla="*/ 5 h 191"/>
                <a:gd name="T6" fmla="*/ 0 w 5"/>
                <a:gd name="T7" fmla="*/ 191 h 191"/>
                <a:gd name="T8" fmla="*/ 5 w 5"/>
                <a:gd name="T9" fmla="*/ 191 h 191"/>
                <a:gd name="T10" fmla="*/ 5 w 5"/>
                <a:gd name="T11" fmla="*/ 5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91">
                  <a:moveTo>
                    <a:pt x="5" y="5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5"/>
                  </a:cubicBezTo>
                  <a:cubicBezTo>
                    <a:pt x="0" y="191"/>
                    <a:pt x="0" y="191"/>
                    <a:pt x="0" y="191"/>
                  </a:cubicBezTo>
                  <a:cubicBezTo>
                    <a:pt x="5" y="191"/>
                    <a:pt x="5" y="191"/>
                    <a:pt x="5" y="191"/>
                  </a:cubicBezTo>
                  <a:lnTo>
                    <a:pt x="5" y="5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74" name="Freeform 73"/>
            <p:cNvSpPr>
              <a:spLocks/>
            </p:cNvSpPr>
            <p:nvPr/>
          </p:nvSpPr>
          <p:spPr bwMode="auto">
            <a:xfrm>
              <a:off x="11857567" y="7521575"/>
              <a:ext cx="38100" cy="1060450"/>
            </a:xfrm>
            <a:custGeom>
              <a:avLst/>
              <a:gdLst>
                <a:gd name="T0" fmla="*/ 6 w 6"/>
                <a:gd name="T1" fmla="*/ 4 h 172"/>
                <a:gd name="T2" fmla="*/ 3 w 6"/>
                <a:gd name="T3" fmla="*/ 0 h 172"/>
                <a:gd name="T4" fmla="*/ 0 w 6"/>
                <a:gd name="T5" fmla="*/ 4 h 172"/>
                <a:gd name="T6" fmla="*/ 0 w 6"/>
                <a:gd name="T7" fmla="*/ 172 h 172"/>
                <a:gd name="T8" fmla="*/ 6 w 6"/>
                <a:gd name="T9" fmla="*/ 172 h 172"/>
                <a:gd name="T10" fmla="*/ 6 w 6"/>
                <a:gd name="T11" fmla="*/ 4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72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72"/>
                    <a:pt x="0" y="172"/>
                    <a:pt x="0" y="172"/>
                  </a:cubicBezTo>
                  <a:cubicBezTo>
                    <a:pt x="6" y="172"/>
                    <a:pt x="6" y="172"/>
                    <a:pt x="6" y="172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75" name="Freeform 74"/>
            <p:cNvSpPr>
              <a:spLocks/>
            </p:cNvSpPr>
            <p:nvPr/>
          </p:nvSpPr>
          <p:spPr bwMode="auto">
            <a:xfrm>
              <a:off x="10041467" y="7472363"/>
              <a:ext cx="38100" cy="1109662"/>
            </a:xfrm>
            <a:custGeom>
              <a:avLst/>
              <a:gdLst>
                <a:gd name="T0" fmla="*/ 6 w 6"/>
                <a:gd name="T1" fmla="*/ 4 h 180"/>
                <a:gd name="T2" fmla="*/ 3 w 6"/>
                <a:gd name="T3" fmla="*/ 0 h 180"/>
                <a:gd name="T4" fmla="*/ 0 w 6"/>
                <a:gd name="T5" fmla="*/ 4 h 180"/>
                <a:gd name="T6" fmla="*/ 0 w 6"/>
                <a:gd name="T7" fmla="*/ 180 h 180"/>
                <a:gd name="T8" fmla="*/ 6 w 6"/>
                <a:gd name="T9" fmla="*/ 180 h 180"/>
                <a:gd name="T10" fmla="*/ 6 w 6"/>
                <a:gd name="T11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80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80"/>
                    <a:pt x="0" y="180"/>
                    <a:pt x="0" y="180"/>
                  </a:cubicBezTo>
                  <a:cubicBezTo>
                    <a:pt x="6" y="180"/>
                    <a:pt x="6" y="180"/>
                    <a:pt x="6" y="180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76" name="Freeform 75"/>
            <p:cNvSpPr>
              <a:spLocks/>
            </p:cNvSpPr>
            <p:nvPr/>
          </p:nvSpPr>
          <p:spPr bwMode="auto">
            <a:xfrm>
              <a:off x="11605684" y="6899275"/>
              <a:ext cx="38100" cy="1682750"/>
            </a:xfrm>
            <a:custGeom>
              <a:avLst/>
              <a:gdLst>
                <a:gd name="T0" fmla="*/ 6 w 6"/>
                <a:gd name="T1" fmla="*/ 4 h 273"/>
                <a:gd name="T2" fmla="*/ 3 w 6"/>
                <a:gd name="T3" fmla="*/ 0 h 273"/>
                <a:gd name="T4" fmla="*/ 0 w 6"/>
                <a:gd name="T5" fmla="*/ 4 h 273"/>
                <a:gd name="T6" fmla="*/ 0 w 6"/>
                <a:gd name="T7" fmla="*/ 273 h 273"/>
                <a:gd name="T8" fmla="*/ 6 w 6"/>
                <a:gd name="T9" fmla="*/ 273 h 273"/>
                <a:gd name="T10" fmla="*/ 6 w 6"/>
                <a:gd name="T11" fmla="*/ 4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73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73"/>
                    <a:pt x="0" y="273"/>
                    <a:pt x="0" y="273"/>
                  </a:cubicBezTo>
                  <a:cubicBezTo>
                    <a:pt x="6" y="273"/>
                    <a:pt x="6" y="273"/>
                    <a:pt x="6" y="273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77" name="Freeform 76"/>
            <p:cNvSpPr>
              <a:spLocks/>
            </p:cNvSpPr>
            <p:nvPr/>
          </p:nvSpPr>
          <p:spPr bwMode="auto">
            <a:xfrm>
              <a:off x="11273367" y="6486525"/>
              <a:ext cx="715433" cy="671513"/>
            </a:xfrm>
            <a:custGeom>
              <a:avLst/>
              <a:gdLst>
                <a:gd name="T0" fmla="*/ 52 w 116"/>
                <a:gd name="T1" fmla="*/ 44 h 109"/>
                <a:gd name="T2" fmla="*/ 49 w 116"/>
                <a:gd name="T3" fmla="*/ 3 h 109"/>
                <a:gd name="T4" fmla="*/ 61 w 116"/>
                <a:gd name="T5" fmla="*/ 40 h 109"/>
                <a:gd name="T6" fmla="*/ 92 w 116"/>
                <a:gd name="T7" fmla="*/ 27 h 109"/>
                <a:gd name="T8" fmla="*/ 72 w 116"/>
                <a:gd name="T9" fmla="*/ 50 h 109"/>
                <a:gd name="T10" fmla="*/ 110 w 116"/>
                <a:gd name="T11" fmla="*/ 61 h 109"/>
                <a:gd name="T12" fmla="*/ 70 w 116"/>
                <a:gd name="T13" fmla="*/ 62 h 109"/>
                <a:gd name="T14" fmla="*/ 86 w 116"/>
                <a:gd name="T15" fmla="*/ 94 h 109"/>
                <a:gd name="T16" fmla="*/ 60 w 116"/>
                <a:gd name="T17" fmla="*/ 71 h 109"/>
                <a:gd name="T18" fmla="*/ 55 w 116"/>
                <a:gd name="T19" fmla="*/ 106 h 109"/>
                <a:gd name="T20" fmla="*/ 45 w 116"/>
                <a:gd name="T21" fmla="*/ 74 h 109"/>
                <a:gd name="T22" fmla="*/ 11 w 116"/>
                <a:gd name="T23" fmla="*/ 81 h 109"/>
                <a:gd name="T24" fmla="*/ 36 w 116"/>
                <a:gd name="T25" fmla="*/ 65 h 109"/>
                <a:gd name="T26" fmla="*/ 6 w 116"/>
                <a:gd name="T27" fmla="*/ 42 h 109"/>
                <a:gd name="T28" fmla="*/ 43 w 116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6" h="109">
                  <a:moveTo>
                    <a:pt x="52" y="44"/>
                  </a:moveTo>
                  <a:cubicBezTo>
                    <a:pt x="36" y="46"/>
                    <a:pt x="31" y="6"/>
                    <a:pt x="49" y="3"/>
                  </a:cubicBezTo>
                  <a:cubicBezTo>
                    <a:pt x="68" y="0"/>
                    <a:pt x="63" y="30"/>
                    <a:pt x="61" y="40"/>
                  </a:cubicBezTo>
                  <a:cubicBezTo>
                    <a:pt x="65" y="32"/>
                    <a:pt x="86" y="9"/>
                    <a:pt x="92" y="27"/>
                  </a:cubicBezTo>
                  <a:cubicBezTo>
                    <a:pt x="96" y="39"/>
                    <a:pt x="79" y="45"/>
                    <a:pt x="72" y="50"/>
                  </a:cubicBezTo>
                  <a:cubicBezTo>
                    <a:pt x="81" y="42"/>
                    <a:pt x="116" y="46"/>
                    <a:pt x="110" y="61"/>
                  </a:cubicBezTo>
                  <a:cubicBezTo>
                    <a:pt x="105" y="74"/>
                    <a:pt x="78" y="65"/>
                    <a:pt x="70" y="62"/>
                  </a:cubicBezTo>
                  <a:cubicBezTo>
                    <a:pt x="80" y="68"/>
                    <a:pt x="106" y="84"/>
                    <a:pt x="86" y="94"/>
                  </a:cubicBezTo>
                  <a:cubicBezTo>
                    <a:pt x="69" y="103"/>
                    <a:pt x="65" y="82"/>
                    <a:pt x="60" y="71"/>
                  </a:cubicBezTo>
                  <a:cubicBezTo>
                    <a:pt x="63" y="82"/>
                    <a:pt x="70" y="103"/>
                    <a:pt x="55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4"/>
                    <a:pt x="11" y="81"/>
                  </a:cubicBezTo>
                  <a:cubicBezTo>
                    <a:pt x="3" y="67"/>
                    <a:pt x="30" y="67"/>
                    <a:pt x="36" y="65"/>
                  </a:cubicBezTo>
                  <a:cubicBezTo>
                    <a:pt x="27" y="66"/>
                    <a:pt x="0" y="55"/>
                    <a:pt x="6" y="42"/>
                  </a:cubicBezTo>
                  <a:cubicBezTo>
                    <a:pt x="13" y="29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78" name="Oval 77"/>
            <p:cNvSpPr>
              <a:spLocks noChangeArrowheads="1"/>
            </p:cNvSpPr>
            <p:nvPr/>
          </p:nvSpPr>
          <p:spPr bwMode="auto">
            <a:xfrm>
              <a:off x="11470218" y="6702425"/>
              <a:ext cx="296333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79" name="Oval 78"/>
            <p:cNvSpPr>
              <a:spLocks noChangeArrowheads="1"/>
            </p:cNvSpPr>
            <p:nvPr/>
          </p:nvSpPr>
          <p:spPr bwMode="auto">
            <a:xfrm>
              <a:off x="11514667" y="677545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80" name="Oval 79"/>
            <p:cNvSpPr>
              <a:spLocks noChangeArrowheads="1"/>
            </p:cNvSpPr>
            <p:nvPr/>
          </p:nvSpPr>
          <p:spPr bwMode="auto">
            <a:xfrm>
              <a:off x="11631084" y="6751638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81" name="Oval 80"/>
            <p:cNvSpPr>
              <a:spLocks noChangeArrowheads="1"/>
            </p:cNvSpPr>
            <p:nvPr/>
          </p:nvSpPr>
          <p:spPr bwMode="auto">
            <a:xfrm>
              <a:off x="11605684" y="6807200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82" name="Oval 81"/>
            <p:cNvSpPr>
              <a:spLocks noChangeArrowheads="1"/>
            </p:cNvSpPr>
            <p:nvPr/>
          </p:nvSpPr>
          <p:spPr bwMode="auto">
            <a:xfrm>
              <a:off x="11717867" y="6800850"/>
              <a:ext cx="6351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83" name="Oval 82"/>
            <p:cNvSpPr>
              <a:spLocks noChangeArrowheads="1"/>
            </p:cNvSpPr>
            <p:nvPr/>
          </p:nvSpPr>
          <p:spPr bwMode="auto">
            <a:xfrm>
              <a:off x="11686118" y="6886575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84" name="Oval 83"/>
            <p:cNvSpPr>
              <a:spLocks noChangeArrowheads="1"/>
            </p:cNvSpPr>
            <p:nvPr/>
          </p:nvSpPr>
          <p:spPr bwMode="auto">
            <a:xfrm>
              <a:off x="11533718" y="6862763"/>
              <a:ext cx="6349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85" name="Oval 84"/>
            <p:cNvSpPr>
              <a:spLocks noChangeArrowheads="1"/>
            </p:cNvSpPr>
            <p:nvPr/>
          </p:nvSpPr>
          <p:spPr bwMode="auto">
            <a:xfrm>
              <a:off x="11631084" y="6880225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86" name="Oval 85"/>
            <p:cNvSpPr>
              <a:spLocks noChangeArrowheads="1"/>
            </p:cNvSpPr>
            <p:nvPr/>
          </p:nvSpPr>
          <p:spPr bwMode="auto">
            <a:xfrm>
              <a:off x="11612034" y="6948488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87" name="Freeform 86"/>
            <p:cNvSpPr>
              <a:spLocks/>
            </p:cNvSpPr>
            <p:nvPr/>
          </p:nvSpPr>
          <p:spPr bwMode="auto">
            <a:xfrm>
              <a:off x="11982451" y="7435850"/>
              <a:ext cx="12700" cy="12700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2 h 2"/>
                <a:gd name="T4" fmla="*/ 2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1" y="1"/>
                    <a:pt x="1" y="1"/>
                    <a:pt x="0" y="2"/>
                  </a:cubicBezTo>
                  <a:cubicBezTo>
                    <a:pt x="1" y="2"/>
                    <a:pt x="1" y="1"/>
                    <a:pt x="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88" name="Freeform 87"/>
            <p:cNvSpPr>
              <a:spLocks/>
            </p:cNvSpPr>
            <p:nvPr/>
          </p:nvSpPr>
          <p:spPr bwMode="auto">
            <a:xfrm>
              <a:off x="11552767" y="7151688"/>
              <a:ext cx="645584" cy="641350"/>
            </a:xfrm>
            <a:custGeom>
              <a:avLst/>
              <a:gdLst>
                <a:gd name="T0" fmla="*/ 72 w 105"/>
                <a:gd name="T1" fmla="*/ 46 h 104"/>
                <a:gd name="T2" fmla="*/ 70 w 105"/>
                <a:gd name="T3" fmla="*/ 48 h 104"/>
                <a:gd name="T4" fmla="*/ 72 w 105"/>
                <a:gd name="T5" fmla="*/ 46 h 104"/>
                <a:gd name="T6" fmla="*/ 90 w 105"/>
                <a:gd name="T7" fmla="*/ 26 h 104"/>
                <a:gd name="T8" fmla="*/ 59 w 105"/>
                <a:gd name="T9" fmla="*/ 38 h 104"/>
                <a:gd name="T10" fmla="*/ 48 w 105"/>
                <a:gd name="T11" fmla="*/ 2 h 104"/>
                <a:gd name="T12" fmla="*/ 51 w 105"/>
                <a:gd name="T13" fmla="*/ 42 h 104"/>
                <a:gd name="T14" fmla="*/ 42 w 105"/>
                <a:gd name="T15" fmla="*/ 46 h 104"/>
                <a:gd name="T16" fmla="*/ 7 w 105"/>
                <a:gd name="T17" fmla="*/ 40 h 104"/>
                <a:gd name="T18" fmla="*/ 36 w 105"/>
                <a:gd name="T19" fmla="*/ 62 h 104"/>
                <a:gd name="T20" fmla="*/ 11 w 105"/>
                <a:gd name="T21" fmla="*/ 78 h 104"/>
                <a:gd name="T22" fmla="*/ 44 w 105"/>
                <a:gd name="T23" fmla="*/ 71 h 104"/>
                <a:gd name="T24" fmla="*/ 54 w 105"/>
                <a:gd name="T25" fmla="*/ 102 h 104"/>
                <a:gd name="T26" fmla="*/ 59 w 105"/>
                <a:gd name="T27" fmla="*/ 68 h 104"/>
                <a:gd name="T28" fmla="*/ 83 w 105"/>
                <a:gd name="T29" fmla="*/ 90 h 104"/>
                <a:gd name="T30" fmla="*/ 68 w 105"/>
                <a:gd name="T31" fmla="*/ 59 h 104"/>
                <a:gd name="T32" fmla="*/ 105 w 105"/>
                <a:gd name="T33" fmla="*/ 61 h 104"/>
                <a:gd name="T34" fmla="*/ 105 w 105"/>
                <a:gd name="T35" fmla="*/ 50 h 104"/>
                <a:gd name="T36" fmla="*/ 72 w 105"/>
                <a:gd name="T37" fmla="*/ 46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5" h="104">
                  <a:moveTo>
                    <a:pt x="72" y="46"/>
                  </a:moveTo>
                  <a:cubicBezTo>
                    <a:pt x="71" y="47"/>
                    <a:pt x="71" y="48"/>
                    <a:pt x="70" y="48"/>
                  </a:cubicBezTo>
                  <a:cubicBezTo>
                    <a:pt x="71" y="47"/>
                    <a:pt x="71" y="47"/>
                    <a:pt x="72" y="46"/>
                  </a:cubicBezTo>
                  <a:cubicBezTo>
                    <a:pt x="79" y="41"/>
                    <a:pt x="93" y="36"/>
                    <a:pt x="90" y="26"/>
                  </a:cubicBezTo>
                  <a:cubicBezTo>
                    <a:pt x="84" y="8"/>
                    <a:pt x="63" y="30"/>
                    <a:pt x="59" y="38"/>
                  </a:cubicBezTo>
                  <a:cubicBezTo>
                    <a:pt x="61" y="29"/>
                    <a:pt x="66" y="0"/>
                    <a:pt x="48" y="2"/>
                  </a:cubicBezTo>
                  <a:cubicBezTo>
                    <a:pt x="30" y="5"/>
                    <a:pt x="35" y="44"/>
                    <a:pt x="51" y="42"/>
                  </a:cubicBezTo>
                  <a:cubicBezTo>
                    <a:pt x="42" y="46"/>
                    <a:pt x="42" y="46"/>
                    <a:pt x="42" y="46"/>
                  </a:cubicBezTo>
                  <a:cubicBezTo>
                    <a:pt x="39" y="41"/>
                    <a:pt x="13" y="27"/>
                    <a:pt x="7" y="40"/>
                  </a:cubicBezTo>
                  <a:cubicBezTo>
                    <a:pt x="0" y="52"/>
                    <a:pt x="27" y="63"/>
                    <a:pt x="36" y="62"/>
                  </a:cubicBezTo>
                  <a:cubicBezTo>
                    <a:pt x="29" y="64"/>
                    <a:pt x="4" y="64"/>
                    <a:pt x="11" y="78"/>
                  </a:cubicBezTo>
                  <a:cubicBezTo>
                    <a:pt x="18" y="90"/>
                    <a:pt x="38" y="78"/>
                    <a:pt x="44" y="71"/>
                  </a:cubicBezTo>
                  <a:cubicBezTo>
                    <a:pt x="34" y="79"/>
                    <a:pt x="40" y="104"/>
                    <a:pt x="54" y="102"/>
                  </a:cubicBezTo>
                  <a:cubicBezTo>
                    <a:pt x="68" y="99"/>
                    <a:pt x="61" y="78"/>
                    <a:pt x="59" y="68"/>
                  </a:cubicBezTo>
                  <a:cubicBezTo>
                    <a:pt x="63" y="78"/>
                    <a:pt x="67" y="98"/>
                    <a:pt x="83" y="90"/>
                  </a:cubicBezTo>
                  <a:cubicBezTo>
                    <a:pt x="103" y="80"/>
                    <a:pt x="77" y="65"/>
                    <a:pt x="68" y="59"/>
                  </a:cubicBezTo>
                  <a:cubicBezTo>
                    <a:pt x="75" y="62"/>
                    <a:pt x="97" y="69"/>
                    <a:pt x="105" y="61"/>
                  </a:cubicBezTo>
                  <a:cubicBezTo>
                    <a:pt x="105" y="50"/>
                    <a:pt x="105" y="50"/>
                    <a:pt x="105" y="50"/>
                  </a:cubicBezTo>
                  <a:cubicBezTo>
                    <a:pt x="98" y="43"/>
                    <a:pt x="80" y="42"/>
                    <a:pt x="72" y="4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89" name="Oval 88"/>
            <p:cNvSpPr>
              <a:spLocks noChangeArrowheads="1"/>
            </p:cNvSpPr>
            <p:nvPr/>
          </p:nvSpPr>
          <p:spPr bwMode="auto">
            <a:xfrm>
              <a:off x="11743267" y="7354888"/>
              <a:ext cx="287867" cy="284162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90" name="Oval 89"/>
            <p:cNvSpPr>
              <a:spLocks noChangeArrowheads="1"/>
            </p:cNvSpPr>
            <p:nvPr/>
          </p:nvSpPr>
          <p:spPr bwMode="auto">
            <a:xfrm>
              <a:off x="11791951" y="7429500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91" name="Oval 90"/>
            <p:cNvSpPr>
              <a:spLocks noChangeArrowheads="1"/>
            </p:cNvSpPr>
            <p:nvPr/>
          </p:nvSpPr>
          <p:spPr bwMode="auto">
            <a:xfrm>
              <a:off x="11895667" y="740410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92" name="Oval 91"/>
            <p:cNvSpPr>
              <a:spLocks noChangeArrowheads="1"/>
            </p:cNvSpPr>
            <p:nvPr/>
          </p:nvSpPr>
          <p:spPr bwMode="auto">
            <a:xfrm>
              <a:off x="11870267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93" name="Oval 92"/>
            <p:cNvSpPr>
              <a:spLocks noChangeArrowheads="1"/>
            </p:cNvSpPr>
            <p:nvPr/>
          </p:nvSpPr>
          <p:spPr bwMode="auto">
            <a:xfrm>
              <a:off x="11982451" y="7454900"/>
              <a:ext cx="6349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94" name="Oval 93"/>
            <p:cNvSpPr>
              <a:spLocks noChangeArrowheads="1"/>
            </p:cNvSpPr>
            <p:nvPr/>
          </p:nvSpPr>
          <p:spPr bwMode="auto">
            <a:xfrm>
              <a:off x="11952818" y="7534275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95" name="Oval 94"/>
            <p:cNvSpPr>
              <a:spLocks noChangeArrowheads="1"/>
            </p:cNvSpPr>
            <p:nvPr/>
          </p:nvSpPr>
          <p:spPr bwMode="auto">
            <a:xfrm>
              <a:off x="11804651" y="7515225"/>
              <a:ext cx="423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96" name="Oval 95"/>
            <p:cNvSpPr>
              <a:spLocks noChangeArrowheads="1"/>
            </p:cNvSpPr>
            <p:nvPr/>
          </p:nvSpPr>
          <p:spPr bwMode="auto">
            <a:xfrm>
              <a:off x="11902018" y="7527925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97" name="Oval 96"/>
            <p:cNvSpPr>
              <a:spLocks noChangeArrowheads="1"/>
            </p:cNvSpPr>
            <p:nvPr/>
          </p:nvSpPr>
          <p:spPr bwMode="auto">
            <a:xfrm>
              <a:off x="11882967" y="7589838"/>
              <a:ext cx="6351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98" name="Freeform 97"/>
            <p:cNvSpPr>
              <a:spLocks/>
            </p:cNvSpPr>
            <p:nvPr/>
          </p:nvSpPr>
          <p:spPr bwMode="auto">
            <a:xfrm>
              <a:off x="9673167" y="7127875"/>
              <a:ext cx="690033" cy="646113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3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9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3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9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9"/>
                    <a:pt x="58" y="69"/>
                  </a:cubicBezTo>
                  <a:cubicBezTo>
                    <a:pt x="61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5"/>
                    <a:pt x="29" y="64"/>
                    <a:pt x="35" y="62"/>
                  </a:cubicBezTo>
                  <a:cubicBezTo>
                    <a:pt x="26" y="63"/>
                    <a:pt x="0" y="53"/>
                    <a:pt x="6" y="40"/>
                  </a:cubicBezTo>
                  <a:cubicBezTo>
                    <a:pt x="12" y="27"/>
                    <a:pt x="39" y="42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99" name="Oval 98"/>
            <p:cNvSpPr>
              <a:spLocks noChangeArrowheads="1"/>
            </p:cNvSpPr>
            <p:nvPr/>
          </p:nvSpPr>
          <p:spPr bwMode="auto">
            <a:xfrm>
              <a:off x="9863667" y="7331075"/>
              <a:ext cx="283633" cy="2825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00" name="Oval 99"/>
            <p:cNvSpPr>
              <a:spLocks noChangeArrowheads="1"/>
            </p:cNvSpPr>
            <p:nvPr/>
          </p:nvSpPr>
          <p:spPr bwMode="auto">
            <a:xfrm>
              <a:off x="9908118" y="7404100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01" name="Oval 100"/>
            <p:cNvSpPr>
              <a:spLocks noChangeArrowheads="1"/>
            </p:cNvSpPr>
            <p:nvPr/>
          </p:nvSpPr>
          <p:spPr bwMode="auto">
            <a:xfrm>
              <a:off x="10018184" y="7380288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02" name="Oval 101"/>
            <p:cNvSpPr>
              <a:spLocks noChangeArrowheads="1"/>
            </p:cNvSpPr>
            <p:nvPr/>
          </p:nvSpPr>
          <p:spPr bwMode="auto">
            <a:xfrm>
              <a:off x="9992784" y="7435850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03" name="Oval 102"/>
            <p:cNvSpPr>
              <a:spLocks noChangeArrowheads="1"/>
            </p:cNvSpPr>
            <p:nvPr/>
          </p:nvSpPr>
          <p:spPr bwMode="auto">
            <a:xfrm>
              <a:off x="10104967" y="7429500"/>
              <a:ext cx="6351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04" name="Oval 103"/>
            <p:cNvSpPr>
              <a:spLocks noChangeArrowheads="1"/>
            </p:cNvSpPr>
            <p:nvPr/>
          </p:nvSpPr>
          <p:spPr bwMode="auto">
            <a:xfrm>
              <a:off x="10066867" y="75088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05" name="Oval 104"/>
            <p:cNvSpPr>
              <a:spLocks noChangeArrowheads="1"/>
            </p:cNvSpPr>
            <p:nvPr/>
          </p:nvSpPr>
          <p:spPr bwMode="auto">
            <a:xfrm>
              <a:off x="9920818" y="7491413"/>
              <a:ext cx="1058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06" name="Oval 105"/>
            <p:cNvSpPr>
              <a:spLocks noChangeArrowheads="1"/>
            </p:cNvSpPr>
            <p:nvPr/>
          </p:nvSpPr>
          <p:spPr bwMode="auto">
            <a:xfrm>
              <a:off x="10018184" y="7504113"/>
              <a:ext cx="12700" cy="476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07" name="Oval 106"/>
            <p:cNvSpPr>
              <a:spLocks noChangeArrowheads="1"/>
            </p:cNvSpPr>
            <p:nvPr/>
          </p:nvSpPr>
          <p:spPr bwMode="auto">
            <a:xfrm>
              <a:off x="9999134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08" name="Freeform 107"/>
            <p:cNvSpPr>
              <a:spLocks/>
            </p:cNvSpPr>
            <p:nvPr/>
          </p:nvSpPr>
          <p:spPr bwMode="auto">
            <a:xfrm>
              <a:off x="9592734" y="7639050"/>
              <a:ext cx="457200" cy="395288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2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09" name="Freeform 108"/>
            <p:cNvSpPr>
              <a:spLocks/>
            </p:cNvSpPr>
            <p:nvPr/>
          </p:nvSpPr>
          <p:spPr bwMode="auto">
            <a:xfrm>
              <a:off x="9569451" y="7688263"/>
              <a:ext cx="478367" cy="425450"/>
            </a:xfrm>
            <a:custGeom>
              <a:avLst/>
              <a:gdLst>
                <a:gd name="T0" fmla="*/ 4 w 78"/>
                <a:gd name="T1" fmla="*/ 0 h 69"/>
                <a:gd name="T2" fmla="*/ 0 w 78"/>
                <a:gd name="T3" fmla="*/ 0 h 69"/>
                <a:gd name="T4" fmla="*/ 78 w 78"/>
                <a:gd name="T5" fmla="*/ 57 h 69"/>
                <a:gd name="T6" fmla="*/ 78 w 78"/>
                <a:gd name="T7" fmla="*/ 56 h 69"/>
                <a:gd name="T8" fmla="*/ 4 w 78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69">
                  <a:moveTo>
                    <a:pt x="4" y="0"/>
                  </a:moveTo>
                  <a:cubicBezTo>
                    <a:pt x="2" y="0"/>
                    <a:pt x="1" y="0"/>
                    <a:pt x="0" y="0"/>
                  </a:cubicBezTo>
                  <a:cubicBezTo>
                    <a:pt x="0" y="0"/>
                    <a:pt x="15" y="69"/>
                    <a:pt x="78" y="57"/>
                  </a:cubicBezTo>
                  <a:cubicBezTo>
                    <a:pt x="78" y="57"/>
                    <a:pt x="78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10" name="Freeform 109"/>
            <p:cNvSpPr>
              <a:spLocks/>
            </p:cNvSpPr>
            <p:nvPr/>
          </p:nvSpPr>
          <p:spPr bwMode="auto">
            <a:xfrm>
              <a:off x="11108267" y="7540625"/>
              <a:ext cx="486833" cy="419100"/>
            </a:xfrm>
            <a:custGeom>
              <a:avLst/>
              <a:gdLst>
                <a:gd name="T0" fmla="*/ 0 w 79"/>
                <a:gd name="T1" fmla="*/ 8 h 68"/>
                <a:gd name="T2" fmla="*/ 79 w 79"/>
                <a:gd name="T3" fmla="*/ 68 h 68"/>
                <a:gd name="T4" fmla="*/ 0 w 79"/>
                <a:gd name="T5" fmla="*/ 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9" h="68">
                  <a:moveTo>
                    <a:pt x="0" y="8"/>
                  </a:moveTo>
                  <a:cubicBezTo>
                    <a:pt x="79" y="68"/>
                    <a:pt x="79" y="68"/>
                    <a:pt x="79" y="68"/>
                  </a:cubicBezTo>
                  <a:cubicBezTo>
                    <a:pt x="78" y="61"/>
                    <a:pt x="62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11" name="Freeform 110"/>
            <p:cNvSpPr>
              <a:spLocks/>
            </p:cNvSpPr>
            <p:nvPr/>
          </p:nvSpPr>
          <p:spPr bwMode="auto">
            <a:xfrm>
              <a:off x="11082867" y="7589838"/>
              <a:ext cx="518584" cy="455612"/>
            </a:xfrm>
            <a:custGeom>
              <a:avLst/>
              <a:gdLst>
                <a:gd name="T0" fmla="*/ 4 w 84"/>
                <a:gd name="T1" fmla="*/ 0 h 74"/>
                <a:gd name="T2" fmla="*/ 0 w 84"/>
                <a:gd name="T3" fmla="*/ 1 h 74"/>
                <a:gd name="T4" fmla="*/ 84 w 84"/>
                <a:gd name="T5" fmla="*/ 61 h 74"/>
                <a:gd name="T6" fmla="*/ 83 w 84"/>
                <a:gd name="T7" fmla="*/ 60 h 74"/>
                <a:gd name="T8" fmla="*/ 4 w 84"/>
                <a:gd name="T9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74">
                  <a:moveTo>
                    <a:pt x="4" y="0"/>
                  </a:moveTo>
                  <a:cubicBezTo>
                    <a:pt x="3" y="0"/>
                    <a:pt x="1" y="0"/>
                    <a:pt x="0" y="1"/>
                  </a:cubicBezTo>
                  <a:cubicBezTo>
                    <a:pt x="0" y="1"/>
                    <a:pt x="16" y="74"/>
                    <a:pt x="84" y="61"/>
                  </a:cubicBezTo>
                  <a:cubicBezTo>
                    <a:pt x="84" y="61"/>
                    <a:pt x="84" y="61"/>
                    <a:pt x="83" y="60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12" name="Freeform 111"/>
            <p:cNvSpPr>
              <a:spLocks/>
            </p:cNvSpPr>
            <p:nvPr/>
          </p:nvSpPr>
          <p:spPr bwMode="auto">
            <a:xfrm>
              <a:off x="12056534" y="7700963"/>
              <a:ext cx="141817" cy="357187"/>
            </a:xfrm>
            <a:custGeom>
              <a:avLst/>
              <a:gdLst>
                <a:gd name="T0" fmla="*/ 0 w 23"/>
                <a:gd name="T1" fmla="*/ 58 h 58"/>
                <a:gd name="T2" fmla="*/ 23 w 23"/>
                <a:gd name="T3" fmla="*/ 35 h 58"/>
                <a:gd name="T4" fmla="*/ 23 w 23"/>
                <a:gd name="T5" fmla="*/ 0 h 58"/>
                <a:gd name="T6" fmla="*/ 0 w 23"/>
                <a:gd name="T7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8">
                  <a:moveTo>
                    <a:pt x="0" y="58"/>
                  </a:moveTo>
                  <a:cubicBezTo>
                    <a:pt x="23" y="35"/>
                    <a:pt x="23" y="35"/>
                    <a:pt x="23" y="35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4" y="23"/>
                    <a:pt x="1" y="52"/>
                    <a:pt x="0" y="5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13" name="Freeform 112"/>
            <p:cNvSpPr>
              <a:spLocks/>
            </p:cNvSpPr>
            <p:nvPr/>
          </p:nvSpPr>
          <p:spPr bwMode="auto">
            <a:xfrm>
              <a:off x="12056534" y="7916863"/>
              <a:ext cx="141817" cy="147637"/>
            </a:xfrm>
            <a:custGeom>
              <a:avLst/>
              <a:gdLst>
                <a:gd name="T0" fmla="*/ 0 w 23"/>
                <a:gd name="T1" fmla="*/ 23 h 24"/>
                <a:gd name="T2" fmla="*/ 0 w 23"/>
                <a:gd name="T3" fmla="*/ 24 h 24"/>
                <a:gd name="T4" fmla="*/ 23 w 23"/>
                <a:gd name="T5" fmla="*/ 22 h 24"/>
                <a:gd name="T6" fmla="*/ 23 w 23"/>
                <a:gd name="T7" fmla="*/ 0 h 24"/>
                <a:gd name="T8" fmla="*/ 0 w 23"/>
                <a:gd name="T9" fmla="*/ 2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4">
                  <a:moveTo>
                    <a:pt x="0" y="23"/>
                  </a:moveTo>
                  <a:cubicBezTo>
                    <a:pt x="0" y="23"/>
                    <a:pt x="0" y="24"/>
                    <a:pt x="0" y="24"/>
                  </a:cubicBezTo>
                  <a:cubicBezTo>
                    <a:pt x="8" y="24"/>
                    <a:pt x="16" y="24"/>
                    <a:pt x="23" y="22"/>
                  </a:cubicBezTo>
                  <a:cubicBezTo>
                    <a:pt x="23" y="0"/>
                    <a:pt x="23" y="0"/>
                    <a:pt x="23" y="0"/>
                  </a:cubicBezTo>
                  <a:lnTo>
                    <a:pt x="0" y="23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14" name="Freeform 113"/>
            <p:cNvSpPr>
              <a:spLocks/>
            </p:cNvSpPr>
            <p:nvPr/>
          </p:nvSpPr>
          <p:spPr bwMode="auto">
            <a:xfrm>
              <a:off x="11034184" y="8051800"/>
              <a:ext cx="518583" cy="523875"/>
            </a:xfrm>
            <a:custGeom>
              <a:avLst/>
              <a:gdLst>
                <a:gd name="T0" fmla="*/ 84 w 84"/>
                <a:gd name="T1" fmla="*/ 0 h 85"/>
                <a:gd name="T2" fmla="*/ 0 w 84"/>
                <a:gd name="T3" fmla="*/ 85 h 85"/>
                <a:gd name="T4" fmla="*/ 84 w 84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4" h="85">
                  <a:moveTo>
                    <a:pt x="84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0" y="76"/>
                    <a:pt x="9" y="1"/>
                    <a:pt x="84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15" name="Freeform 114"/>
            <p:cNvSpPr>
              <a:spLocks/>
            </p:cNvSpPr>
            <p:nvPr/>
          </p:nvSpPr>
          <p:spPr bwMode="auto">
            <a:xfrm>
              <a:off x="11034184" y="8051800"/>
              <a:ext cx="548216" cy="530225"/>
            </a:xfrm>
            <a:custGeom>
              <a:avLst/>
              <a:gdLst>
                <a:gd name="T0" fmla="*/ 89 w 89"/>
                <a:gd name="T1" fmla="*/ 0 h 86"/>
                <a:gd name="T2" fmla="*/ 84 w 89"/>
                <a:gd name="T3" fmla="*/ 0 h 86"/>
                <a:gd name="T4" fmla="*/ 0 w 89"/>
                <a:gd name="T5" fmla="*/ 85 h 86"/>
                <a:gd name="T6" fmla="*/ 0 w 89"/>
                <a:gd name="T7" fmla="*/ 86 h 86"/>
                <a:gd name="T8" fmla="*/ 16 w 89"/>
                <a:gd name="T9" fmla="*/ 86 h 86"/>
                <a:gd name="T10" fmla="*/ 89 w 89"/>
                <a:gd name="T11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9" h="86">
                  <a:moveTo>
                    <a:pt x="89" y="0"/>
                  </a:moveTo>
                  <a:cubicBezTo>
                    <a:pt x="87" y="0"/>
                    <a:pt x="86" y="0"/>
                    <a:pt x="84" y="0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16" y="86"/>
                    <a:pt x="16" y="86"/>
                    <a:pt x="16" y="86"/>
                  </a:cubicBezTo>
                  <a:cubicBezTo>
                    <a:pt x="83" y="78"/>
                    <a:pt x="89" y="0"/>
                    <a:pt x="89" y="0"/>
                  </a:cubicBez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16" name="Freeform 115"/>
            <p:cNvSpPr>
              <a:spLocks/>
            </p:cNvSpPr>
            <p:nvPr/>
          </p:nvSpPr>
          <p:spPr bwMode="auto">
            <a:xfrm>
              <a:off x="11034184" y="8582025"/>
              <a:ext cx="99483" cy="6350"/>
            </a:xfrm>
            <a:custGeom>
              <a:avLst/>
              <a:gdLst>
                <a:gd name="T0" fmla="*/ 0 w 16"/>
                <a:gd name="T1" fmla="*/ 0 h 1"/>
                <a:gd name="T2" fmla="*/ 0 w 16"/>
                <a:gd name="T3" fmla="*/ 0 h 1"/>
                <a:gd name="T4" fmla="*/ 16 w 16"/>
                <a:gd name="T5" fmla="*/ 0 h 1"/>
                <a:gd name="T6" fmla="*/ 0 w 16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6" y="1"/>
                    <a:pt x="11" y="0"/>
                    <a:pt x="16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17" name="Freeform 116"/>
            <p:cNvSpPr>
              <a:spLocks/>
            </p:cNvSpPr>
            <p:nvPr/>
          </p:nvSpPr>
          <p:spPr bwMode="auto">
            <a:xfrm>
              <a:off x="10124018" y="7983538"/>
              <a:ext cx="522816" cy="525462"/>
            </a:xfrm>
            <a:custGeom>
              <a:avLst/>
              <a:gdLst>
                <a:gd name="T0" fmla="*/ 85 w 85"/>
                <a:gd name="T1" fmla="*/ 0 h 85"/>
                <a:gd name="T2" fmla="*/ 0 w 85"/>
                <a:gd name="T3" fmla="*/ 85 h 85"/>
                <a:gd name="T4" fmla="*/ 85 w 85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5">
                  <a:moveTo>
                    <a:pt x="85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18" name="Freeform 117"/>
            <p:cNvSpPr>
              <a:spLocks/>
            </p:cNvSpPr>
            <p:nvPr/>
          </p:nvSpPr>
          <p:spPr bwMode="auto">
            <a:xfrm>
              <a:off x="10124018" y="7983538"/>
              <a:ext cx="548216" cy="561975"/>
            </a:xfrm>
            <a:custGeom>
              <a:avLst/>
              <a:gdLst>
                <a:gd name="T0" fmla="*/ 85 w 89"/>
                <a:gd name="T1" fmla="*/ 0 h 91"/>
                <a:gd name="T2" fmla="*/ 89 w 89"/>
                <a:gd name="T3" fmla="*/ 0 h 91"/>
                <a:gd name="T4" fmla="*/ 0 w 89"/>
                <a:gd name="T5" fmla="*/ 86 h 91"/>
                <a:gd name="T6" fmla="*/ 0 w 89"/>
                <a:gd name="T7" fmla="*/ 85 h 91"/>
                <a:gd name="T8" fmla="*/ 85 w 89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91">
                  <a:moveTo>
                    <a:pt x="85" y="0"/>
                  </a:moveTo>
                  <a:cubicBezTo>
                    <a:pt x="86" y="0"/>
                    <a:pt x="88" y="0"/>
                    <a:pt x="89" y="0"/>
                  </a:cubicBezTo>
                  <a:cubicBezTo>
                    <a:pt x="89" y="0"/>
                    <a:pt x="82" y="91"/>
                    <a:pt x="0" y="86"/>
                  </a:cubicBezTo>
                  <a:cubicBezTo>
                    <a:pt x="0" y="86"/>
                    <a:pt x="0" y="86"/>
                    <a:pt x="0" y="85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19" name="Freeform 118"/>
            <p:cNvSpPr>
              <a:spLocks/>
            </p:cNvSpPr>
            <p:nvPr/>
          </p:nvSpPr>
          <p:spPr bwMode="auto">
            <a:xfrm>
              <a:off x="10392834" y="6813550"/>
              <a:ext cx="1153584" cy="1071563"/>
            </a:xfrm>
            <a:custGeom>
              <a:avLst/>
              <a:gdLst>
                <a:gd name="T0" fmla="*/ 84 w 187"/>
                <a:gd name="T1" fmla="*/ 69 h 174"/>
                <a:gd name="T2" fmla="*/ 79 w 187"/>
                <a:gd name="T3" fmla="*/ 4 h 174"/>
                <a:gd name="T4" fmla="*/ 98 w 187"/>
                <a:gd name="T5" fmla="*/ 64 h 174"/>
                <a:gd name="T6" fmla="*/ 148 w 187"/>
                <a:gd name="T7" fmla="*/ 43 h 174"/>
                <a:gd name="T8" fmla="*/ 116 w 187"/>
                <a:gd name="T9" fmla="*/ 80 h 174"/>
                <a:gd name="T10" fmla="*/ 176 w 187"/>
                <a:gd name="T11" fmla="*/ 97 h 174"/>
                <a:gd name="T12" fmla="*/ 113 w 187"/>
                <a:gd name="T13" fmla="*/ 99 h 174"/>
                <a:gd name="T14" fmla="*/ 138 w 187"/>
                <a:gd name="T15" fmla="*/ 149 h 174"/>
                <a:gd name="T16" fmla="*/ 97 w 187"/>
                <a:gd name="T17" fmla="*/ 114 h 174"/>
                <a:gd name="T18" fmla="*/ 89 w 187"/>
                <a:gd name="T19" fmla="*/ 169 h 174"/>
                <a:gd name="T20" fmla="*/ 73 w 187"/>
                <a:gd name="T21" fmla="*/ 118 h 174"/>
                <a:gd name="T22" fmla="*/ 19 w 187"/>
                <a:gd name="T23" fmla="*/ 129 h 174"/>
                <a:gd name="T24" fmla="*/ 59 w 187"/>
                <a:gd name="T25" fmla="*/ 102 h 174"/>
                <a:gd name="T26" fmla="*/ 11 w 187"/>
                <a:gd name="T27" fmla="*/ 66 h 174"/>
                <a:gd name="T28" fmla="*/ 70 w 187"/>
                <a:gd name="T29" fmla="*/ 76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7" h="174">
                  <a:moveTo>
                    <a:pt x="84" y="69"/>
                  </a:moveTo>
                  <a:cubicBezTo>
                    <a:pt x="58" y="73"/>
                    <a:pt x="50" y="9"/>
                    <a:pt x="79" y="4"/>
                  </a:cubicBezTo>
                  <a:cubicBezTo>
                    <a:pt x="110" y="0"/>
                    <a:pt x="101" y="48"/>
                    <a:pt x="98" y="64"/>
                  </a:cubicBezTo>
                  <a:cubicBezTo>
                    <a:pt x="105" y="51"/>
                    <a:pt x="138" y="14"/>
                    <a:pt x="148" y="43"/>
                  </a:cubicBezTo>
                  <a:cubicBezTo>
                    <a:pt x="155" y="62"/>
                    <a:pt x="127" y="71"/>
                    <a:pt x="116" y="80"/>
                  </a:cubicBezTo>
                  <a:cubicBezTo>
                    <a:pt x="130" y="66"/>
                    <a:pt x="187" y="73"/>
                    <a:pt x="176" y="97"/>
                  </a:cubicBezTo>
                  <a:cubicBezTo>
                    <a:pt x="168" y="118"/>
                    <a:pt x="126" y="104"/>
                    <a:pt x="113" y="99"/>
                  </a:cubicBezTo>
                  <a:cubicBezTo>
                    <a:pt x="128" y="108"/>
                    <a:pt x="170" y="133"/>
                    <a:pt x="138" y="149"/>
                  </a:cubicBezTo>
                  <a:cubicBezTo>
                    <a:pt x="112" y="163"/>
                    <a:pt x="104" y="130"/>
                    <a:pt x="97" y="114"/>
                  </a:cubicBezTo>
                  <a:cubicBezTo>
                    <a:pt x="101" y="130"/>
                    <a:pt x="113" y="164"/>
                    <a:pt x="89" y="169"/>
                  </a:cubicBezTo>
                  <a:cubicBezTo>
                    <a:pt x="66" y="174"/>
                    <a:pt x="56" y="132"/>
                    <a:pt x="73" y="118"/>
                  </a:cubicBezTo>
                  <a:cubicBezTo>
                    <a:pt x="63" y="129"/>
                    <a:pt x="29" y="149"/>
                    <a:pt x="19" y="129"/>
                  </a:cubicBezTo>
                  <a:cubicBezTo>
                    <a:pt x="7" y="107"/>
                    <a:pt x="48" y="106"/>
                    <a:pt x="59" y="102"/>
                  </a:cubicBezTo>
                  <a:cubicBezTo>
                    <a:pt x="44" y="105"/>
                    <a:pt x="0" y="87"/>
                    <a:pt x="11" y="66"/>
                  </a:cubicBezTo>
                  <a:cubicBezTo>
                    <a:pt x="21" y="45"/>
                    <a:pt x="65" y="69"/>
                    <a:pt x="70" y="7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20" name="Oval 119"/>
            <p:cNvSpPr>
              <a:spLocks noChangeArrowheads="1"/>
            </p:cNvSpPr>
            <p:nvPr/>
          </p:nvSpPr>
          <p:spPr bwMode="auto">
            <a:xfrm>
              <a:off x="10714567" y="7151688"/>
              <a:ext cx="474133" cy="474662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21" name="Oval 120"/>
            <p:cNvSpPr>
              <a:spLocks noChangeArrowheads="1"/>
            </p:cNvSpPr>
            <p:nvPr/>
          </p:nvSpPr>
          <p:spPr bwMode="auto">
            <a:xfrm>
              <a:off x="10788651" y="7275513"/>
              <a:ext cx="1058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22" name="Oval 121"/>
            <p:cNvSpPr>
              <a:spLocks noChangeArrowheads="1"/>
            </p:cNvSpPr>
            <p:nvPr/>
          </p:nvSpPr>
          <p:spPr bwMode="auto">
            <a:xfrm>
              <a:off x="10966451" y="723265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23" name="Oval 122"/>
            <p:cNvSpPr>
              <a:spLocks noChangeArrowheads="1"/>
            </p:cNvSpPr>
            <p:nvPr/>
          </p:nvSpPr>
          <p:spPr bwMode="auto">
            <a:xfrm>
              <a:off x="10930467" y="73183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24" name="Oval 123"/>
            <p:cNvSpPr>
              <a:spLocks noChangeArrowheads="1"/>
            </p:cNvSpPr>
            <p:nvPr/>
          </p:nvSpPr>
          <p:spPr bwMode="auto">
            <a:xfrm>
              <a:off x="11108267" y="7312025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25" name="Oval 124"/>
            <p:cNvSpPr>
              <a:spLocks noChangeArrowheads="1"/>
            </p:cNvSpPr>
            <p:nvPr/>
          </p:nvSpPr>
          <p:spPr bwMode="auto">
            <a:xfrm>
              <a:off x="11057467" y="74485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26" name="Oval 125"/>
            <p:cNvSpPr>
              <a:spLocks noChangeArrowheads="1"/>
            </p:cNvSpPr>
            <p:nvPr/>
          </p:nvSpPr>
          <p:spPr bwMode="auto">
            <a:xfrm>
              <a:off x="10811934" y="741680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27" name="Oval 126"/>
            <p:cNvSpPr>
              <a:spLocks noChangeArrowheads="1"/>
            </p:cNvSpPr>
            <p:nvPr/>
          </p:nvSpPr>
          <p:spPr bwMode="auto">
            <a:xfrm>
              <a:off x="10972800" y="7435850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28" name="Oval 127"/>
            <p:cNvSpPr>
              <a:spLocks noChangeArrowheads="1"/>
            </p:cNvSpPr>
            <p:nvPr/>
          </p:nvSpPr>
          <p:spPr bwMode="auto">
            <a:xfrm>
              <a:off x="10943167" y="7540625"/>
              <a:ext cx="16933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29" name="Rectangle 128"/>
            <p:cNvSpPr>
              <a:spLocks noChangeArrowheads="1"/>
            </p:cNvSpPr>
            <p:nvPr/>
          </p:nvSpPr>
          <p:spPr bwMode="auto">
            <a:xfrm>
              <a:off x="-6350" y="8175625"/>
              <a:ext cx="12204701" cy="1841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30" name="Freeform 129"/>
            <p:cNvSpPr>
              <a:spLocks/>
            </p:cNvSpPr>
            <p:nvPr/>
          </p:nvSpPr>
          <p:spPr bwMode="auto">
            <a:xfrm>
              <a:off x="281518" y="7799388"/>
              <a:ext cx="186267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31" name="Freeform 130"/>
            <p:cNvSpPr>
              <a:spLocks/>
            </p:cNvSpPr>
            <p:nvPr/>
          </p:nvSpPr>
          <p:spPr bwMode="auto">
            <a:xfrm>
              <a:off x="960967" y="7799388"/>
              <a:ext cx="190500" cy="782637"/>
            </a:xfrm>
            <a:custGeom>
              <a:avLst/>
              <a:gdLst>
                <a:gd name="T0" fmla="*/ 31 w 31"/>
                <a:gd name="T1" fmla="*/ 12 h 127"/>
                <a:gd name="T2" fmla="*/ 15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32" name="Freeform 131"/>
            <p:cNvSpPr>
              <a:spLocks/>
            </p:cNvSpPr>
            <p:nvPr/>
          </p:nvSpPr>
          <p:spPr bwMode="auto">
            <a:xfrm>
              <a:off x="1644651" y="7799388"/>
              <a:ext cx="184149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33" name="Freeform 132"/>
            <p:cNvSpPr>
              <a:spLocks/>
            </p:cNvSpPr>
            <p:nvPr/>
          </p:nvSpPr>
          <p:spPr bwMode="auto">
            <a:xfrm>
              <a:off x="2319867" y="7799388"/>
              <a:ext cx="186267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34" name="Freeform 133"/>
            <p:cNvSpPr>
              <a:spLocks/>
            </p:cNvSpPr>
            <p:nvPr/>
          </p:nvSpPr>
          <p:spPr bwMode="auto">
            <a:xfrm>
              <a:off x="2999318" y="7799388"/>
              <a:ext cx="190500" cy="782637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35" name="Freeform 134"/>
            <p:cNvSpPr>
              <a:spLocks/>
            </p:cNvSpPr>
            <p:nvPr/>
          </p:nvSpPr>
          <p:spPr bwMode="auto">
            <a:xfrm>
              <a:off x="3680885" y="7799388"/>
              <a:ext cx="186267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36" name="Freeform 135"/>
            <p:cNvSpPr>
              <a:spLocks/>
            </p:cNvSpPr>
            <p:nvPr/>
          </p:nvSpPr>
          <p:spPr bwMode="auto">
            <a:xfrm>
              <a:off x="4358218" y="7799388"/>
              <a:ext cx="184149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37" name="Freeform 136"/>
            <p:cNvSpPr>
              <a:spLocks/>
            </p:cNvSpPr>
            <p:nvPr/>
          </p:nvSpPr>
          <p:spPr bwMode="auto">
            <a:xfrm>
              <a:off x="5044018" y="7799388"/>
              <a:ext cx="184149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38" name="Freeform 137"/>
            <p:cNvSpPr>
              <a:spLocks/>
            </p:cNvSpPr>
            <p:nvPr/>
          </p:nvSpPr>
          <p:spPr bwMode="auto">
            <a:xfrm>
              <a:off x="5719234" y="7799388"/>
              <a:ext cx="186267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39" name="Freeform 138"/>
            <p:cNvSpPr>
              <a:spLocks/>
            </p:cNvSpPr>
            <p:nvPr/>
          </p:nvSpPr>
          <p:spPr bwMode="auto">
            <a:xfrm>
              <a:off x="6396567" y="7799388"/>
              <a:ext cx="184151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40" name="Freeform 139"/>
            <p:cNvSpPr>
              <a:spLocks/>
            </p:cNvSpPr>
            <p:nvPr/>
          </p:nvSpPr>
          <p:spPr bwMode="auto">
            <a:xfrm>
              <a:off x="7082367" y="7799388"/>
              <a:ext cx="184151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41" name="Freeform 140"/>
            <p:cNvSpPr>
              <a:spLocks/>
            </p:cNvSpPr>
            <p:nvPr/>
          </p:nvSpPr>
          <p:spPr bwMode="auto">
            <a:xfrm>
              <a:off x="7757584" y="7799388"/>
              <a:ext cx="186267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42" name="Freeform 141"/>
            <p:cNvSpPr>
              <a:spLocks/>
            </p:cNvSpPr>
            <p:nvPr/>
          </p:nvSpPr>
          <p:spPr bwMode="auto">
            <a:xfrm>
              <a:off x="8434918" y="7799388"/>
              <a:ext cx="184149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43" name="Freeform 142"/>
            <p:cNvSpPr>
              <a:spLocks/>
            </p:cNvSpPr>
            <p:nvPr/>
          </p:nvSpPr>
          <p:spPr bwMode="auto">
            <a:xfrm>
              <a:off x="9118600" y="7799388"/>
              <a:ext cx="186267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44" name="Freeform 143"/>
            <p:cNvSpPr>
              <a:spLocks/>
            </p:cNvSpPr>
            <p:nvPr/>
          </p:nvSpPr>
          <p:spPr bwMode="auto">
            <a:xfrm>
              <a:off x="9795934" y="7799388"/>
              <a:ext cx="184151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45" name="Freeform 144"/>
            <p:cNvSpPr>
              <a:spLocks/>
            </p:cNvSpPr>
            <p:nvPr/>
          </p:nvSpPr>
          <p:spPr bwMode="auto">
            <a:xfrm>
              <a:off x="10473267" y="7799388"/>
              <a:ext cx="190500" cy="782637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46" name="Freeform 145"/>
            <p:cNvSpPr>
              <a:spLocks/>
            </p:cNvSpPr>
            <p:nvPr/>
          </p:nvSpPr>
          <p:spPr bwMode="auto">
            <a:xfrm>
              <a:off x="11156951" y="7799388"/>
              <a:ext cx="186267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47" name="Freeform 146"/>
            <p:cNvSpPr>
              <a:spLocks/>
            </p:cNvSpPr>
            <p:nvPr/>
          </p:nvSpPr>
          <p:spPr bwMode="auto">
            <a:xfrm>
              <a:off x="11834284" y="7799388"/>
              <a:ext cx="184149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</p:grpSp>
      <p:sp>
        <p:nvSpPr>
          <p:cNvPr id="148" name="Rectangle 147"/>
          <p:cNvSpPr/>
          <p:nvPr/>
        </p:nvSpPr>
        <p:spPr>
          <a:xfrm>
            <a:off x="1655724" y="1755617"/>
            <a:ext cx="202170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i="1">
                <a:latin typeface="Times New Roman" panose="02020603050405020304" pitchFamily="18" charset="0"/>
                <a:ea typeface="Calibri" panose="020F0502020204030204" pitchFamily="34" charset="0"/>
              </a:rPr>
              <a:t>nảy lộc</a:t>
            </a:r>
            <a:endParaRPr lang="en-US" sz="4000"/>
          </a:p>
        </p:txBody>
      </p:sp>
      <p:sp>
        <p:nvSpPr>
          <p:cNvPr id="149" name="Rectangle 148"/>
          <p:cNvSpPr/>
          <p:nvPr/>
        </p:nvSpPr>
        <p:spPr>
          <a:xfrm>
            <a:off x="1566721" y="2695237"/>
            <a:ext cx="348863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i="1">
                <a:latin typeface="Times New Roman" panose="02020603050405020304" pitchFamily="18" charset="0"/>
                <a:ea typeface="Calibri" panose="020F0502020204030204" pitchFamily="34" charset="0"/>
              </a:rPr>
              <a:t>đơm trái ngọt </a:t>
            </a:r>
            <a:endParaRPr lang="en-US" sz="4000"/>
          </a:p>
        </p:txBody>
      </p:sp>
      <p:sp>
        <p:nvSpPr>
          <p:cNvPr id="150" name="Rectangle 149"/>
          <p:cNvSpPr/>
          <p:nvPr/>
        </p:nvSpPr>
        <p:spPr>
          <a:xfrm>
            <a:off x="7063247" y="1801037"/>
            <a:ext cx="423698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i="1">
                <a:latin typeface="Times New Roman" panose="02020603050405020304" pitchFamily="18" charset="0"/>
                <a:ea typeface="Calibri" panose="020F0502020204030204" pitchFamily="34" charset="0"/>
              </a:rPr>
              <a:t>rước đèn</a:t>
            </a:r>
            <a:endParaRPr lang="en-US" sz="4000"/>
          </a:p>
        </p:txBody>
      </p:sp>
      <p:sp>
        <p:nvSpPr>
          <p:cNvPr id="151" name="Rectangle 150"/>
          <p:cNvSpPr/>
          <p:nvPr/>
        </p:nvSpPr>
        <p:spPr>
          <a:xfrm>
            <a:off x="7063248" y="2799435"/>
            <a:ext cx="278267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i="1">
                <a:latin typeface="Times New Roman" panose="02020603050405020304" pitchFamily="18" charset="0"/>
                <a:ea typeface="Calibri" panose="020F0502020204030204" pitchFamily="34" charset="0"/>
              </a:rPr>
              <a:t>bập bùng</a:t>
            </a:r>
            <a:endParaRPr lang="en-US" sz="400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A3711-9D91-440C-92AA-CC298B1C937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4357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48" grpId="0"/>
      <p:bldP spid="149" grpId="0"/>
      <p:bldP spid="150" grpId="0"/>
      <p:bldP spid="15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383" y="496388"/>
            <a:ext cx="5499041" cy="4140926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7291" y="404948"/>
            <a:ext cx="5680505" cy="414092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Text Box 15"/>
          <p:cNvSpPr txBox="1">
            <a:spLocks noChangeArrowheads="1"/>
          </p:cNvSpPr>
          <p:nvPr/>
        </p:nvSpPr>
        <p:spPr bwMode="auto">
          <a:xfrm>
            <a:off x="1684627" y="5212977"/>
            <a:ext cx="880532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600" b="1"/>
              <a:t>Đâm chồi: mọc ra những mầm non, lá non.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A3711-9D91-440C-92AA-CC298B1C937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122780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127" y="365762"/>
            <a:ext cx="5683345" cy="381435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5606" y="365762"/>
            <a:ext cx="5922594" cy="384047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16"/>
          <p:cNvSpPr txBox="1">
            <a:spLocks noChangeArrowheads="1"/>
          </p:cNvSpPr>
          <p:nvPr/>
        </p:nvSpPr>
        <p:spPr bwMode="auto">
          <a:xfrm>
            <a:off x="4878749" y="4510611"/>
            <a:ext cx="312556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600" b="1"/>
              <a:t>Đơm: nảy ra.</a:t>
            </a:r>
          </a:p>
        </p:txBody>
      </p:sp>
      <p:grpSp>
        <p:nvGrpSpPr>
          <p:cNvPr id="9" name="组合 5"/>
          <p:cNvGrpSpPr>
            <a:grpSpLocks/>
          </p:cNvGrpSpPr>
          <p:nvPr/>
        </p:nvGrpSpPr>
        <p:grpSpPr bwMode="auto">
          <a:xfrm>
            <a:off x="81828" y="4295775"/>
            <a:ext cx="12110172" cy="2527300"/>
            <a:chOff x="-6350" y="6061075"/>
            <a:chExt cx="12204701" cy="2527300"/>
          </a:xfrm>
        </p:grpSpPr>
        <p:sp>
          <p:nvSpPr>
            <p:cNvPr id="10" name="Freeform 9"/>
            <p:cNvSpPr>
              <a:spLocks/>
            </p:cNvSpPr>
            <p:nvPr/>
          </p:nvSpPr>
          <p:spPr bwMode="auto">
            <a:xfrm>
              <a:off x="1380067" y="7564438"/>
              <a:ext cx="35984" cy="1017587"/>
            </a:xfrm>
            <a:custGeom>
              <a:avLst/>
              <a:gdLst>
                <a:gd name="T0" fmla="*/ 6 w 6"/>
                <a:gd name="T1" fmla="*/ 3 h 165"/>
                <a:gd name="T2" fmla="*/ 3 w 6"/>
                <a:gd name="T3" fmla="*/ 0 h 165"/>
                <a:gd name="T4" fmla="*/ 0 w 6"/>
                <a:gd name="T5" fmla="*/ 3 h 165"/>
                <a:gd name="T6" fmla="*/ 0 w 6"/>
                <a:gd name="T7" fmla="*/ 165 h 165"/>
                <a:gd name="T8" fmla="*/ 6 w 6"/>
                <a:gd name="T9" fmla="*/ 165 h 165"/>
                <a:gd name="T10" fmla="*/ 6 w 6"/>
                <a:gd name="T11" fmla="*/ 3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65">
                  <a:moveTo>
                    <a:pt x="6" y="3"/>
                  </a:moveTo>
                  <a:cubicBezTo>
                    <a:pt x="6" y="1"/>
                    <a:pt x="5" y="0"/>
                    <a:pt x="3" y="0"/>
                  </a:cubicBezTo>
                  <a:cubicBezTo>
                    <a:pt x="2" y="0"/>
                    <a:pt x="0" y="1"/>
                    <a:pt x="0" y="3"/>
                  </a:cubicBezTo>
                  <a:cubicBezTo>
                    <a:pt x="0" y="165"/>
                    <a:pt x="0" y="165"/>
                    <a:pt x="0" y="165"/>
                  </a:cubicBezTo>
                  <a:cubicBezTo>
                    <a:pt x="6" y="165"/>
                    <a:pt x="6" y="165"/>
                    <a:pt x="6" y="165"/>
                  </a:cubicBezTo>
                  <a:lnTo>
                    <a:pt x="6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622301" y="6935788"/>
              <a:ext cx="35984" cy="1646237"/>
            </a:xfrm>
            <a:custGeom>
              <a:avLst/>
              <a:gdLst>
                <a:gd name="T0" fmla="*/ 6 w 6"/>
                <a:gd name="T1" fmla="*/ 4 h 267"/>
                <a:gd name="T2" fmla="*/ 3 w 6"/>
                <a:gd name="T3" fmla="*/ 0 h 267"/>
                <a:gd name="T4" fmla="*/ 0 w 6"/>
                <a:gd name="T5" fmla="*/ 4 h 267"/>
                <a:gd name="T6" fmla="*/ 0 w 6"/>
                <a:gd name="T7" fmla="*/ 267 h 267"/>
                <a:gd name="T8" fmla="*/ 6 w 6"/>
                <a:gd name="T9" fmla="*/ 267 h 267"/>
                <a:gd name="T10" fmla="*/ 6 w 6"/>
                <a:gd name="T11" fmla="*/ 4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67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67"/>
                    <a:pt x="0" y="267"/>
                    <a:pt x="0" y="267"/>
                  </a:cubicBezTo>
                  <a:cubicBezTo>
                    <a:pt x="6" y="267"/>
                    <a:pt x="6" y="267"/>
                    <a:pt x="6" y="267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2" name="Freeform 11"/>
            <p:cNvSpPr>
              <a:spLocks/>
            </p:cNvSpPr>
            <p:nvPr/>
          </p:nvSpPr>
          <p:spPr bwMode="auto">
            <a:xfrm>
              <a:off x="1680634" y="6492875"/>
              <a:ext cx="38100" cy="2089150"/>
            </a:xfrm>
            <a:custGeom>
              <a:avLst/>
              <a:gdLst>
                <a:gd name="T0" fmla="*/ 6 w 6"/>
                <a:gd name="T1" fmla="*/ 6 h 339"/>
                <a:gd name="T2" fmla="*/ 3 w 6"/>
                <a:gd name="T3" fmla="*/ 0 h 339"/>
                <a:gd name="T4" fmla="*/ 0 w 6"/>
                <a:gd name="T5" fmla="*/ 6 h 339"/>
                <a:gd name="T6" fmla="*/ 0 w 6"/>
                <a:gd name="T7" fmla="*/ 339 h 339"/>
                <a:gd name="T8" fmla="*/ 6 w 6"/>
                <a:gd name="T9" fmla="*/ 339 h 339"/>
                <a:gd name="T10" fmla="*/ 6 w 6"/>
                <a:gd name="T11" fmla="*/ 6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39">
                  <a:moveTo>
                    <a:pt x="6" y="6"/>
                  </a:moveTo>
                  <a:cubicBezTo>
                    <a:pt x="6" y="3"/>
                    <a:pt x="5" y="0"/>
                    <a:pt x="3" y="0"/>
                  </a:cubicBezTo>
                  <a:cubicBezTo>
                    <a:pt x="2" y="0"/>
                    <a:pt x="0" y="3"/>
                    <a:pt x="0" y="6"/>
                  </a:cubicBezTo>
                  <a:cubicBezTo>
                    <a:pt x="0" y="339"/>
                    <a:pt x="0" y="339"/>
                    <a:pt x="0" y="339"/>
                  </a:cubicBezTo>
                  <a:cubicBezTo>
                    <a:pt x="6" y="339"/>
                    <a:pt x="6" y="339"/>
                    <a:pt x="6" y="339"/>
                  </a:cubicBezTo>
                  <a:lnTo>
                    <a:pt x="6" y="6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>
              <a:off x="2338918" y="6683375"/>
              <a:ext cx="38100" cy="1898650"/>
            </a:xfrm>
            <a:custGeom>
              <a:avLst/>
              <a:gdLst>
                <a:gd name="T0" fmla="*/ 6 w 6"/>
                <a:gd name="T1" fmla="*/ 4 h 308"/>
                <a:gd name="T2" fmla="*/ 3 w 6"/>
                <a:gd name="T3" fmla="*/ 0 h 308"/>
                <a:gd name="T4" fmla="*/ 0 w 6"/>
                <a:gd name="T5" fmla="*/ 4 h 308"/>
                <a:gd name="T6" fmla="*/ 0 w 6"/>
                <a:gd name="T7" fmla="*/ 308 h 308"/>
                <a:gd name="T8" fmla="*/ 6 w 6"/>
                <a:gd name="T9" fmla="*/ 308 h 308"/>
                <a:gd name="T10" fmla="*/ 6 w 6"/>
                <a:gd name="T11" fmla="*/ 4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08">
                  <a:moveTo>
                    <a:pt x="6" y="4"/>
                  </a:moveTo>
                  <a:cubicBezTo>
                    <a:pt x="6" y="2"/>
                    <a:pt x="4" y="0"/>
                    <a:pt x="3" y="0"/>
                  </a:cubicBezTo>
                  <a:cubicBezTo>
                    <a:pt x="1" y="0"/>
                    <a:pt x="0" y="2"/>
                    <a:pt x="0" y="4"/>
                  </a:cubicBezTo>
                  <a:cubicBezTo>
                    <a:pt x="0" y="308"/>
                    <a:pt x="0" y="308"/>
                    <a:pt x="0" y="308"/>
                  </a:cubicBezTo>
                  <a:cubicBezTo>
                    <a:pt x="6" y="308"/>
                    <a:pt x="6" y="308"/>
                    <a:pt x="6" y="308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4" name="Freeform 13"/>
            <p:cNvSpPr>
              <a:spLocks/>
            </p:cNvSpPr>
            <p:nvPr/>
          </p:nvSpPr>
          <p:spPr bwMode="auto">
            <a:xfrm>
              <a:off x="2611967" y="7485063"/>
              <a:ext cx="29633" cy="1096962"/>
            </a:xfrm>
            <a:custGeom>
              <a:avLst/>
              <a:gdLst>
                <a:gd name="T0" fmla="*/ 5 w 5"/>
                <a:gd name="T1" fmla="*/ 3 h 178"/>
                <a:gd name="T2" fmla="*/ 2 w 5"/>
                <a:gd name="T3" fmla="*/ 0 h 178"/>
                <a:gd name="T4" fmla="*/ 0 w 5"/>
                <a:gd name="T5" fmla="*/ 3 h 178"/>
                <a:gd name="T6" fmla="*/ 0 w 5"/>
                <a:gd name="T7" fmla="*/ 178 h 178"/>
                <a:gd name="T8" fmla="*/ 5 w 5"/>
                <a:gd name="T9" fmla="*/ 178 h 178"/>
                <a:gd name="T10" fmla="*/ 5 w 5"/>
                <a:gd name="T11" fmla="*/ 3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78">
                  <a:moveTo>
                    <a:pt x="5" y="3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3"/>
                  </a:cubicBezTo>
                  <a:cubicBezTo>
                    <a:pt x="0" y="178"/>
                    <a:pt x="0" y="178"/>
                    <a:pt x="0" y="178"/>
                  </a:cubicBezTo>
                  <a:cubicBezTo>
                    <a:pt x="5" y="178"/>
                    <a:pt x="5" y="178"/>
                    <a:pt x="5" y="178"/>
                  </a:cubicBezTo>
                  <a:lnTo>
                    <a:pt x="5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5" name="Freeform 14"/>
            <p:cNvSpPr>
              <a:spLocks/>
            </p:cNvSpPr>
            <p:nvPr/>
          </p:nvSpPr>
          <p:spPr bwMode="auto">
            <a:xfrm>
              <a:off x="836085" y="6819900"/>
              <a:ext cx="1159933" cy="1077913"/>
            </a:xfrm>
            <a:custGeom>
              <a:avLst/>
              <a:gdLst>
                <a:gd name="T0" fmla="*/ 85 w 188"/>
                <a:gd name="T1" fmla="*/ 70 h 175"/>
                <a:gd name="T2" fmla="*/ 79 w 188"/>
                <a:gd name="T3" fmla="*/ 5 h 175"/>
                <a:gd name="T4" fmla="*/ 98 w 188"/>
                <a:gd name="T5" fmla="*/ 65 h 175"/>
                <a:gd name="T6" fmla="*/ 149 w 188"/>
                <a:gd name="T7" fmla="*/ 44 h 175"/>
                <a:gd name="T8" fmla="*/ 117 w 188"/>
                <a:gd name="T9" fmla="*/ 81 h 175"/>
                <a:gd name="T10" fmla="*/ 178 w 188"/>
                <a:gd name="T11" fmla="*/ 99 h 175"/>
                <a:gd name="T12" fmla="*/ 113 w 188"/>
                <a:gd name="T13" fmla="*/ 100 h 175"/>
                <a:gd name="T14" fmla="*/ 139 w 188"/>
                <a:gd name="T15" fmla="*/ 151 h 175"/>
                <a:gd name="T16" fmla="*/ 98 w 188"/>
                <a:gd name="T17" fmla="*/ 115 h 175"/>
                <a:gd name="T18" fmla="*/ 90 w 188"/>
                <a:gd name="T19" fmla="*/ 171 h 175"/>
                <a:gd name="T20" fmla="*/ 73 w 188"/>
                <a:gd name="T21" fmla="*/ 120 h 175"/>
                <a:gd name="T22" fmla="*/ 19 w 188"/>
                <a:gd name="T23" fmla="*/ 131 h 175"/>
                <a:gd name="T24" fmla="*/ 59 w 188"/>
                <a:gd name="T25" fmla="*/ 104 h 175"/>
                <a:gd name="T26" fmla="*/ 11 w 188"/>
                <a:gd name="T27" fmla="*/ 67 h 175"/>
                <a:gd name="T28" fmla="*/ 70 w 188"/>
                <a:gd name="T29" fmla="*/ 77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8" h="175">
                  <a:moveTo>
                    <a:pt x="85" y="70"/>
                  </a:moveTo>
                  <a:cubicBezTo>
                    <a:pt x="59" y="74"/>
                    <a:pt x="51" y="9"/>
                    <a:pt x="79" y="5"/>
                  </a:cubicBezTo>
                  <a:cubicBezTo>
                    <a:pt x="111" y="0"/>
                    <a:pt x="102" y="49"/>
                    <a:pt x="98" y="65"/>
                  </a:cubicBezTo>
                  <a:cubicBezTo>
                    <a:pt x="106" y="52"/>
                    <a:pt x="139" y="15"/>
                    <a:pt x="149" y="44"/>
                  </a:cubicBezTo>
                  <a:cubicBezTo>
                    <a:pt x="156" y="63"/>
                    <a:pt x="128" y="72"/>
                    <a:pt x="117" y="81"/>
                  </a:cubicBezTo>
                  <a:cubicBezTo>
                    <a:pt x="131" y="67"/>
                    <a:pt x="188" y="74"/>
                    <a:pt x="178" y="99"/>
                  </a:cubicBezTo>
                  <a:cubicBezTo>
                    <a:pt x="169" y="119"/>
                    <a:pt x="127" y="105"/>
                    <a:pt x="113" y="100"/>
                  </a:cubicBezTo>
                  <a:cubicBezTo>
                    <a:pt x="129" y="109"/>
                    <a:pt x="171" y="135"/>
                    <a:pt x="139" y="151"/>
                  </a:cubicBezTo>
                  <a:cubicBezTo>
                    <a:pt x="113" y="165"/>
                    <a:pt x="105" y="132"/>
                    <a:pt x="98" y="115"/>
                  </a:cubicBezTo>
                  <a:cubicBezTo>
                    <a:pt x="102" y="131"/>
                    <a:pt x="114" y="166"/>
                    <a:pt x="90" y="171"/>
                  </a:cubicBezTo>
                  <a:cubicBezTo>
                    <a:pt x="66" y="175"/>
                    <a:pt x="57" y="134"/>
                    <a:pt x="73" y="120"/>
                  </a:cubicBezTo>
                  <a:cubicBezTo>
                    <a:pt x="64" y="130"/>
                    <a:pt x="30" y="151"/>
                    <a:pt x="19" y="131"/>
                  </a:cubicBezTo>
                  <a:cubicBezTo>
                    <a:pt x="7" y="108"/>
                    <a:pt x="49" y="108"/>
                    <a:pt x="59" y="104"/>
                  </a:cubicBezTo>
                  <a:cubicBezTo>
                    <a:pt x="44" y="106"/>
                    <a:pt x="0" y="88"/>
                    <a:pt x="11" y="67"/>
                  </a:cubicBezTo>
                  <a:cubicBezTo>
                    <a:pt x="21" y="46"/>
                    <a:pt x="66" y="70"/>
                    <a:pt x="70" y="7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6" name="Oval 15"/>
            <p:cNvSpPr>
              <a:spLocks noChangeArrowheads="1"/>
            </p:cNvSpPr>
            <p:nvPr/>
          </p:nvSpPr>
          <p:spPr bwMode="auto">
            <a:xfrm>
              <a:off x="1157818" y="7164388"/>
              <a:ext cx="480483" cy="474662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7" name="Oval 16"/>
            <p:cNvSpPr>
              <a:spLocks noChangeArrowheads="1"/>
            </p:cNvSpPr>
            <p:nvPr/>
          </p:nvSpPr>
          <p:spPr bwMode="auto">
            <a:xfrm>
              <a:off x="1231901" y="7288213"/>
              <a:ext cx="16933" cy="111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8" name="Oval 17"/>
            <p:cNvSpPr>
              <a:spLocks noChangeArrowheads="1"/>
            </p:cNvSpPr>
            <p:nvPr/>
          </p:nvSpPr>
          <p:spPr bwMode="auto">
            <a:xfrm>
              <a:off x="1416051" y="72453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9" name="Oval 18"/>
            <p:cNvSpPr>
              <a:spLocks noChangeArrowheads="1"/>
            </p:cNvSpPr>
            <p:nvPr/>
          </p:nvSpPr>
          <p:spPr bwMode="auto">
            <a:xfrm>
              <a:off x="1373718" y="7331075"/>
              <a:ext cx="19049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20" name="Oval 19"/>
            <p:cNvSpPr>
              <a:spLocks noChangeArrowheads="1"/>
            </p:cNvSpPr>
            <p:nvPr/>
          </p:nvSpPr>
          <p:spPr bwMode="auto">
            <a:xfrm>
              <a:off x="1557867" y="73310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21" name="Oval 20"/>
            <p:cNvSpPr>
              <a:spLocks noChangeArrowheads="1"/>
            </p:cNvSpPr>
            <p:nvPr/>
          </p:nvSpPr>
          <p:spPr bwMode="auto">
            <a:xfrm>
              <a:off x="1500718" y="7459663"/>
              <a:ext cx="19049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22" name="Oval 21"/>
            <p:cNvSpPr>
              <a:spLocks noChangeArrowheads="1"/>
            </p:cNvSpPr>
            <p:nvPr/>
          </p:nvSpPr>
          <p:spPr bwMode="auto">
            <a:xfrm>
              <a:off x="1255185" y="7429500"/>
              <a:ext cx="19049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23" name="Oval 22"/>
            <p:cNvSpPr>
              <a:spLocks noChangeArrowheads="1"/>
            </p:cNvSpPr>
            <p:nvPr/>
          </p:nvSpPr>
          <p:spPr bwMode="auto">
            <a:xfrm>
              <a:off x="1422401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24" name="Oval 23"/>
            <p:cNvSpPr>
              <a:spLocks noChangeArrowheads="1"/>
            </p:cNvSpPr>
            <p:nvPr/>
          </p:nvSpPr>
          <p:spPr bwMode="auto">
            <a:xfrm>
              <a:off x="1392767" y="7559675"/>
              <a:ext cx="10584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25" name="Freeform 24"/>
            <p:cNvSpPr>
              <a:spLocks/>
            </p:cNvSpPr>
            <p:nvPr/>
          </p:nvSpPr>
          <p:spPr bwMode="auto">
            <a:xfrm>
              <a:off x="300567" y="6456363"/>
              <a:ext cx="721784" cy="671512"/>
            </a:xfrm>
            <a:custGeom>
              <a:avLst/>
              <a:gdLst>
                <a:gd name="T0" fmla="*/ 52 w 117"/>
                <a:gd name="T1" fmla="*/ 43 h 109"/>
                <a:gd name="T2" fmla="*/ 49 w 117"/>
                <a:gd name="T3" fmla="*/ 2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0 w 117"/>
                <a:gd name="T11" fmla="*/ 61 h 109"/>
                <a:gd name="T12" fmla="*/ 70 w 117"/>
                <a:gd name="T13" fmla="*/ 62 h 109"/>
                <a:gd name="T14" fmla="*/ 86 w 117"/>
                <a:gd name="T15" fmla="*/ 94 h 109"/>
                <a:gd name="T16" fmla="*/ 60 w 117"/>
                <a:gd name="T17" fmla="*/ 71 h 109"/>
                <a:gd name="T18" fmla="*/ 56 w 117"/>
                <a:gd name="T19" fmla="*/ 106 h 109"/>
                <a:gd name="T20" fmla="*/ 45 w 117"/>
                <a:gd name="T21" fmla="*/ 74 h 109"/>
                <a:gd name="T22" fmla="*/ 11 w 117"/>
                <a:gd name="T23" fmla="*/ 81 h 109"/>
                <a:gd name="T24" fmla="*/ 37 w 117"/>
                <a:gd name="T25" fmla="*/ 64 h 109"/>
                <a:gd name="T26" fmla="*/ 6 w 117"/>
                <a:gd name="T27" fmla="*/ 41 h 109"/>
                <a:gd name="T28" fmla="*/ 43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2" y="43"/>
                  </a:moveTo>
                  <a:cubicBezTo>
                    <a:pt x="36" y="45"/>
                    <a:pt x="31" y="5"/>
                    <a:pt x="49" y="2"/>
                  </a:cubicBezTo>
                  <a:cubicBezTo>
                    <a:pt x="69" y="0"/>
                    <a:pt x="63" y="30"/>
                    <a:pt x="61" y="40"/>
                  </a:cubicBezTo>
                  <a:cubicBezTo>
                    <a:pt x="66" y="32"/>
                    <a:pt x="86" y="9"/>
                    <a:pt x="93" y="27"/>
                  </a:cubicBezTo>
                  <a:cubicBezTo>
                    <a:pt x="97" y="38"/>
                    <a:pt x="79" y="44"/>
                    <a:pt x="73" y="50"/>
                  </a:cubicBezTo>
                  <a:cubicBezTo>
                    <a:pt x="81" y="41"/>
                    <a:pt x="117" y="46"/>
                    <a:pt x="110" y="61"/>
                  </a:cubicBezTo>
                  <a:cubicBezTo>
                    <a:pt x="105" y="73"/>
                    <a:pt x="79" y="65"/>
                    <a:pt x="70" y="62"/>
                  </a:cubicBezTo>
                  <a:cubicBezTo>
                    <a:pt x="80" y="67"/>
                    <a:pt x="106" y="83"/>
                    <a:pt x="86" y="94"/>
                  </a:cubicBezTo>
                  <a:cubicBezTo>
                    <a:pt x="70" y="102"/>
                    <a:pt x="65" y="81"/>
                    <a:pt x="60" y="71"/>
                  </a:cubicBezTo>
                  <a:cubicBezTo>
                    <a:pt x="63" y="81"/>
                    <a:pt x="71" y="103"/>
                    <a:pt x="56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3"/>
                    <a:pt x="11" y="81"/>
                  </a:cubicBezTo>
                  <a:cubicBezTo>
                    <a:pt x="4" y="67"/>
                    <a:pt x="30" y="66"/>
                    <a:pt x="37" y="64"/>
                  </a:cubicBezTo>
                  <a:cubicBezTo>
                    <a:pt x="27" y="65"/>
                    <a:pt x="0" y="54"/>
                    <a:pt x="6" y="41"/>
                  </a:cubicBezTo>
                  <a:cubicBezTo>
                    <a:pt x="13" y="28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26" name="Oval 25"/>
            <p:cNvSpPr>
              <a:spLocks noChangeArrowheads="1"/>
            </p:cNvSpPr>
            <p:nvPr/>
          </p:nvSpPr>
          <p:spPr bwMode="auto">
            <a:xfrm>
              <a:off x="497418" y="6665913"/>
              <a:ext cx="296333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27" name="Oval 26"/>
            <p:cNvSpPr>
              <a:spLocks noChangeArrowheads="1"/>
            </p:cNvSpPr>
            <p:nvPr/>
          </p:nvSpPr>
          <p:spPr bwMode="auto">
            <a:xfrm>
              <a:off x="548218" y="6745288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28" name="Oval 27"/>
            <p:cNvSpPr>
              <a:spLocks noChangeArrowheads="1"/>
            </p:cNvSpPr>
            <p:nvPr/>
          </p:nvSpPr>
          <p:spPr bwMode="auto">
            <a:xfrm>
              <a:off x="658285" y="6715125"/>
              <a:ext cx="6349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29" name="Oval 28"/>
            <p:cNvSpPr>
              <a:spLocks noChangeArrowheads="1"/>
            </p:cNvSpPr>
            <p:nvPr/>
          </p:nvSpPr>
          <p:spPr bwMode="auto">
            <a:xfrm>
              <a:off x="632885" y="6770688"/>
              <a:ext cx="6349" cy="111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30" name="Oval 29"/>
            <p:cNvSpPr>
              <a:spLocks noChangeArrowheads="1"/>
            </p:cNvSpPr>
            <p:nvPr/>
          </p:nvSpPr>
          <p:spPr bwMode="auto">
            <a:xfrm>
              <a:off x="745067" y="6770688"/>
              <a:ext cx="12700" cy="476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31" name="Oval 30"/>
            <p:cNvSpPr>
              <a:spLocks noChangeArrowheads="1"/>
            </p:cNvSpPr>
            <p:nvPr/>
          </p:nvSpPr>
          <p:spPr bwMode="auto">
            <a:xfrm>
              <a:off x="713318" y="6850063"/>
              <a:ext cx="6349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32" name="Oval 31"/>
            <p:cNvSpPr>
              <a:spLocks noChangeArrowheads="1"/>
            </p:cNvSpPr>
            <p:nvPr/>
          </p:nvSpPr>
          <p:spPr bwMode="auto">
            <a:xfrm>
              <a:off x="560918" y="68310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33" name="Oval 32"/>
            <p:cNvSpPr>
              <a:spLocks noChangeArrowheads="1"/>
            </p:cNvSpPr>
            <p:nvPr/>
          </p:nvSpPr>
          <p:spPr bwMode="auto">
            <a:xfrm>
              <a:off x="664634" y="6843713"/>
              <a:ext cx="6351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34" name="Oval 33"/>
            <p:cNvSpPr>
              <a:spLocks noChangeArrowheads="1"/>
            </p:cNvSpPr>
            <p:nvPr/>
          </p:nvSpPr>
          <p:spPr bwMode="auto">
            <a:xfrm>
              <a:off x="645585" y="6911975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35" name="Freeform 34"/>
            <p:cNvSpPr>
              <a:spLocks/>
            </p:cNvSpPr>
            <p:nvPr/>
          </p:nvSpPr>
          <p:spPr bwMode="auto">
            <a:xfrm>
              <a:off x="2277534" y="7108825"/>
              <a:ext cx="721784" cy="671513"/>
            </a:xfrm>
            <a:custGeom>
              <a:avLst/>
              <a:gdLst>
                <a:gd name="T0" fmla="*/ 53 w 117"/>
                <a:gd name="T1" fmla="*/ 43 h 109"/>
                <a:gd name="T2" fmla="*/ 50 w 117"/>
                <a:gd name="T3" fmla="*/ 3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1 w 117"/>
                <a:gd name="T11" fmla="*/ 61 h 109"/>
                <a:gd name="T12" fmla="*/ 71 w 117"/>
                <a:gd name="T13" fmla="*/ 62 h 109"/>
                <a:gd name="T14" fmla="*/ 87 w 117"/>
                <a:gd name="T15" fmla="*/ 94 h 109"/>
                <a:gd name="T16" fmla="*/ 61 w 117"/>
                <a:gd name="T17" fmla="*/ 71 h 109"/>
                <a:gd name="T18" fmla="*/ 56 w 117"/>
                <a:gd name="T19" fmla="*/ 106 h 109"/>
                <a:gd name="T20" fmla="*/ 46 w 117"/>
                <a:gd name="T21" fmla="*/ 74 h 109"/>
                <a:gd name="T22" fmla="*/ 12 w 117"/>
                <a:gd name="T23" fmla="*/ 81 h 109"/>
                <a:gd name="T24" fmla="*/ 37 w 117"/>
                <a:gd name="T25" fmla="*/ 64 h 109"/>
                <a:gd name="T26" fmla="*/ 7 w 117"/>
                <a:gd name="T27" fmla="*/ 41 h 109"/>
                <a:gd name="T28" fmla="*/ 44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3" y="43"/>
                  </a:moveTo>
                  <a:cubicBezTo>
                    <a:pt x="37" y="46"/>
                    <a:pt x="32" y="5"/>
                    <a:pt x="50" y="3"/>
                  </a:cubicBezTo>
                  <a:cubicBezTo>
                    <a:pt x="69" y="0"/>
                    <a:pt x="64" y="30"/>
                    <a:pt x="61" y="40"/>
                  </a:cubicBezTo>
                  <a:cubicBezTo>
                    <a:pt x="66" y="32"/>
                    <a:pt x="87" y="9"/>
                    <a:pt x="93" y="27"/>
                  </a:cubicBezTo>
                  <a:cubicBezTo>
                    <a:pt x="97" y="39"/>
                    <a:pt x="80" y="44"/>
                    <a:pt x="73" y="50"/>
                  </a:cubicBezTo>
                  <a:cubicBezTo>
                    <a:pt x="82" y="41"/>
                    <a:pt x="117" y="46"/>
                    <a:pt x="111" y="61"/>
                  </a:cubicBezTo>
                  <a:cubicBezTo>
                    <a:pt x="105" y="74"/>
                    <a:pt x="79" y="65"/>
                    <a:pt x="71" y="62"/>
                  </a:cubicBezTo>
                  <a:cubicBezTo>
                    <a:pt x="80" y="67"/>
                    <a:pt x="107" y="84"/>
                    <a:pt x="87" y="94"/>
                  </a:cubicBezTo>
                  <a:cubicBezTo>
                    <a:pt x="70" y="102"/>
                    <a:pt x="66" y="82"/>
                    <a:pt x="61" y="71"/>
                  </a:cubicBezTo>
                  <a:cubicBezTo>
                    <a:pt x="64" y="81"/>
                    <a:pt x="71" y="103"/>
                    <a:pt x="56" y="106"/>
                  </a:cubicBezTo>
                  <a:cubicBezTo>
                    <a:pt x="41" y="109"/>
                    <a:pt x="35" y="83"/>
                    <a:pt x="46" y="74"/>
                  </a:cubicBezTo>
                  <a:cubicBezTo>
                    <a:pt x="40" y="81"/>
                    <a:pt x="18" y="94"/>
                    <a:pt x="12" y="81"/>
                  </a:cubicBezTo>
                  <a:cubicBezTo>
                    <a:pt x="4" y="67"/>
                    <a:pt x="30" y="67"/>
                    <a:pt x="37" y="64"/>
                  </a:cubicBezTo>
                  <a:cubicBezTo>
                    <a:pt x="28" y="66"/>
                    <a:pt x="0" y="55"/>
                    <a:pt x="7" y="41"/>
                  </a:cubicBezTo>
                  <a:cubicBezTo>
                    <a:pt x="13" y="28"/>
                    <a:pt x="41" y="43"/>
                    <a:pt x="44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36" name="Oval 35"/>
            <p:cNvSpPr>
              <a:spLocks noChangeArrowheads="1"/>
            </p:cNvSpPr>
            <p:nvPr/>
          </p:nvSpPr>
          <p:spPr bwMode="auto">
            <a:xfrm>
              <a:off x="2480734" y="7324725"/>
              <a:ext cx="296333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37" name="Oval 36"/>
            <p:cNvSpPr>
              <a:spLocks noChangeArrowheads="1"/>
            </p:cNvSpPr>
            <p:nvPr/>
          </p:nvSpPr>
          <p:spPr bwMode="auto">
            <a:xfrm>
              <a:off x="2523067" y="7399338"/>
              <a:ext cx="12700" cy="476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38" name="Oval 37"/>
            <p:cNvSpPr>
              <a:spLocks noChangeArrowheads="1"/>
            </p:cNvSpPr>
            <p:nvPr/>
          </p:nvSpPr>
          <p:spPr bwMode="auto">
            <a:xfrm>
              <a:off x="2641601" y="7373938"/>
              <a:ext cx="6351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39" name="Oval 38"/>
            <p:cNvSpPr>
              <a:spLocks noChangeArrowheads="1"/>
            </p:cNvSpPr>
            <p:nvPr/>
          </p:nvSpPr>
          <p:spPr bwMode="auto">
            <a:xfrm>
              <a:off x="2611967" y="7429500"/>
              <a:ext cx="10584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40" name="Oval 39"/>
            <p:cNvSpPr>
              <a:spLocks noChangeArrowheads="1"/>
            </p:cNvSpPr>
            <p:nvPr/>
          </p:nvSpPr>
          <p:spPr bwMode="auto">
            <a:xfrm>
              <a:off x="2726267" y="7423150"/>
              <a:ext cx="6351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41" name="Oval 40"/>
            <p:cNvSpPr>
              <a:spLocks noChangeArrowheads="1"/>
            </p:cNvSpPr>
            <p:nvPr/>
          </p:nvSpPr>
          <p:spPr bwMode="auto">
            <a:xfrm>
              <a:off x="2696634" y="7508875"/>
              <a:ext cx="6351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42" name="Oval 41"/>
            <p:cNvSpPr>
              <a:spLocks noChangeArrowheads="1"/>
            </p:cNvSpPr>
            <p:nvPr/>
          </p:nvSpPr>
          <p:spPr bwMode="auto">
            <a:xfrm>
              <a:off x="2542118" y="7485063"/>
              <a:ext cx="6349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43" name="Oval 42"/>
            <p:cNvSpPr>
              <a:spLocks noChangeArrowheads="1"/>
            </p:cNvSpPr>
            <p:nvPr/>
          </p:nvSpPr>
          <p:spPr bwMode="auto">
            <a:xfrm>
              <a:off x="2641601" y="7504113"/>
              <a:ext cx="12700" cy="476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44" name="Oval 43"/>
            <p:cNvSpPr>
              <a:spLocks noChangeArrowheads="1"/>
            </p:cNvSpPr>
            <p:nvPr/>
          </p:nvSpPr>
          <p:spPr bwMode="auto">
            <a:xfrm>
              <a:off x="2622551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45" name="Freeform 44"/>
            <p:cNvSpPr>
              <a:spLocks/>
            </p:cNvSpPr>
            <p:nvPr/>
          </p:nvSpPr>
          <p:spPr bwMode="auto">
            <a:xfrm>
              <a:off x="2129367" y="6516688"/>
              <a:ext cx="499533" cy="468312"/>
            </a:xfrm>
            <a:custGeom>
              <a:avLst/>
              <a:gdLst>
                <a:gd name="T0" fmla="*/ 36 w 81"/>
                <a:gd name="T1" fmla="*/ 30 h 76"/>
                <a:gd name="T2" fmla="*/ 34 w 81"/>
                <a:gd name="T3" fmla="*/ 2 h 76"/>
                <a:gd name="T4" fmla="*/ 42 w 81"/>
                <a:gd name="T5" fmla="*/ 28 h 76"/>
                <a:gd name="T6" fmla="*/ 65 w 81"/>
                <a:gd name="T7" fmla="*/ 19 h 76"/>
                <a:gd name="T8" fmla="*/ 50 w 81"/>
                <a:gd name="T9" fmla="*/ 35 h 76"/>
                <a:gd name="T10" fmla="*/ 77 w 81"/>
                <a:gd name="T11" fmla="*/ 42 h 76"/>
                <a:gd name="T12" fmla="*/ 49 w 81"/>
                <a:gd name="T13" fmla="*/ 43 h 76"/>
                <a:gd name="T14" fmla="*/ 60 w 81"/>
                <a:gd name="T15" fmla="*/ 65 h 76"/>
                <a:gd name="T16" fmla="*/ 42 w 81"/>
                <a:gd name="T17" fmla="*/ 50 h 76"/>
                <a:gd name="T18" fmla="*/ 39 w 81"/>
                <a:gd name="T19" fmla="*/ 74 h 76"/>
                <a:gd name="T20" fmla="*/ 31 w 81"/>
                <a:gd name="T21" fmla="*/ 52 h 76"/>
                <a:gd name="T22" fmla="*/ 8 w 81"/>
                <a:gd name="T23" fmla="*/ 56 h 76"/>
                <a:gd name="T24" fmla="*/ 25 w 81"/>
                <a:gd name="T25" fmla="*/ 45 h 76"/>
                <a:gd name="T26" fmla="*/ 4 w 81"/>
                <a:gd name="T27" fmla="*/ 29 h 76"/>
                <a:gd name="T28" fmla="*/ 30 w 81"/>
                <a:gd name="T29" fmla="*/ 33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1" h="76">
                  <a:moveTo>
                    <a:pt x="36" y="30"/>
                  </a:moveTo>
                  <a:cubicBezTo>
                    <a:pt x="25" y="32"/>
                    <a:pt x="21" y="4"/>
                    <a:pt x="34" y="2"/>
                  </a:cubicBezTo>
                  <a:cubicBezTo>
                    <a:pt x="48" y="0"/>
                    <a:pt x="44" y="21"/>
                    <a:pt x="42" y="28"/>
                  </a:cubicBezTo>
                  <a:cubicBezTo>
                    <a:pt x="46" y="22"/>
                    <a:pt x="60" y="6"/>
                    <a:pt x="65" y="19"/>
                  </a:cubicBezTo>
                  <a:cubicBezTo>
                    <a:pt x="67" y="27"/>
                    <a:pt x="55" y="31"/>
                    <a:pt x="50" y="35"/>
                  </a:cubicBezTo>
                  <a:cubicBezTo>
                    <a:pt x="56" y="29"/>
                    <a:pt x="81" y="32"/>
                    <a:pt x="77" y="42"/>
                  </a:cubicBezTo>
                  <a:cubicBezTo>
                    <a:pt x="73" y="51"/>
                    <a:pt x="55" y="45"/>
                    <a:pt x="49" y="43"/>
                  </a:cubicBezTo>
                  <a:cubicBezTo>
                    <a:pt x="56" y="47"/>
                    <a:pt x="74" y="58"/>
                    <a:pt x="60" y="65"/>
                  </a:cubicBezTo>
                  <a:cubicBezTo>
                    <a:pt x="48" y="71"/>
                    <a:pt x="45" y="57"/>
                    <a:pt x="42" y="50"/>
                  </a:cubicBezTo>
                  <a:cubicBezTo>
                    <a:pt x="44" y="57"/>
                    <a:pt x="49" y="72"/>
                    <a:pt x="39" y="74"/>
                  </a:cubicBezTo>
                  <a:cubicBezTo>
                    <a:pt x="28" y="76"/>
                    <a:pt x="24" y="58"/>
                    <a:pt x="31" y="52"/>
                  </a:cubicBezTo>
                  <a:cubicBezTo>
                    <a:pt x="27" y="56"/>
                    <a:pt x="12" y="65"/>
                    <a:pt x="8" y="56"/>
                  </a:cubicBezTo>
                  <a:cubicBezTo>
                    <a:pt x="2" y="47"/>
                    <a:pt x="21" y="46"/>
                    <a:pt x="25" y="45"/>
                  </a:cubicBezTo>
                  <a:cubicBezTo>
                    <a:pt x="19" y="46"/>
                    <a:pt x="0" y="38"/>
                    <a:pt x="4" y="29"/>
                  </a:cubicBezTo>
                  <a:cubicBezTo>
                    <a:pt x="9" y="20"/>
                    <a:pt x="28" y="30"/>
                    <a:pt x="30" y="3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46" name="Oval 45"/>
            <p:cNvSpPr>
              <a:spLocks noChangeArrowheads="1"/>
            </p:cNvSpPr>
            <p:nvPr/>
          </p:nvSpPr>
          <p:spPr bwMode="auto">
            <a:xfrm>
              <a:off x="2264834" y="6665913"/>
              <a:ext cx="209551" cy="209550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47" name="Oval 46"/>
            <p:cNvSpPr>
              <a:spLocks noChangeArrowheads="1"/>
            </p:cNvSpPr>
            <p:nvPr/>
          </p:nvSpPr>
          <p:spPr bwMode="auto">
            <a:xfrm>
              <a:off x="2302934" y="6719888"/>
              <a:ext cx="2117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48" name="Oval 47"/>
            <p:cNvSpPr>
              <a:spLocks noChangeArrowheads="1"/>
            </p:cNvSpPr>
            <p:nvPr/>
          </p:nvSpPr>
          <p:spPr bwMode="auto">
            <a:xfrm>
              <a:off x="2377018" y="6702425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49" name="Oval 48"/>
            <p:cNvSpPr>
              <a:spLocks noChangeArrowheads="1"/>
            </p:cNvSpPr>
            <p:nvPr/>
          </p:nvSpPr>
          <p:spPr bwMode="auto">
            <a:xfrm>
              <a:off x="2357967" y="6738938"/>
              <a:ext cx="6351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50" name="Oval 49"/>
            <p:cNvSpPr>
              <a:spLocks noChangeArrowheads="1"/>
            </p:cNvSpPr>
            <p:nvPr/>
          </p:nvSpPr>
          <p:spPr bwMode="auto">
            <a:xfrm>
              <a:off x="2438401" y="6732588"/>
              <a:ext cx="6351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51" name="Oval 50"/>
            <p:cNvSpPr>
              <a:spLocks noChangeArrowheads="1"/>
            </p:cNvSpPr>
            <p:nvPr/>
          </p:nvSpPr>
          <p:spPr bwMode="auto">
            <a:xfrm>
              <a:off x="2419351" y="6794500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52" name="Oval 51"/>
            <p:cNvSpPr>
              <a:spLocks noChangeArrowheads="1"/>
            </p:cNvSpPr>
            <p:nvPr/>
          </p:nvSpPr>
          <p:spPr bwMode="auto">
            <a:xfrm>
              <a:off x="2307167" y="6781800"/>
              <a:ext cx="6351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53" name="Oval 52"/>
            <p:cNvSpPr>
              <a:spLocks noChangeArrowheads="1"/>
            </p:cNvSpPr>
            <p:nvPr/>
          </p:nvSpPr>
          <p:spPr bwMode="auto">
            <a:xfrm>
              <a:off x="2383367" y="6788150"/>
              <a:ext cx="6351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54" name="Oval 53"/>
            <p:cNvSpPr>
              <a:spLocks noChangeArrowheads="1"/>
            </p:cNvSpPr>
            <p:nvPr/>
          </p:nvSpPr>
          <p:spPr bwMode="auto">
            <a:xfrm>
              <a:off x="2370667" y="6837363"/>
              <a:ext cx="6351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55" name="Freeform 54"/>
            <p:cNvSpPr>
              <a:spLocks/>
            </p:cNvSpPr>
            <p:nvPr/>
          </p:nvSpPr>
          <p:spPr bwMode="auto">
            <a:xfrm>
              <a:off x="1297518" y="6061075"/>
              <a:ext cx="692149" cy="647700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2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8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2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8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8"/>
                    <a:pt x="58" y="68"/>
                  </a:cubicBezTo>
                  <a:cubicBezTo>
                    <a:pt x="60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4"/>
                    <a:pt x="29" y="64"/>
                    <a:pt x="35" y="62"/>
                  </a:cubicBezTo>
                  <a:cubicBezTo>
                    <a:pt x="26" y="63"/>
                    <a:pt x="0" y="52"/>
                    <a:pt x="6" y="40"/>
                  </a:cubicBezTo>
                  <a:cubicBezTo>
                    <a:pt x="12" y="27"/>
                    <a:pt x="39" y="41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56" name="Oval 55"/>
            <p:cNvSpPr>
              <a:spLocks noChangeArrowheads="1"/>
            </p:cNvSpPr>
            <p:nvPr/>
          </p:nvSpPr>
          <p:spPr bwMode="auto">
            <a:xfrm>
              <a:off x="1490134" y="6264275"/>
              <a:ext cx="283633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57" name="Oval 56"/>
            <p:cNvSpPr>
              <a:spLocks noChangeArrowheads="1"/>
            </p:cNvSpPr>
            <p:nvPr/>
          </p:nvSpPr>
          <p:spPr bwMode="auto">
            <a:xfrm>
              <a:off x="1532467" y="6338888"/>
              <a:ext cx="6351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58" name="Oval 57"/>
            <p:cNvSpPr>
              <a:spLocks noChangeArrowheads="1"/>
            </p:cNvSpPr>
            <p:nvPr/>
          </p:nvSpPr>
          <p:spPr bwMode="auto">
            <a:xfrm>
              <a:off x="1644651" y="6313488"/>
              <a:ext cx="423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59" name="Oval 58"/>
            <p:cNvSpPr>
              <a:spLocks noChangeArrowheads="1"/>
            </p:cNvSpPr>
            <p:nvPr/>
          </p:nvSpPr>
          <p:spPr bwMode="auto">
            <a:xfrm>
              <a:off x="1619251" y="6362700"/>
              <a:ext cx="6349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60" name="Oval 59"/>
            <p:cNvSpPr>
              <a:spLocks noChangeArrowheads="1"/>
            </p:cNvSpPr>
            <p:nvPr/>
          </p:nvSpPr>
          <p:spPr bwMode="auto">
            <a:xfrm>
              <a:off x="1722967" y="636270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61" name="Oval 60"/>
            <p:cNvSpPr>
              <a:spLocks noChangeArrowheads="1"/>
            </p:cNvSpPr>
            <p:nvPr/>
          </p:nvSpPr>
          <p:spPr bwMode="auto">
            <a:xfrm>
              <a:off x="1693334" y="644366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62" name="Oval 61"/>
            <p:cNvSpPr>
              <a:spLocks noChangeArrowheads="1"/>
            </p:cNvSpPr>
            <p:nvPr/>
          </p:nvSpPr>
          <p:spPr bwMode="auto">
            <a:xfrm>
              <a:off x="1545167" y="64246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63" name="Oval 62"/>
            <p:cNvSpPr>
              <a:spLocks noChangeArrowheads="1"/>
            </p:cNvSpPr>
            <p:nvPr/>
          </p:nvSpPr>
          <p:spPr bwMode="auto">
            <a:xfrm>
              <a:off x="1644651" y="6437313"/>
              <a:ext cx="1058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64" name="Oval 63"/>
            <p:cNvSpPr>
              <a:spLocks noChangeArrowheads="1"/>
            </p:cNvSpPr>
            <p:nvPr/>
          </p:nvSpPr>
          <p:spPr bwMode="auto">
            <a:xfrm>
              <a:off x="1625601" y="6499225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65" name="Freeform 64"/>
            <p:cNvSpPr>
              <a:spLocks/>
            </p:cNvSpPr>
            <p:nvPr/>
          </p:nvSpPr>
          <p:spPr bwMode="auto">
            <a:xfrm>
              <a:off x="929218" y="7910513"/>
              <a:ext cx="457200" cy="393700"/>
            </a:xfrm>
            <a:custGeom>
              <a:avLst/>
              <a:gdLst>
                <a:gd name="T0" fmla="*/ 0 w 74"/>
                <a:gd name="T1" fmla="*/ 7 h 64"/>
                <a:gd name="T2" fmla="*/ 74 w 74"/>
                <a:gd name="T3" fmla="*/ 64 h 64"/>
                <a:gd name="T4" fmla="*/ 0 w 74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7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66" name="Freeform 65"/>
            <p:cNvSpPr>
              <a:spLocks/>
            </p:cNvSpPr>
            <p:nvPr/>
          </p:nvSpPr>
          <p:spPr bwMode="auto">
            <a:xfrm>
              <a:off x="903818" y="7953375"/>
              <a:ext cx="482600" cy="431800"/>
            </a:xfrm>
            <a:custGeom>
              <a:avLst/>
              <a:gdLst>
                <a:gd name="T0" fmla="*/ 4 w 78"/>
                <a:gd name="T1" fmla="*/ 0 h 70"/>
                <a:gd name="T2" fmla="*/ 0 w 78"/>
                <a:gd name="T3" fmla="*/ 1 h 70"/>
                <a:gd name="T4" fmla="*/ 78 w 78"/>
                <a:gd name="T5" fmla="*/ 58 h 70"/>
                <a:gd name="T6" fmla="*/ 78 w 78"/>
                <a:gd name="T7" fmla="*/ 57 h 70"/>
                <a:gd name="T8" fmla="*/ 4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4" y="0"/>
                  </a:moveTo>
                  <a:cubicBezTo>
                    <a:pt x="3" y="1"/>
                    <a:pt x="1" y="1"/>
                    <a:pt x="0" y="1"/>
                  </a:cubicBezTo>
                  <a:cubicBezTo>
                    <a:pt x="0" y="1"/>
                    <a:pt x="16" y="70"/>
                    <a:pt x="78" y="58"/>
                  </a:cubicBezTo>
                  <a:cubicBezTo>
                    <a:pt x="78" y="58"/>
                    <a:pt x="78" y="57"/>
                    <a:pt x="78" y="57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67" name="Freeform 66"/>
            <p:cNvSpPr>
              <a:spLocks/>
            </p:cNvSpPr>
            <p:nvPr/>
          </p:nvSpPr>
          <p:spPr bwMode="auto">
            <a:xfrm>
              <a:off x="154518" y="7183438"/>
              <a:ext cx="455083" cy="393700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68" name="Freeform 67"/>
            <p:cNvSpPr>
              <a:spLocks/>
            </p:cNvSpPr>
            <p:nvPr/>
          </p:nvSpPr>
          <p:spPr bwMode="auto">
            <a:xfrm>
              <a:off x="129118" y="7232650"/>
              <a:ext cx="486833" cy="425450"/>
            </a:xfrm>
            <a:custGeom>
              <a:avLst/>
              <a:gdLst>
                <a:gd name="T0" fmla="*/ 4 w 79"/>
                <a:gd name="T1" fmla="*/ 0 h 69"/>
                <a:gd name="T2" fmla="*/ 0 w 79"/>
                <a:gd name="T3" fmla="*/ 1 h 69"/>
                <a:gd name="T4" fmla="*/ 79 w 79"/>
                <a:gd name="T5" fmla="*/ 57 h 69"/>
                <a:gd name="T6" fmla="*/ 78 w 79"/>
                <a:gd name="T7" fmla="*/ 56 h 69"/>
                <a:gd name="T8" fmla="*/ 4 w 79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9" h="69">
                  <a:moveTo>
                    <a:pt x="4" y="0"/>
                  </a:moveTo>
                  <a:cubicBezTo>
                    <a:pt x="3" y="0"/>
                    <a:pt x="2" y="0"/>
                    <a:pt x="0" y="1"/>
                  </a:cubicBezTo>
                  <a:cubicBezTo>
                    <a:pt x="0" y="1"/>
                    <a:pt x="16" y="69"/>
                    <a:pt x="79" y="57"/>
                  </a:cubicBezTo>
                  <a:cubicBezTo>
                    <a:pt x="79" y="57"/>
                    <a:pt x="79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69" name="Freeform 68"/>
            <p:cNvSpPr>
              <a:spLocks/>
            </p:cNvSpPr>
            <p:nvPr/>
          </p:nvSpPr>
          <p:spPr bwMode="auto">
            <a:xfrm>
              <a:off x="1883834" y="7239000"/>
              <a:ext cx="463551" cy="393700"/>
            </a:xfrm>
            <a:custGeom>
              <a:avLst/>
              <a:gdLst>
                <a:gd name="T0" fmla="*/ 0 w 75"/>
                <a:gd name="T1" fmla="*/ 7 h 64"/>
                <a:gd name="T2" fmla="*/ 75 w 75"/>
                <a:gd name="T3" fmla="*/ 64 h 64"/>
                <a:gd name="T4" fmla="*/ 0 w 75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64">
                  <a:moveTo>
                    <a:pt x="0" y="7"/>
                  </a:moveTo>
                  <a:cubicBezTo>
                    <a:pt x="75" y="64"/>
                    <a:pt x="75" y="64"/>
                    <a:pt x="75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70" name="Freeform 69"/>
            <p:cNvSpPr>
              <a:spLocks/>
            </p:cNvSpPr>
            <p:nvPr/>
          </p:nvSpPr>
          <p:spPr bwMode="auto">
            <a:xfrm>
              <a:off x="1864785" y="7281863"/>
              <a:ext cx="482600" cy="431800"/>
            </a:xfrm>
            <a:custGeom>
              <a:avLst/>
              <a:gdLst>
                <a:gd name="T0" fmla="*/ 3 w 78"/>
                <a:gd name="T1" fmla="*/ 0 h 70"/>
                <a:gd name="T2" fmla="*/ 0 w 78"/>
                <a:gd name="T3" fmla="*/ 1 h 70"/>
                <a:gd name="T4" fmla="*/ 78 w 78"/>
                <a:gd name="T5" fmla="*/ 57 h 70"/>
                <a:gd name="T6" fmla="*/ 78 w 78"/>
                <a:gd name="T7" fmla="*/ 57 h 70"/>
                <a:gd name="T8" fmla="*/ 3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3" y="0"/>
                  </a:moveTo>
                  <a:cubicBezTo>
                    <a:pt x="2" y="0"/>
                    <a:pt x="1" y="0"/>
                    <a:pt x="0" y="1"/>
                  </a:cubicBezTo>
                  <a:cubicBezTo>
                    <a:pt x="0" y="1"/>
                    <a:pt x="15" y="70"/>
                    <a:pt x="78" y="57"/>
                  </a:cubicBezTo>
                  <a:cubicBezTo>
                    <a:pt x="78" y="57"/>
                    <a:pt x="78" y="57"/>
                    <a:pt x="78" y="57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71" name="Freeform 70"/>
            <p:cNvSpPr>
              <a:spLocks/>
            </p:cNvSpPr>
            <p:nvPr/>
          </p:nvSpPr>
          <p:spPr bwMode="auto">
            <a:xfrm>
              <a:off x="645585" y="7423150"/>
              <a:ext cx="406400" cy="406400"/>
            </a:xfrm>
            <a:custGeom>
              <a:avLst/>
              <a:gdLst>
                <a:gd name="T0" fmla="*/ 66 w 66"/>
                <a:gd name="T1" fmla="*/ 0 h 66"/>
                <a:gd name="T2" fmla="*/ 0 w 66"/>
                <a:gd name="T3" fmla="*/ 66 h 66"/>
                <a:gd name="T4" fmla="*/ 66 w 66"/>
                <a:gd name="T5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6">
                  <a:moveTo>
                    <a:pt x="66" y="0"/>
                  </a:moveTo>
                  <a:cubicBezTo>
                    <a:pt x="0" y="66"/>
                    <a:pt x="0" y="66"/>
                    <a:pt x="0" y="66"/>
                  </a:cubicBezTo>
                  <a:cubicBezTo>
                    <a:pt x="1" y="59"/>
                    <a:pt x="7" y="0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72" name="Freeform 71"/>
            <p:cNvSpPr>
              <a:spLocks/>
            </p:cNvSpPr>
            <p:nvPr/>
          </p:nvSpPr>
          <p:spPr bwMode="auto">
            <a:xfrm>
              <a:off x="645585" y="7423150"/>
              <a:ext cx="425449" cy="431800"/>
            </a:xfrm>
            <a:custGeom>
              <a:avLst/>
              <a:gdLst>
                <a:gd name="T0" fmla="*/ 66 w 69"/>
                <a:gd name="T1" fmla="*/ 0 h 70"/>
                <a:gd name="T2" fmla="*/ 69 w 69"/>
                <a:gd name="T3" fmla="*/ 0 h 70"/>
                <a:gd name="T4" fmla="*/ 0 w 69"/>
                <a:gd name="T5" fmla="*/ 67 h 70"/>
                <a:gd name="T6" fmla="*/ 0 w 69"/>
                <a:gd name="T7" fmla="*/ 66 h 70"/>
                <a:gd name="T8" fmla="*/ 66 w 69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0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0"/>
                    <a:pt x="0" y="67"/>
                  </a:cubicBezTo>
                  <a:cubicBezTo>
                    <a:pt x="0" y="67"/>
                    <a:pt x="0" y="67"/>
                    <a:pt x="0" y="66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73" name="Freeform 72"/>
            <p:cNvSpPr>
              <a:spLocks/>
            </p:cNvSpPr>
            <p:nvPr/>
          </p:nvSpPr>
          <p:spPr bwMode="auto">
            <a:xfrm>
              <a:off x="1722967" y="6627813"/>
              <a:ext cx="406400" cy="412750"/>
            </a:xfrm>
            <a:custGeom>
              <a:avLst/>
              <a:gdLst>
                <a:gd name="T0" fmla="*/ 66 w 66"/>
                <a:gd name="T1" fmla="*/ 0 h 67"/>
                <a:gd name="T2" fmla="*/ 0 w 66"/>
                <a:gd name="T3" fmla="*/ 67 h 67"/>
                <a:gd name="T4" fmla="*/ 66 w 66"/>
                <a:gd name="T5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7">
                  <a:moveTo>
                    <a:pt x="66" y="0"/>
                  </a:moveTo>
                  <a:cubicBezTo>
                    <a:pt x="0" y="67"/>
                    <a:pt x="0" y="67"/>
                    <a:pt x="0" y="67"/>
                  </a:cubicBezTo>
                  <a:cubicBezTo>
                    <a:pt x="0" y="60"/>
                    <a:pt x="7" y="1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74" name="Freeform 73"/>
            <p:cNvSpPr>
              <a:spLocks/>
            </p:cNvSpPr>
            <p:nvPr/>
          </p:nvSpPr>
          <p:spPr bwMode="auto">
            <a:xfrm>
              <a:off x="1722967" y="6627813"/>
              <a:ext cx="425451" cy="438150"/>
            </a:xfrm>
            <a:custGeom>
              <a:avLst/>
              <a:gdLst>
                <a:gd name="T0" fmla="*/ 66 w 69"/>
                <a:gd name="T1" fmla="*/ 0 h 71"/>
                <a:gd name="T2" fmla="*/ 69 w 69"/>
                <a:gd name="T3" fmla="*/ 0 h 71"/>
                <a:gd name="T4" fmla="*/ 0 w 69"/>
                <a:gd name="T5" fmla="*/ 67 h 71"/>
                <a:gd name="T6" fmla="*/ 0 w 69"/>
                <a:gd name="T7" fmla="*/ 67 h 71"/>
                <a:gd name="T8" fmla="*/ 66 w 69"/>
                <a:gd name="T9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1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1"/>
                    <a:pt x="0" y="67"/>
                  </a:cubicBezTo>
                  <a:cubicBezTo>
                    <a:pt x="0" y="67"/>
                    <a:pt x="0" y="67"/>
                    <a:pt x="0" y="67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75" name="Freeform 74"/>
            <p:cNvSpPr>
              <a:spLocks/>
            </p:cNvSpPr>
            <p:nvPr/>
          </p:nvSpPr>
          <p:spPr bwMode="auto">
            <a:xfrm>
              <a:off x="2635251" y="7664450"/>
              <a:ext cx="522816" cy="528638"/>
            </a:xfrm>
            <a:custGeom>
              <a:avLst/>
              <a:gdLst>
                <a:gd name="T0" fmla="*/ 85 w 85"/>
                <a:gd name="T1" fmla="*/ 0 h 86"/>
                <a:gd name="T2" fmla="*/ 0 w 85"/>
                <a:gd name="T3" fmla="*/ 86 h 86"/>
                <a:gd name="T4" fmla="*/ 85 w 85"/>
                <a:gd name="T5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6">
                  <a:moveTo>
                    <a:pt x="85" y="0"/>
                  </a:moveTo>
                  <a:cubicBezTo>
                    <a:pt x="0" y="86"/>
                    <a:pt x="0" y="86"/>
                    <a:pt x="0" y="86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76" name="Freeform 75"/>
            <p:cNvSpPr>
              <a:spLocks/>
            </p:cNvSpPr>
            <p:nvPr/>
          </p:nvSpPr>
          <p:spPr bwMode="auto">
            <a:xfrm>
              <a:off x="2635251" y="7664450"/>
              <a:ext cx="554567" cy="560388"/>
            </a:xfrm>
            <a:custGeom>
              <a:avLst/>
              <a:gdLst>
                <a:gd name="T0" fmla="*/ 85 w 90"/>
                <a:gd name="T1" fmla="*/ 0 h 91"/>
                <a:gd name="T2" fmla="*/ 90 w 90"/>
                <a:gd name="T3" fmla="*/ 0 h 91"/>
                <a:gd name="T4" fmla="*/ 0 w 90"/>
                <a:gd name="T5" fmla="*/ 86 h 91"/>
                <a:gd name="T6" fmla="*/ 0 w 90"/>
                <a:gd name="T7" fmla="*/ 86 h 91"/>
                <a:gd name="T8" fmla="*/ 85 w 90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91">
                  <a:moveTo>
                    <a:pt x="85" y="0"/>
                  </a:moveTo>
                  <a:cubicBezTo>
                    <a:pt x="86" y="0"/>
                    <a:pt x="88" y="0"/>
                    <a:pt x="90" y="0"/>
                  </a:cubicBezTo>
                  <a:cubicBezTo>
                    <a:pt x="90" y="0"/>
                    <a:pt x="82" y="91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77" name="Freeform 76"/>
            <p:cNvSpPr>
              <a:spLocks/>
            </p:cNvSpPr>
            <p:nvPr/>
          </p:nvSpPr>
          <p:spPr bwMode="auto">
            <a:xfrm>
              <a:off x="10972800" y="7404100"/>
              <a:ext cx="29633" cy="1177925"/>
            </a:xfrm>
            <a:custGeom>
              <a:avLst/>
              <a:gdLst>
                <a:gd name="T0" fmla="*/ 5 w 5"/>
                <a:gd name="T1" fmla="*/ 5 h 191"/>
                <a:gd name="T2" fmla="*/ 2 w 5"/>
                <a:gd name="T3" fmla="*/ 0 h 191"/>
                <a:gd name="T4" fmla="*/ 0 w 5"/>
                <a:gd name="T5" fmla="*/ 5 h 191"/>
                <a:gd name="T6" fmla="*/ 0 w 5"/>
                <a:gd name="T7" fmla="*/ 191 h 191"/>
                <a:gd name="T8" fmla="*/ 5 w 5"/>
                <a:gd name="T9" fmla="*/ 191 h 191"/>
                <a:gd name="T10" fmla="*/ 5 w 5"/>
                <a:gd name="T11" fmla="*/ 5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91">
                  <a:moveTo>
                    <a:pt x="5" y="5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5"/>
                  </a:cubicBezTo>
                  <a:cubicBezTo>
                    <a:pt x="0" y="191"/>
                    <a:pt x="0" y="191"/>
                    <a:pt x="0" y="191"/>
                  </a:cubicBezTo>
                  <a:cubicBezTo>
                    <a:pt x="5" y="191"/>
                    <a:pt x="5" y="191"/>
                    <a:pt x="5" y="191"/>
                  </a:cubicBezTo>
                  <a:lnTo>
                    <a:pt x="5" y="5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78" name="Freeform 77"/>
            <p:cNvSpPr>
              <a:spLocks/>
            </p:cNvSpPr>
            <p:nvPr/>
          </p:nvSpPr>
          <p:spPr bwMode="auto">
            <a:xfrm>
              <a:off x="11857567" y="7521575"/>
              <a:ext cx="38100" cy="1060450"/>
            </a:xfrm>
            <a:custGeom>
              <a:avLst/>
              <a:gdLst>
                <a:gd name="T0" fmla="*/ 6 w 6"/>
                <a:gd name="T1" fmla="*/ 4 h 172"/>
                <a:gd name="T2" fmla="*/ 3 w 6"/>
                <a:gd name="T3" fmla="*/ 0 h 172"/>
                <a:gd name="T4" fmla="*/ 0 w 6"/>
                <a:gd name="T5" fmla="*/ 4 h 172"/>
                <a:gd name="T6" fmla="*/ 0 w 6"/>
                <a:gd name="T7" fmla="*/ 172 h 172"/>
                <a:gd name="T8" fmla="*/ 6 w 6"/>
                <a:gd name="T9" fmla="*/ 172 h 172"/>
                <a:gd name="T10" fmla="*/ 6 w 6"/>
                <a:gd name="T11" fmla="*/ 4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72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72"/>
                    <a:pt x="0" y="172"/>
                    <a:pt x="0" y="172"/>
                  </a:cubicBezTo>
                  <a:cubicBezTo>
                    <a:pt x="6" y="172"/>
                    <a:pt x="6" y="172"/>
                    <a:pt x="6" y="172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79" name="Freeform 78"/>
            <p:cNvSpPr>
              <a:spLocks/>
            </p:cNvSpPr>
            <p:nvPr/>
          </p:nvSpPr>
          <p:spPr bwMode="auto">
            <a:xfrm>
              <a:off x="10041467" y="7472363"/>
              <a:ext cx="38100" cy="1109662"/>
            </a:xfrm>
            <a:custGeom>
              <a:avLst/>
              <a:gdLst>
                <a:gd name="T0" fmla="*/ 6 w 6"/>
                <a:gd name="T1" fmla="*/ 4 h 180"/>
                <a:gd name="T2" fmla="*/ 3 w 6"/>
                <a:gd name="T3" fmla="*/ 0 h 180"/>
                <a:gd name="T4" fmla="*/ 0 w 6"/>
                <a:gd name="T5" fmla="*/ 4 h 180"/>
                <a:gd name="T6" fmla="*/ 0 w 6"/>
                <a:gd name="T7" fmla="*/ 180 h 180"/>
                <a:gd name="T8" fmla="*/ 6 w 6"/>
                <a:gd name="T9" fmla="*/ 180 h 180"/>
                <a:gd name="T10" fmla="*/ 6 w 6"/>
                <a:gd name="T11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80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80"/>
                    <a:pt x="0" y="180"/>
                    <a:pt x="0" y="180"/>
                  </a:cubicBezTo>
                  <a:cubicBezTo>
                    <a:pt x="6" y="180"/>
                    <a:pt x="6" y="180"/>
                    <a:pt x="6" y="180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80" name="Freeform 79"/>
            <p:cNvSpPr>
              <a:spLocks/>
            </p:cNvSpPr>
            <p:nvPr/>
          </p:nvSpPr>
          <p:spPr bwMode="auto">
            <a:xfrm>
              <a:off x="11605684" y="6899275"/>
              <a:ext cx="38100" cy="1682750"/>
            </a:xfrm>
            <a:custGeom>
              <a:avLst/>
              <a:gdLst>
                <a:gd name="T0" fmla="*/ 6 w 6"/>
                <a:gd name="T1" fmla="*/ 4 h 273"/>
                <a:gd name="T2" fmla="*/ 3 w 6"/>
                <a:gd name="T3" fmla="*/ 0 h 273"/>
                <a:gd name="T4" fmla="*/ 0 w 6"/>
                <a:gd name="T5" fmla="*/ 4 h 273"/>
                <a:gd name="T6" fmla="*/ 0 w 6"/>
                <a:gd name="T7" fmla="*/ 273 h 273"/>
                <a:gd name="T8" fmla="*/ 6 w 6"/>
                <a:gd name="T9" fmla="*/ 273 h 273"/>
                <a:gd name="T10" fmla="*/ 6 w 6"/>
                <a:gd name="T11" fmla="*/ 4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73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73"/>
                    <a:pt x="0" y="273"/>
                    <a:pt x="0" y="273"/>
                  </a:cubicBezTo>
                  <a:cubicBezTo>
                    <a:pt x="6" y="273"/>
                    <a:pt x="6" y="273"/>
                    <a:pt x="6" y="273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81" name="Freeform 80"/>
            <p:cNvSpPr>
              <a:spLocks/>
            </p:cNvSpPr>
            <p:nvPr/>
          </p:nvSpPr>
          <p:spPr bwMode="auto">
            <a:xfrm>
              <a:off x="11273367" y="6486525"/>
              <a:ext cx="715433" cy="671513"/>
            </a:xfrm>
            <a:custGeom>
              <a:avLst/>
              <a:gdLst>
                <a:gd name="T0" fmla="*/ 52 w 116"/>
                <a:gd name="T1" fmla="*/ 44 h 109"/>
                <a:gd name="T2" fmla="*/ 49 w 116"/>
                <a:gd name="T3" fmla="*/ 3 h 109"/>
                <a:gd name="T4" fmla="*/ 61 w 116"/>
                <a:gd name="T5" fmla="*/ 40 h 109"/>
                <a:gd name="T6" fmla="*/ 92 w 116"/>
                <a:gd name="T7" fmla="*/ 27 h 109"/>
                <a:gd name="T8" fmla="*/ 72 w 116"/>
                <a:gd name="T9" fmla="*/ 50 h 109"/>
                <a:gd name="T10" fmla="*/ 110 w 116"/>
                <a:gd name="T11" fmla="*/ 61 h 109"/>
                <a:gd name="T12" fmla="*/ 70 w 116"/>
                <a:gd name="T13" fmla="*/ 62 h 109"/>
                <a:gd name="T14" fmla="*/ 86 w 116"/>
                <a:gd name="T15" fmla="*/ 94 h 109"/>
                <a:gd name="T16" fmla="*/ 60 w 116"/>
                <a:gd name="T17" fmla="*/ 71 h 109"/>
                <a:gd name="T18" fmla="*/ 55 w 116"/>
                <a:gd name="T19" fmla="*/ 106 h 109"/>
                <a:gd name="T20" fmla="*/ 45 w 116"/>
                <a:gd name="T21" fmla="*/ 74 h 109"/>
                <a:gd name="T22" fmla="*/ 11 w 116"/>
                <a:gd name="T23" fmla="*/ 81 h 109"/>
                <a:gd name="T24" fmla="*/ 36 w 116"/>
                <a:gd name="T25" fmla="*/ 65 h 109"/>
                <a:gd name="T26" fmla="*/ 6 w 116"/>
                <a:gd name="T27" fmla="*/ 42 h 109"/>
                <a:gd name="T28" fmla="*/ 43 w 116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6" h="109">
                  <a:moveTo>
                    <a:pt x="52" y="44"/>
                  </a:moveTo>
                  <a:cubicBezTo>
                    <a:pt x="36" y="46"/>
                    <a:pt x="31" y="6"/>
                    <a:pt x="49" y="3"/>
                  </a:cubicBezTo>
                  <a:cubicBezTo>
                    <a:pt x="68" y="0"/>
                    <a:pt x="63" y="30"/>
                    <a:pt x="61" y="40"/>
                  </a:cubicBezTo>
                  <a:cubicBezTo>
                    <a:pt x="65" y="32"/>
                    <a:pt x="86" y="9"/>
                    <a:pt x="92" y="27"/>
                  </a:cubicBezTo>
                  <a:cubicBezTo>
                    <a:pt x="96" y="39"/>
                    <a:pt x="79" y="45"/>
                    <a:pt x="72" y="50"/>
                  </a:cubicBezTo>
                  <a:cubicBezTo>
                    <a:pt x="81" y="42"/>
                    <a:pt x="116" y="46"/>
                    <a:pt x="110" y="61"/>
                  </a:cubicBezTo>
                  <a:cubicBezTo>
                    <a:pt x="105" y="74"/>
                    <a:pt x="78" y="65"/>
                    <a:pt x="70" y="62"/>
                  </a:cubicBezTo>
                  <a:cubicBezTo>
                    <a:pt x="80" y="68"/>
                    <a:pt x="106" y="84"/>
                    <a:pt x="86" y="94"/>
                  </a:cubicBezTo>
                  <a:cubicBezTo>
                    <a:pt x="69" y="103"/>
                    <a:pt x="65" y="82"/>
                    <a:pt x="60" y="71"/>
                  </a:cubicBezTo>
                  <a:cubicBezTo>
                    <a:pt x="63" y="82"/>
                    <a:pt x="70" y="103"/>
                    <a:pt x="55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4"/>
                    <a:pt x="11" y="81"/>
                  </a:cubicBezTo>
                  <a:cubicBezTo>
                    <a:pt x="3" y="67"/>
                    <a:pt x="30" y="67"/>
                    <a:pt x="36" y="65"/>
                  </a:cubicBezTo>
                  <a:cubicBezTo>
                    <a:pt x="27" y="66"/>
                    <a:pt x="0" y="55"/>
                    <a:pt x="6" y="42"/>
                  </a:cubicBezTo>
                  <a:cubicBezTo>
                    <a:pt x="13" y="29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82" name="Oval 81"/>
            <p:cNvSpPr>
              <a:spLocks noChangeArrowheads="1"/>
            </p:cNvSpPr>
            <p:nvPr/>
          </p:nvSpPr>
          <p:spPr bwMode="auto">
            <a:xfrm>
              <a:off x="11470218" y="6702425"/>
              <a:ext cx="296333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83" name="Oval 82"/>
            <p:cNvSpPr>
              <a:spLocks noChangeArrowheads="1"/>
            </p:cNvSpPr>
            <p:nvPr/>
          </p:nvSpPr>
          <p:spPr bwMode="auto">
            <a:xfrm>
              <a:off x="11514667" y="677545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84" name="Oval 83"/>
            <p:cNvSpPr>
              <a:spLocks noChangeArrowheads="1"/>
            </p:cNvSpPr>
            <p:nvPr/>
          </p:nvSpPr>
          <p:spPr bwMode="auto">
            <a:xfrm>
              <a:off x="11631084" y="6751638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85" name="Oval 84"/>
            <p:cNvSpPr>
              <a:spLocks noChangeArrowheads="1"/>
            </p:cNvSpPr>
            <p:nvPr/>
          </p:nvSpPr>
          <p:spPr bwMode="auto">
            <a:xfrm>
              <a:off x="11605684" y="6807200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86" name="Oval 85"/>
            <p:cNvSpPr>
              <a:spLocks noChangeArrowheads="1"/>
            </p:cNvSpPr>
            <p:nvPr/>
          </p:nvSpPr>
          <p:spPr bwMode="auto">
            <a:xfrm>
              <a:off x="11717867" y="6800850"/>
              <a:ext cx="6351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87" name="Oval 86"/>
            <p:cNvSpPr>
              <a:spLocks noChangeArrowheads="1"/>
            </p:cNvSpPr>
            <p:nvPr/>
          </p:nvSpPr>
          <p:spPr bwMode="auto">
            <a:xfrm>
              <a:off x="11686118" y="6886575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88" name="Oval 87"/>
            <p:cNvSpPr>
              <a:spLocks noChangeArrowheads="1"/>
            </p:cNvSpPr>
            <p:nvPr/>
          </p:nvSpPr>
          <p:spPr bwMode="auto">
            <a:xfrm>
              <a:off x="11533718" y="6862763"/>
              <a:ext cx="6349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89" name="Oval 88"/>
            <p:cNvSpPr>
              <a:spLocks noChangeArrowheads="1"/>
            </p:cNvSpPr>
            <p:nvPr/>
          </p:nvSpPr>
          <p:spPr bwMode="auto">
            <a:xfrm>
              <a:off x="11631084" y="6880225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90" name="Oval 89"/>
            <p:cNvSpPr>
              <a:spLocks noChangeArrowheads="1"/>
            </p:cNvSpPr>
            <p:nvPr/>
          </p:nvSpPr>
          <p:spPr bwMode="auto">
            <a:xfrm>
              <a:off x="11612034" y="6948488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91" name="Freeform 90"/>
            <p:cNvSpPr>
              <a:spLocks/>
            </p:cNvSpPr>
            <p:nvPr/>
          </p:nvSpPr>
          <p:spPr bwMode="auto">
            <a:xfrm>
              <a:off x="11982451" y="7435850"/>
              <a:ext cx="12700" cy="12700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2 h 2"/>
                <a:gd name="T4" fmla="*/ 2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1" y="1"/>
                    <a:pt x="1" y="1"/>
                    <a:pt x="0" y="2"/>
                  </a:cubicBezTo>
                  <a:cubicBezTo>
                    <a:pt x="1" y="2"/>
                    <a:pt x="1" y="1"/>
                    <a:pt x="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92" name="Freeform 91"/>
            <p:cNvSpPr>
              <a:spLocks/>
            </p:cNvSpPr>
            <p:nvPr/>
          </p:nvSpPr>
          <p:spPr bwMode="auto">
            <a:xfrm>
              <a:off x="11552767" y="7151688"/>
              <a:ext cx="645584" cy="641350"/>
            </a:xfrm>
            <a:custGeom>
              <a:avLst/>
              <a:gdLst>
                <a:gd name="T0" fmla="*/ 72 w 105"/>
                <a:gd name="T1" fmla="*/ 46 h 104"/>
                <a:gd name="T2" fmla="*/ 70 w 105"/>
                <a:gd name="T3" fmla="*/ 48 h 104"/>
                <a:gd name="T4" fmla="*/ 72 w 105"/>
                <a:gd name="T5" fmla="*/ 46 h 104"/>
                <a:gd name="T6" fmla="*/ 90 w 105"/>
                <a:gd name="T7" fmla="*/ 26 h 104"/>
                <a:gd name="T8" fmla="*/ 59 w 105"/>
                <a:gd name="T9" fmla="*/ 38 h 104"/>
                <a:gd name="T10" fmla="*/ 48 w 105"/>
                <a:gd name="T11" fmla="*/ 2 h 104"/>
                <a:gd name="T12" fmla="*/ 51 w 105"/>
                <a:gd name="T13" fmla="*/ 42 h 104"/>
                <a:gd name="T14" fmla="*/ 42 w 105"/>
                <a:gd name="T15" fmla="*/ 46 h 104"/>
                <a:gd name="T16" fmla="*/ 7 w 105"/>
                <a:gd name="T17" fmla="*/ 40 h 104"/>
                <a:gd name="T18" fmla="*/ 36 w 105"/>
                <a:gd name="T19" fmla="*/ 62 h 104"/>
                <a:gd name="T20" fmla="*/ 11 w 105"/>
                <a:gd name="T21" fmla="*/ 78 h 104"/>
                <a:gd name="T22" fmla="*/ 44 w 105"/>
                <a:gd name="T23" fmla="*/ 71 h 104"/>
                <a:gd name="T24" fmla="*/ 54 w 105"/>
                <a:gd name="T25" fmla="*/ 102 h 104"/>
                <a:gd name="T26" fmla="*/ 59 w 105"/>
                <a:gd name="T27" fmla="*/ 68 h 104"/>
                <a:gd name="T28" fmla="*/ 83 w 105"/>
                <a:gd name="T29" fmla="*/ 90 h 104"/>
                <a:gd name="T30" fmla="*/ 68 w 105"/>
                <a:gd name="T31" fmla="*/ 59 h 104"/>
                <a:gd name="T32" fmla="*/ 105 w 105"/>
                <a:gd name="T33" fmla="*/ 61 h 104"/>
                <a:gd name="T34" fmla="*/ 105 w 105"/>
                <a:gd name="T35" fmla="*/ 50 h 104"/>
                <a:gd name="T36" fmla="*/ 72 w 105"/>
                <a:gd name="T37" fmla="*/ 46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5" h="104">
                  <a:moveTo>
                    <a:pt x="72" y="46"/>
                  </a:moveTo>
                  <a:cubicBezTo>
                    <a:pt x="71" y="47"/>
                    <a:pt x="71" y="48"/>
                    <a:pt x="70" y="48"/>
                  </a:cubicBezTo>
                  <a:cubicBezTo>
                    <a:pt x="71" y="47"/>
                    <a:pt x="71" y="47"/>
                    <a:pt x="72" y="46"/>
                  </a:cubicBezTo>
                  <a:cubicBezTo>
                    <a:pt x="79" y="41"/>
                    <a:pt x="93" y="36"/>
                    <a:pt x="90" y="26"/>
                  </a:cubicBezTo>
                  <a:cubicBezTo>
                    <a:pt x="84" y="8"/>
                    <a:pt x="63" y="30"/>
                    <a:pt x="59" y="38"/>
                  </a:cubicBezTo>
                  <a:cubicBezTo>
                    <a:pt x="61" y="29"/>
                    <a:pt x="66" y="0"/>
                    <a:pt x="48" y="2"/>
                  </a:cubicBezTo>
                  <a:cubicBezTo>
                    <a:pt x="30" y="5"/>
                    <a:pt x="35" y="44"/>
                    <a:pt x="51" y="42"/>
                  </a:cubicBezTo>
                  <a:cubicBezTo>
                    <a:pt x="42" y="46"/>
                    <a:pt x="42" y="46"/>
                    <a:pt x="42" y="46"/>
                  </a:cubicBezTo>
                  <a:cubicBezTo>
                    <a:pt x="39" y="41"/>
                    <a:pt x="13" y="27"/>
                    <a:pt x="7" y="40"/>
                  </a:cubicBezTo>
                  <a:cubicBezTo>
                    <a:pt x="0" y="52"/>
                    <a:pt x="27" y="63"/>
                    <a:pt x="36" y="62"/>
                  </a:cubicBezTo>
                  <a:cubicBezTo>
                    <a:pt x="29" y="64"/>
                    <a:pt x="4" y="64"/>
                    <a:pt x="11" y="78"/>
                  </a:cubicBezTo>
                  <a:cubicBezTo>
                    <a:pt x="18" y="90"/>
                    <a:pt x="38" y="78"/>
                    <a:pt x="44" y="71"/>
                  </a:cubicBezTo>
                  <a:cubicBezTo>
                    <a:pt x="34" y="79"/>
                    <a:pt x="40" y="104"/>
                    <a:pt x="54" y="102"/>
                  </a:cubicBezTo>
                  <a:cubicBezTo>
                    <a:pt x="68" y="99"/>
                    <a:pt x="61" y="78"/>
                    <a:pt x="59" y="68"/>
                  </a:cubicBezTo>
                  <a:cubicBezTo>
                    <a:pt x="63" y="78"/>
                    <a:pt x="67" y="98"/>
                    <a:pt x="83" y="90"/>
                  </a:cubicBezTo>
                  <a:cubicBezTo>
                    <a:pt x="103" y="80"/>
                    <a:pt x="77" y="65"/>
                    <a:pt x="68" y="59"/>
                  </a:cubicBezTo>
                  <a:cubicBezTo>
                    <a:pt x="75" y="62"/>
                    <a:pt x="97" y="69"/>
                    <a:pt x="105" y="61"/>
                  </a:cubicBezTo>
                  <a:cubicBezTo>
                    <a:pt x="105" y="50"/>
                    <a:pt x="105" y="50"/>
                    <a:pt x="105" y="50"/>
                  </a:cubicBezTo>
                  <a:cubicBezTo>
                    <a:pt x="98" y="43"/>
                    <a:pt x="80" y="42"/>
                    <a:pt x="72" y="4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93" name="Oval 92"/>
            <p:cNvSpPr>
              <a:spLocks noChangeArrowheads="1"/>
            </p:cNvSpPr>
            <p:nvPr/>
          </p:nvSpPr>
          <p:spPr bwMode="auto">
            <a:xfrm>
              <a:off x="11743267" y="7354888"/>
              <a:ext cx="287867" cy="284162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94" name="Oval 93"/>
            <p:cNvSpPr>
              <a:spLocks noChangeArrowheads="1"/>
            </p:cNvSpPr>
            <p:nvPr/>
          </p:nvSpPr>
          <p:spPr bwMode="auto">
            <a:xfrm>
              <a:off x="11791951" y="7429500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95" name="Oval 94"/>
            <p:cNvSpPr>
              <a:spLocks noChangeArrowheads="1"/>
            </p:cNvSpPr>
            <p:nvPr/>
          </p:nvSpPr>
          <p:spPr bwMode="auto">
            <a:xfrm>
              <a:off x="11895667" y="740410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96" name="Oval 95"/>
            <p:cNvSpPr>
              <a:spLocks noChangeArrowheads="1"/>
            </p:cNvSpPr>
            <p:nvPr/>
          </p:nvSpPr>
          <p:spPr bwMode="auto">
            <a:xfrm>
              <a:off x="11870267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97" name="Oval 96"/>
            <p:cNvSpPr>
              <a:spLocks noChangeArrowheads="1"/>
            </p:cNvSpPr>
            <p:nvPr/>
          </p:nvSpPr>
          <p:spPr bwMode="auto">
            <a:xfrm>
              <a:off x="11982451" y="7454900"/>
              <a:ext cx="6349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98" name="Oval 97"/>
            <p:cNvSpPr>
              <a:spLocks noChangeArrowheads="1"/>
            </p:cNvSpPr>
            <p:nvPr/>
          </p:nvSpPr>
          <p:spPr bwMode="auto">
            <a:xfrm>
              <a:off x="11952818" y="7534275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99" name="Oval 98"/>
            <p:cNvSpPr>
              <a:spLocks noChangeArrowheads="1"/>
            </p:cNvSpPr>
            <p:nvPr/>
          </p:nvSpPr>
          <p:spPr bwMode="auto">
            <a:xfrm>
              <a:off x="11804651" y="7515225"/>
              <a:ext cx="423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00" name="Oval 99"/>
            <p:cNvSpPr>
              <a:spLocks noChangeArrowheads="1"/>
            </p:cNvSpPr>
            <p:nvPr/>
          </p:nvSpPr>
          <p:spPr bwMode="auto">
            <a:xfrm>
              <a:off x="11902018" y="7527925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01" name="Oval 100"/>
            <p:cNvSpPr>
              <a:spLocks noChangeArrowheads="1"/>
            </p:cNvSpPr>
            <p:nvPr/>
          </p:nvSpPr>
          <p:spPr bwMode="auto">
            <a:xfrm>
              <a:off x="11882967" y="7589838"/>
              <a:ext cx="6351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02" name="Freeform 101"/>
            <p:cNvSpPr>
              <a:spLocks/>
            </p:cNvSpPr>
            <p:nvPr/>
          </p:nvSpPr>
          <p:spPr bwMode="auto">
            <a:xfrm>
              <a:off x="9673167" y="7127875"/>
              <a:ext cx="690033" cy="646113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3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9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3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9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9"/>
                    <a:pt x="58" y="69"/>
                  </a:cubicBezTo>
                  <a:cubicBezTo>
                    <a:pt x="61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5"/>
                    <a:pt x="29" y="64"/>
                    <a:pt x="35" y="62"/>
                  </a:cubicBezTo>
                  <a:cubicBezTo>
                    <a:pt x="26" y="63"/>
                    <a:pt x="0" y="53"/>
                    <a:pt x="6" y="40"/>
                  </a:cubicBezTo>
                  <a:cubicBezTo>
                    <a:pt x="12" y="27"/>
                    <a:pt x="39" y="42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03" name="Oval 102"/>
            <p:cNvSpPr>
              <a:spLocks noChangeArrowheads="1"/>
            </p:cNvSpPr>
            <p:nvPr/>
          </p:nvSpPr>
          <p:spPr bwMode="auto">
            <a:xfrm>
              <a:off x="9863667" y="7331075"/>
              <a:ext cx="283633" cy="2825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04" name="Oval 103"/>
            <p:cNvSpPr>
              <a:spLocks noChangeArrowheads="1"/>
            </p:cNvSpPr>
            <p:nvPr/>
          </p:nvSpPr>
          <p:spPr bwMode="auto">
            <a:xfrm>
              <a:off x="9908118" y="7404100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05" name="Oval 104"/>
            <p:cNvSpPr>
              <a:spLocks noChangeArrowheads="1"/>
            </p:cNvSpPr>
            <p:nvPr/>
          </p:nvSpPr>
          <p:spPr bwMode="auto">
            <a:xfrm>
              <a:off x="10018184" y="7380288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06" name="Oval 105"/>
            <p:cNvSpPr>
              <a:spLocks noChangeArrowheads="1"/>
            </p:cNvSpPr>
            <p:nvPr/>
          </p:nvSpPr>
          <p:spPr bwMode="auto">
            <a:xfrm>
              <a:off x="9992784" y="7435850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07" name="Oval 106"/>
            <p:cNvSpPr>
              <a:spLocks noChangeArrowheads="1"/>
            </p:cNvSpPr>
            <p:nvPr/>
          </p:nvSpPr>
          <p:spPr bwMode="auto">
            <a:xfrm>
              <a:off x="10104967" y="7429500"/>
              <a:ext cx="6351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08" name="Oval 107"/>
            <p:cNvSpPr>
              <a:spLocks noChangeArrowheads="1"/>
            </p:cNvSpPr>
            <p:nvPr/>
          </p:nvSpPr>
          <p:spPr bwMode="auto">
            <a:xfrm>
              <a:off x="10066867" y="75088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09" name="Oval 108"/>
            <p:cNvSpPr>
              <a:spLocks noChangeArrowheads="1"/>
            </p:cNvSpPr>
            <p:nvPr/>
          </p:nvSpPr>
          <p:spPr bwMode="auto">
            <a:xfrm>
              <a:off x="9920818" y="7491413"/>
              <a:ext cx="1058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10" name="Oval 109"/>
            <p:cNvSpPr>
              <a:spLocks noChangeArrowheads="1"/>
            </p:cNvSpPr>
            <p:nvPr/>
          </p:nvSpPr>
          <p:spPr bwMode="auto">
            <a:xfrm>
              <a:off x="10018184" y="7504113"/>
              <a:ext cx="12700" cy="476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11" name="Oval 110"/>
            <p:cNvSpPr>
              <a:spLocks noChangeArrowheads="1"/>
            </p:cNvSpPr>
            <p:nvPr/>
          </p:nvSpPr>
          <p:spPr bwMode="auto">
            <a:xfrm>
              <a:off x="9999134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12" name="Freeform 111"/>
            <p:cNvSpPr>
              <a:spLocks/>
            </p:cNvSpPr>
            <p:nvPr/>
          </p:nvSpPr>
          <p:spPr bwMode="auto">
            <a:xfrm>
              <a:off x="9592734" y="7639050"/>
              <a:ext cx="457200" cy="395288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2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13" name="Freeform 112"/>
            <p:cNvSpPr>
              <a:spLocks/>
            </p:cNvSpPr>
            <p:nvPr/>
          </p:nvSpPr>
          <p:spPr bwMode="auto">
            <a:xfrm>
              <a:off x="9569451" y="7688263"/>
              <a:ext cx="478367" cy="425450"/>
            </a:xfrm>
            <a:custGeom>
              <a:avLst/>
              <a:gdLst>
                <a:gd name="T0" fmla="*/ 4 w 78"/>
                <a:gd name="T1" fmla="*/ 0 h 69"/>
                <a:gd name="T2" fmla="*/ 0 w 78"/>
                <a:gd name="T3" fmla="*/ 0 h 69"/>
                <a:gd name="T4" fmla="*/ 78 w 78"/>
                <a:gd name="T5" fmla="*/ 57 h 69"/>
                <a:gd name="T6" fmla="*/ 78 w 78"/>
                <a:gd name="T7" fmla="*/ 56 h 69"/>
                <a:gd name="T8" fmla="*/ 4 w 78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69">
                  <a:moveTo>
                    <a:pt x="4" y="0"/>
                  </a:moveTo>
                  <a:cubicBezTo>
                    <a:pt x="2" y="0"/>
                    <a:pt x="1" y="0"/>
                    <a:pt x="0" y="0"/>
                  </a:cubicBezTo>
                  <a:cubicBezTo>
                    <a:pt x="0" y="0"/>
                    <a:pt x="15" y="69"/>
                    <a:pt x="78" y="57"/>
                  </a:cubicBezTo>
                  <a:cubicBezTo>
                    <a:pt x="78" y="57"/>
                    <a:pt x="78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14" name="Freeform 113"/>
            <p:cNvSpPr>
              <a:spLocks/>
            </p:cNvSpPr>
            <p:nvPr/>
          </p:nvSpPr>
          <p:spPr bwMode="auto">
            <a:xfrm>
              <a:off x="11108267" y="7540625"/>
              <a:ext cx="486833" cy="419100"/>
            </a:xfrm>
            <a:custGeom>
              <a:avLst/>
              <a:gdLst>
                <a:gd name="T0" fmla="*/ 0 w 79"/>
                <a:gd name="T1" fmla="*/ 8 h 68"/>
                <a:gd name="T2" fmla="*/ 79 w 79"/>
                <a:gd name="T3" fmla="*/ 68 h 68"/>
                <a:gd name="T4" fmla="*/ 0 w 79"/>
                <a:gd name="T5" fmla="*/ 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9" h="68">
                  <a:moveTo>
                    <a:pt x="0" y="8"/>
                  </a:moveTo>
                  <a:cubicBezTo>
                    <a:pt x="79" y="68"/>
                    <a:pt x="79" y="68"/>
                    <a:pt x="79" y="68"/>
                  </a:cubicBezTo>
                  <a:cubicBezTo>
                    <a:pt x="78" y="61"/>
                    <a:pt x="62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15" name="Freeform 114"/>
            <p:cNvSpPr>
              <a:spLocks/>
            </p:cNvSpPr>
            <p:nvPr/>
          </p:nvSpPr>
          <p:spPr bwMode="auto">
            <a:xfrm>
              <a:off x="11082867" y="7589838"/>
              <a:ext cx="518584" cy="455612"/>
            </a:xfrm>
            <a:custGeom>
              <a:avLst/>
              <a:gdLst>
                <a:gd name="T0" fmla="*/ 4 w 84"/>
                <a:gd name="T1" fmla="*/ 0 h 74"/>
                <a:gd name="T2" fmla="*/ 0 w 84"/>
                <a:gd name="T3" fmla="*/ 1 h 74"/>
                <a:gd name="T4" fmla="*/ 84 w 84"/>
                <a:gd name="T5" fmla="*/ 61 h 74"/>
                <a:gd name="T6" fmla="*/ 83 w 84"/>
                <a:gd name="T7" fmla="*/ 60 h 74"/>
                <a:gd name="T8" fmla="*/ 4 w 84"/>
                <a:gd name="T9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74">
                  <a:moveTo>
                    <a:pt x="4" y="0"/>
                  </a:moveTo>
                  <a:cubicBezTo>
                    <a:pt x="3" y="0"/>
                    <a:pt x="1" y="0"/>
                    <a:pt x="0" y="1"/>
                  </a:cubicBezTo>
                  <a:cubicBezTo>
                    <a:pt x="0" y="1"/>
                    <a:pt x="16" y="74"/>
                    <a:pt x="84" y="61"/>
                  </a:cubicBezTo>
                  <a:cubicBezTo>
                    <a:pt x="84" y="61"/>
                    <a:pt x="84" y="61"/>
                    <a:pt x="83" y="60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16" name="Freeform 115"/>
            <p:cNvSpPr>
              <a:spLocks/>
            </p:cNvSpPr>
            <p:nvPr/>
          </p:nvSpPr>
          <p:spPr bwMode="auto">
            <a:xfrm>
              <a:off x="12056534" y="7700963"/>
              <a:ext cx="141817" cy="357187"/>
            </a:xfrm>
            <a:custGeom>
              <a:avLst/>
              <a:gdLst>
                <a:gd name="T0" fmla="*/ 0 w 23"/>
                <a:gd name="T1" fmla="*/ 58 h 58"/>
                <a:gd name="T2" fmla="*/ 23 w 23"/>
                <a:gd name="T3" fmla="*/ 35 h 58"/>
                <a:gd name="T4" fmla="*/ 23 w 23"/>
                <a:gd name="T5" fmla="*/ 0 h 58"/>
                <a:gd name="T6" fmla="*/ 0 w 23"/>
                <a:gd name="T7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8">
                  <a:moveTo>
                    <a:pt x="0" y="58"/>
                  </a:moveTo>
                  <a:cubicBezTo>
                    <a:pt x="23" y="35"/>
                    <a:pt x="23" y="35"/>
                    <a:pt x="23" y="35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4" y="23"/>
                    <a:pt x="1" y="52"/>
                    <a:pt x="0" y="5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17" name="Freeform 116"/>
            <p:cNvSpPr>
              <a:spLocks/>
            </p:cNvSpPr>
            <p:nvPr/>
          </p:nvSpPr>
          <p:spPr bwMode="auto">
            <a:xfrm>
              <a:off x="12056534" y="7916863"/>
              <a:ext cx="141817" cy="147637"/>
            </a:xfrm>
            <a:custGeom>
              <a:avLst/>
              <a:gdLst>
                <a:gd name="T0" fmla="*/ 0 w 23"/>
                <a:gd name="T1" fmla="*/ 23 h 24"/>
                <a:gd name="T2" fmla="*/ 0 w 23"/>
                <a:gd name="T3" fmla="*/ 24 h 24"/>
                <a:gd name="T4" fmla="*/ 23 w 23"/>
                <a:gd name="T5" fmla="*/ 22 h 24"/>
                <a:gd name="T6" fmla="*/ 23 w 23"/>
                <a:gd name="T7" fmla="*/ 0 h 24"/>
                <a:gd name="T8" fmla="*/ 0 w 23"/>
                <a:gd name="T9" fmla="*/ 2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4">
                  <a:moveTo>
                    <a:pt x="0" y="23"/>
                  </a:moveTo>
                  <a:cubicBezTo>
                    <a:pt x="0" y="23"/>
                    <a:pt x="0" y="24"/>
                    <a:pt x="0" y="24"/>
                  </a:cubicBezTo>
                  <a:cubicBezTo>
                    <a:pt x="8" y="24"/>
                    <a:pt x="16" y="24"/>
                    <a:pt x="23" y="22"/>
                  </a:cubicBezTo>
                  <a:cubicBezTo>
                    <a:pt x="23" y="0"/>
                    <a:pt x="23" y="0"/>
                    <a:pt x="23" y="0"/>
                  </a:cubicBezTo>
                  <a:lnTo>
                    <a:pt x="0" y="23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18" name="Freeform 117"/>
            <p:cNvSpPr>
              <a:spLocks/>
            </p:cNvSpPr>
            <p:nvPr/>
          </p:nvSpPr>
          <p:spPr bwMode="auto">
            <a:xfrm>
              <a:off x="11034184" y="8051800"/>
              <a:ext cx="518583" cy="523875"/>
            </a:xfrm>
            <a:custGeom>
              <a:avLst/>
              <a:gdLst>
                <a:gd name="T0" fmla="*/ 84 w 84"/>
                <a:gd name="T1" fmla="*/ 0 h 85"/>
                <a:gd name="T2" fmla="*/ 0 w 84"/>
                <a:gd name="T3" fmla="*/ 85 h 85"/>
                <a:gd name="T4" fmla="*/ 84 w 84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4" h="85">
                  <a:moveTo>
                    <a:pt x="84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0" y="76"/>
                    <a:pt x="9" y="1"/>
                    <a:pt x="84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19" name="Freeform 118"/>
            <p:cNvSpPr>
              <a:spLocks/>
            </p:cNvSpPr>
            <p:nvPr/>
          </p:nvSpPr>
          <p:spPr bwMode="auto">
            <a:xfrm>
              <a:off x="11034184" y="8051800"/>
              <a:ext cx="548216" cy="530225"/>
            </a:xfrm>
            <a:custGeom>
              <a:avLst/>
              <a:gdLst>
                <a:gd name="T0" fmla="*/ 89 w 89"/>
                <a:gd name="T1" fmla="*/ 0 h 86"/>
                <a:gd name="T2" fmla="*/ 84 w 89"/>
                <a:gd name="T3" fmla="*/ 0 h 86"/>
                <a:gd name="T4" fmla="*/ 0 w 89"/>
                <a:gd name="T5" fmla="*/ 85 h 86"/>
                <a:gd name="T6" fmla="*/ 0 w 89"/>
                <a:gd name="T7" fmla="*/ 86 h 86"/>
                <a:gd name="T8" fmla="*/ 16 w 89"/>
                <a:gd name="T9" fmla="*/ 86 h 86"/>
                <a:gd name="T10" fmla="*/ 89 w 89"/>
                <a:gd name="T11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9" h="86">
                  <a:moveTo>
                    <a:pt x="89" y="0"/>
                  </a:moveTo>
                  <a:cubicBezTo>
                    <a:pt x="87" y="0"/>
                    <a:pt x="86" y="0"/>
                    <a:pt x="84" y="0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16" y="86"/>
                    <a:pt x="16" y="86"/>
                    <a:pt x="16" y="86"/>
                  </a:cubicBezTo>
                  <a:cubicBezTo>
                    <a:pt x="83" y="78"/>
                    <a:pt x="89" y="0"/>
                    <a:pt x="89" y="0"/>
                  </a:cubicBez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20" name="Freeform 119"/>
            <p:cNvSpPr>
              <a:spLocks/>
            </p:cNvSpPr>
            <p:nvPr/>
          </p:nvSpPr>
          <p:spPr bwMode="auto">
            <a:xfrm>
              <a:off x="11034184" y="8582025"/>
              <a:ext cx="99483" cy="6350"/>
            </a:xfrm>
            <a:custGeom>
              <a:avLst/>
              <a:gdLst>
                <a:gd name="T0" fmla="*/ 0 w 16"/>
                <a:gd name="T1" fmla="*/ 0 h 1"/>
                <a:gd name="T2" fmla="*/ 0 w 16"/>
                <a:gd name="T3" fmla="*/ 0 h 1"/>
                <a:gd name="T4" fmla="*/ 16 w 16"/>
                <a:gd name="T5" fmla="*/ 0 h 1"/>
                <a:gd name="T6" fmla="*/ 0 w 16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6" y="1"/>
                    <a:pt x="11" y="0"/>
                    <a:pt x="16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21" name="Freeform 120"/>
            <p:cNvSpPr>
              <a:spLocks/>
            </p:cNvSpPr>
            <p:nvPr/>
          </p:nvSpPr>
          <p:spPr bwMode="auto">
            <a:xfrm>
              <a:off x="10124018" y="7983538"/>
              <a:ext cx="522816" cy="525462"/>
            </a:xfrm>
            <a:custGeom>
              <a:avLst/>
              <a:gdLst>
                <a:gd name="T0" fmla="*/ 85 w 85"/>
                <a:gd name="T1" fmla="*/ 0 h 85"/>
                <a:gd name="T2" fmla="*/ 0 w 85"/>
                <a:gd name="T3" fmla="*/ 85 h 85"/>
                <a:gd name="T4" fmla="*/ 85 w 85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5">
                  <a:moveTo>
                    <a:pt x="85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22" name="Freeform 121"/>
            <p:cNvSpPr>
              <a:spLocks/>
            </p:cNvSpPr>
            <p:nvPr/>
          </p:nvSpPr>
          <p:spPr bwMode="auto">
            <a:xfrm>
              <a:off x="10124018" y="7983538"/>
              <a:ext cx="548216" cy="561975"/>
            </a:xfrm>
            <a:custGeom>
              <a:avLst/>
              <a:gdLst>
                <a:gd name="T0" fmla="*/ 85 w 89"/>
                <a:gd name="T1" fmla="*/ 0 h 91"/>
                <a:gd name="T2" fmla="*/ 89 w 89"/>
                <a:gd name="T3" fmla="*/ 0 h 91"/>
                <a:gd name="T4" fmla="*/ 0 w 89"/>
                <a:gd name="T5" fmla="*/ 86 h 91"/>
                <a:gd name="T6" fmla="*/ 0 w 89"/>
                <a:gd name="T7" fmla="*/ 85 h 91"/>
                <a:gd name="T8" fmla="*/ 85 w 89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91">
                  <a:moveTo>
                    <a:pt x="85" y="0"/>
                  </a:moveTo>
                  <a:cubicBezTo>
                    <a:pt x="86" y="0"/>
                    <a:pt x="88" y="0"/>
                    <a:pt x="89" y="0"/>
                  </a:cubicBezTo>
                  <a:cubicBezTo>
                    <a:pt x="89" y="0"/>
                    <a:pt x="82" y="91"/>
                    <a:pt x="0" y="86"/>
                  </a:cubicBezTo>
                  <a:cubicBezTo>
                    <a:pt x="0" y="86"/>
                    <a:pt x="0" y="86"/>
                    <a:pt x="0" y="85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23" name="Freeform 122"/>
            <p:cNvSpPr>
              <a:spLocks/>
            </p:cNvSpPr>
            <p:nvPr/>
          </p:nvSpPr>
          <p:spPr bwMode="auto">
            <a:xfrm>
              <a:off x="10392834" y="6813550"/>
              <a:ext cx="1153584" cy="1071563"/>
            </a:xfrm>
            <a:custGeom>
              <a:avLst/>
              <a:gdLst>
                <a:gd name="T0" fmla="*/ 84 w 187"/>
                <a:gd name="T1" fmla="*/ 69 h 174"/>
                <a:gd name="T2" fmla="*/ 79 w 187"/>
                <a:gd name="T3" fmla="*/ 4 h 174"/>
                <a:gd name="T4" fmla="*/ 98 w 187"/>
                <a:gd name="T5" fmla="*/ 64 h 174"/>
                <a:gd name="T6" fmla="*/ 148 w 187"/>
                <a:gd name="T7" fmla="*/ 43 h 174"/>
                <a:gd name="T8" fmla="*/ 116 w 187"/>
                <a:gd name="T9" fmla="*/ 80 h 174"/>
                <a:gd name="T10" fmla="*/ 176 w 187"/>
                <a:gd name="T11" fmla="*/ 97 h 174"/>
                <a:gd name="T12" fmla="*/ 113 w 187"/>
                <a:gd name="T13" fmla="*/ 99 h 174"/>
                <a:gd name="T14" fmla="*/ 138 w 187"/>
                <a:gd name="T15" fmla="*/ 149 h 174"/>
                <a:gd name="T16" fmla="*/ 97 w 187"/>
                <a:gd name="T17" fmla="*/ 114 h 174"/>
                <a:gd name="T18" fmla="*/ 89 w 187"/>
                <a:gd name="T19" fmla="*/ 169 h 174"/>
                <a:gd name="T20" fmla="*/ 73 w 187"/>
                <a:gd name="T21" fmla="*/ 118 h 174"/>
                <a:gd name="T22" fmla="*/ 19 w 187"/>
                <a:gd name="T23" fmla="*/ 129 h 174"/>
                <a:gd name="T24" fmla="*/ 59 w 187"/>
                <a:gd name="T25" fmla="*/ 102 h 174"/>
                <a:gd name="T26" fmla="*/ 11 w 187"/>
                <a:gd name="T27" fmla="*/ 66 h 174"/>
                <a:gd name="T28" fmla="*/ 70 w 187"/>
                <a:gd name="T29" fmla="*/ 76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7" h="174">
                  <a:moveTo>
                    <a:pt x="84" y="69"/>
                  </a:moveTo>
                  <a:cubicBezTo>
                    <a:pt x="58" y="73"/>
                    <a:pt x="50" y="9"/>
                    <a:pt x="79" y="4"/>
                  </a:cubicBezTo>
                  <a:cubicBezTo>
                    <a:pt x="110" y="0"/>
                    <a:pt x="101" y="48"/>
                    <a:pt x="98" y="64"/>
                  </a:cubicBezTo>
                  <a:cubicBezTo>
                    <a:pt x="105" y="51"/>
                    <a:pt x="138" y="14"/>
                    <a:pt x="148" y="43"/>
                  </a:cubicBezTo>
                  <a:cubicBezTo>
                    <a:pt x="155" y="62"/>
                    <a:pt x="127" y="71"/>
                    <a:pt x="116" y="80"/>
                  </a:cubicBezTo>
                  <a:cubicBezTo>
                    <a:pt x="130" y="66"/>
                    <a:pt x="187" y="73"/>
                    <a:pt x="176" y="97"/>
                  </a:cubicBezTo>
                  <a:cubicBezTo>
                    <a:pt x="168" y="118"/>
                    <a:pt x="126" y="104"/>
                    <a:pt x="113" y="99"/>
                  </a:cubicBezTo>
                  <a:cubicBezTo>
                    <a:pt x="128" y="108"/>
                    <a:pt x="170" y="133"/>
                    <a:pt x="138" y="149"/>
                  </a:cubicBezTo>
                  <a:cubicBezTo>
                    <a:pt x="112" y="163"/>
                    <a:pt x="104" y="130"/>
                    <a:pt x="97" y="114"/>
                  </a:cubicBezTo>
                  <a:cubicBezTo>
                    <a:pt x="101" y="130"/>
                    <a:pt x="113" y="164"/>
                    <a:pt x="89" y="169"/>
                  </a:cubicBezTo>
                  <a:cubicBezTo>
                    <a:pt x="66" y="174"/>
                    <a:pt x="56" y="132"/>
                    <a:pt x="73" y="118"/>
                  </a:cubicBezTo>
                  <a:cubicBezTo>
                    <a:pt x="63" y="129"/>
                    <a:pt x="29" y="149"/>
                    <a:pt x="19" y="129"/>
                  </a:cubicBezTo>
                  <a:cubicBezTo>
                    <a:pt x="7" y="107"/>
                    <a:pt x="48" y="106"/>
                    <a:pt x="59" y="102"/>
                  </a:cubicBezTo>
                  <a:cubicBezTo>
                    <a:pt x="44" y="105"/>
                    <a:pt x="0" y="87"/>
                    <a:pt x="11" y="66"/>
                  </a:cubicBezTo>
                  <a:cubicBezTo>
                    <a:pt x="21" y="45"/>
                    <a:pt x="65" y="69"/>
                    <a:pt x="70" y="7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24" name="Oval 123"/>
            <p:cNvSpPr>
              <a:spLocks noChangeArrowheads="1"/>
            </p:cNvSpPr>
            <p:nvPr/>
          </p:nvSpPr>
          <p:spPr bwMode="auto">
            <a:xfrm>
              <a:off x="10714567" y="7151688"/>
              <a:ext cx="474133" cy="474662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25" name="Oval 124"/>
            <p:cNvSpPr>
              <a:spLocks noChangeArrowheads="1"/>
            </p:cNvSpPr>
            <p:nvPr/>
          </p:nvSpPr>
          <p:spPr bwMode="auto">
            <a:xfrm>
              <a:off x="10788651" y="7275513"/>
              <a:ext cx="1058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26" name="Oval 125"/>
            <p:cNvSpPr>
              <a:spLocks noChangeArrowheads="1"/>
            </p:cNvSpPr>
            <p:nvPr/>
          </p:nvSpPr>
          <p:spPr bwMode="auto">
            <a:xfrm>
              <a:off x="10966451" y="723265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27" name="Oval 126"/>
            <p:cNvSpPr>
              <a:spLocks noChangeArrowheads="1"/>
            </p:cNvSpPr>
            <p:nvPr/>
          </p:nvSpPr>
          <p:spPr bwMode="auto">
            <a:xfrm>
              <a:off x="10930467" y="73183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28" name="Oval 127"/>
            <p:cNvSpPr>
              <a:spLocks noChangeArrowheads="1"/>
            </p:cNvSpPr>
            <p:nvPr/>
          </p:nvSpPr>
          <p:spPr bwMode="auto">
            <a:xfrm>
              <a:off x="11108267" y="7312025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29" name="Oval 128"/>
            <p:cNvSpPr>
              <a:spLocks noChangeArrowheads="1"/>
            </p:cNvSpPr>
            <p:nvPr/>
          </p:nvSpPr>
          <p:spPr bwMode="auto">
            <a:xfrm>
              <a:off x="11057467" y="74485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30" name="Oval 129"/>
            <p:cNvSpPr>
              <a:spLocks noChangeArrowheads="1"/>
            </p:cNvSpPr>
            <p:nvPr/>
          </p:nvSpPr>
          <p:spPr bwMode="auto">
            <a:xfrm>
              <a:off x="10811934" y="741680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31" name="Oval 130"/>
            <p:cNvSpPr>
              <a:spLocks noChangeArrowheads="1"/>
            </p:cNvSpPr>
            <p:nvPr/>
          </p:nvSpPr>
          <p:spPr bwMode="auto">
            <a:xfrm>
              <a:off x="10972800" y="7435850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32" name="Oval 131"/>
            <p:cNvSpPr>
              <a:spLocks noChangeArrowheads="1"/>
            </p:cNvSpPr>
            <p:nvPr/>
          </p:nvSpPr>
          <p:spPr bwMode="auto">
            <a:xfrm>
              <a:off x="10943167" y="7540625"/>
              <a:ext cx="16933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33" name="Rectangle 132"/>
            <p:cNvSpPr>
              <a:spLocks noChangeArrowheads="1"/>
            </p:cNvSpPr>
            <p:nvPr/>
          </p:nvSpPr>
          <p:spPr bwMode="auto">
            <a:xfrm>
              <a:off x="-6350" y="8175625"/>
              <a:ext cx="12204701" cy="1841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34" name="Freeform 133"/>
            <p:cNvSpPr>
              <a:spLocks/>
            </p:cNvSpPr>
            <p:nvPr/>
          </p:nvSpPr>
          <p:spPr bwMode="auto">
            <a:xfrm>
              <a:off x="281518" y="7799388"/>
              <a:ext cx="186267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35" name="Freeform 134"/>
            <p:cNvSpPr>
              <a:spLocks/>
            </p:cNvSpPr>
            <p:nvPr/>
          </p:nvSpPr>
          <p:spPr bwMode="auto">
            <a:xfrm>
              <a:off x="960967" y="7799388"/>
              <a:ext cx="190500" cy="782637"/>
            </a:xfrm>
            <a:custGeom>
              <a:avLst/>
              <a:gdLst>
                <a:gd name="T0" fmla="*/ 31 w 31"/>
                <a:gd name="T1" fmla="*/ 12 h 127"/>
                <a:gd name="T2" fmla="*/ 15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36" name="Freeform 135"/>
            <p:cNvSpPr>
              <a:spLocks/>
            </p:cNvSpPr>
            <p:nvPr/>
          </p:nvSpPr>
          <p:spPr bwMode="auto">
            <a:xfrm>
              <a:off x="1644651" y="7799388"/>
              <a:ext cx="184149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37" name="Freeform 136"/>
            <p:cNvSpPr>
              <a:spLocks/>
            </p:cNvSpPr>
            <p:nvPr/>
          </p:nvSpPr>
          <p:spPr bwMode="auto">
            <a:xfrm>
              <a:off x="2319867" y="7799388"/>
              <a:ext cx="186267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38" name="Freeform 137"/>
            <p:cNvSpPr>
              <a:spLocks/>
            </p:cNvSpPr>
            <p:nvPr/>
          </p:nvSpPr>
          <p:spPr bwMode="auto">
            <a:xfrm>
              <a:off x="2999318" y="7799388"/>
              <a:ext cx="190500" cy="782637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39" name="Freeform 138"/>
            <p:cNvSpPr>
              <a:spLocks/>
            </p:cNvSpPr>
            <p:nvPr/>
          </p:nvSpPr>
          <p:spPr bwMode="auto">
            <a:xfrm>
              <a:off x="3680885" y="7799388"/>
              <a:ext cx="186267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40" name="Freeform 139"/>
            <p:cNvSpPr>
              <a:spLocks/>
            </p:cNvSpPr>
            <p:nvPr/>
          </p:nvSpPr>
          <p:spPr bwMode="auto">
            <a:xfrm>
              <a:off x="4358218" y="7799388"/>
              <a:ext cx="184149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41" name="Freeform 140"/>
            <p:cNvSpPr>
              <a:spLocks/>
            </p:cNvSpPr>
            <p:nvPr/>
          </p:nvSpPr>
          <p:spPr bwMode="auto">
            <a:xfrm>
              <a:off x="5044018" y="7799388"/>
              <a:ext cx="184149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42" name="Freeform 141"/>
            <p:cNvSpPr>
              <a:spLocks/>
            </p:cNvSpPr>
            <p:nvPr/>
          </p:nvSpPr>
          <p:spPr bwMode="auto">
            <a:xfrm>
              <a:off x="5719234" y="7799388"/>
              <a:ext cx="186267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43" name="Freeform 142"/>
            <p:cNvSpPr>
              <a:spLocks/>
            </p:cNvSpPr>
            <p:nvPr/>
          </p:nvSpPr>
          <p:spPr bwMode="auto">
            <a:xfrm>
              <a:off x="6396567" y="7799388"/>
              <a:ext cx="184151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44" name="Freeform 143"/>
            <p:cNvSpPr>
              <a:spLocks/>
            </p:cNvSpPr>
            <p:nvPr/>
          </p:nvSpPr>
          <p:spPr bwMode="auto">
            <a:xfrm>
              <a:off x="7082367" y="7799388"/>
              <a:ext cx="184151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45" name="Freeform 144"/>
            <p:cNvSpPr>
              <a:spLocks/>
            </p:cNvSpPr>
            <p:nvPr/>
          </p:nvSpPr>
          <p:spPr bwMode="auto">
            <a:xfrm>
              <a:off x="7757584" y="7799388"/>
              <a:ext cx="186267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46" name="Freeform 145"/>
            <p:cNvSpPr>
              <a:spLocks/>
            </p:cNvSpPr>
            <p:nvPr/>
          </p:nvSpPr>
          <p:spPr bwMode="auto">
            <a:xfrm>
              <a:off x="8434918" y="7799388"/>
              <a:ext cx="184149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47" name="Freeform 146"/>
            <p:cNvSpPr>
              <a:spLocks/>
            </p:cNvSpPr>
            <p:nvPr/>
          </p:nvSpPr>
          <p:spPr bwMode="auto">
            <a:xfrm>
              <a:off x="9118600" y="7799388"/>
              <a:ext cx="186267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48" name="Freeform 147"/>
            <p:cNvSpPr>
              <a:spLocks/>
            </p:cNvSpPr>
            <p:nvPr/>
          </p:nvSpPr>
          <p:spPr bwMode="auto">
            <a:xfrm>
              <a:off x="9795934" y="7799388"/>
              <a:ext cx="184151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49" name="Freeform 148"/>
            <p:cNvSpPr>
              <a:spLocks/>
            </p:cNvSpPr>
            <p:nvPr/>
          </p:nvSpPr>
          <p:spPr bwMode="auto">
            <a:xfrm>
              <a:off x="10473267" y="7799388"/>
              <a:ext cx="190500" cy="782637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50" name="Freeform 149"/>
            <p:cNvSpPr>
              <a:spLocks/>
            </p:cNvSpPr>
            <p:nvPr/>
          </p:nvSpPr>
          <p:spPr bwMode="auto">
            <a:xfrm>
              <a:off x="11156951" y="7799388"/>
              <a:ext cx="186267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51" name="Freeform 150"/>
            <p:cNvSpPr>
              <a:spLocks/>
            </p:cNvSpPr>
            <p:nvPr/>
          </p:nvSpPr>
          <p:spPr bwMode="auto">
            <a:xfrm>
              <a:off x="11834284" y="7799388"/>
              <a:ext cx="184149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</p:grp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Chu Thị Soa - Đà Nẵng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A3711-9D91-440C-92AA-CC298B1C937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63717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06263" y="1599136"/>
            <a:ext cx="10730362" cy="12486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n-US" sz="3600" i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 em / mới có </a:t>
            </a:r>
            <a:r>
              <a:rPr lang="en-US" sz="3600" b="1" i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bập</a:t>
            </a:r>
            <a:r>
              <a:rPr lang="en-US" sz="3600" i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i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bùng bếp lửa</a:t>
            </a:r>
            <a:r>
              <a:rPr lang="en-US" sz="3600" i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nhà sàn,/ mọi người mới có giấc ngủ ấm trong chăn.//</a:t>
            </a:r>
            <a:endParaRPr lang="en-US" sz="360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559941" y="324167"/>
            <a:ext cx="6191118" cy="1015663"/>
          </a:xfrm>
          <a:prstGeom prst="rect">
            <a:avLst/>
          </a:prstGeom>
          <a:solidFill>
            <a:srgbClr val="92D050"/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dirty="0" err="1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6000" b="1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err="1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6000" b="1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câu dài</a:t>
            </a:r>
            <a:endParaRPr lang="en-US" sz="6000" b="1" dirty="0">
              <a:ln w="1905"/>
              <a:gradFill>
                <a:gsLst>
                  <a:gs pos="0">
                    <a:srgbClr val="F79646">
                      <a:shade val="20000"/>
                      <a:satMod val="200000"/>
                    </a:srgbClr>
                  </a:gs>
                  <a:gs pos="78000">
                    <a:srgbClr val="F79646">
                      <a:tint val="90000"/>
                      <a:shade val="89000"/>
                      <a:satMod val="220000"/>
                    </a:srgbClr>
                  </a:gs>
                  <a:gs pos="100000">
                    <a:srgbClr val="F79646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10729" y="2975128"/>
            <a:ext cx="10730362" cy="12486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n-US" sz="3600" i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Còn cháu Đông,/ cháu có công </a:t>
            </a:r>
            <a:r>
              <a:rPr lang="en-US" sz="3600" b="1" i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ấp ủ mầm sống</a:t>
            </a:r>
            <a:r>
              <a:rPr lang="en-US" sz="3600" i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/ để xuân về cây cối </a:t>
            </a:r>
            <a:r>
              <a:rPr lang="en-US" sz="3600" b="1" i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đâm chồi nảy lộc</a:t>
            </a:r>
            <a:r>
              <a:rPr lang="en-US" sz="3600" i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.//</a:t>
            </a:r>
            <a:endParaRPr lang="en-US" sz="36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7" name="组合 5"/>
          <p:cNvGrpSpPr>
            <a:grpSpLocks/>
          </p:cNvGrpSpPr>
          <p:nvPr/>
        </p:nvGrpSpPr>
        <p:grpSpPr bwMode="auto">
          <a:xfrm>
            <a:off x="81828" y="4350367"/>
            <a:ext cx="12110172" cy="2527300"/>
            <a:chOff x="-6350" y="6061075"/>
            <a:chExt cx="12204701" cy="2527300"/>
          </a:xfrm>
        </p:grpSpPr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1380067" y="7564438"/>
              <a:ext cx="35984" cy="1017587"/>
            </a:xfrm>
            <a:custGeom>
              <a:avLst/>
              <a:gdLst>
                <a:gd name="T0" fmla="*/ 6 w 6"/>
                <a:gd name="T1" fmla="*/ 3 h 165"/>
                <a:gd name="T2" fmla="*/ 3 w 6"/>
                <a:gd name="T3" fmla="*/ 0 h 165"/>
                <a:gd name="T4" fmla="*/ 0 w 6"/>
                <a:gd name="T5" fmla="*/ 3 h 165"/>
                <a:gd name="T6" fmla="*/ 0 w 6"/>
                <a:gd name="T7" fmla="*/ 165 h 165"/>
                <a:gd name="T8" fmla="*/ 6 w 6"/>
                <a:gd name="T9" fmla="*/ 165 h 165"/>
                <a:gd name="T10" fmla="*/ 6 w 6"/>
                <a:gd name="T11" fmla="*/ 3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65">
                  <a:moveTo>
                    <a:pt x="6" y="3"/>
                  </a:moveTo>
                  <a:cubicBezTo>
                    <a:pt x="6" y="1"/>
                    <a:pt x="5" y="0"/>
                    <a:pt x="3" y="0"/>
                  </a:cubicBezTo>
                  <a:cubicBezTo>
                    <a:pt x="2" y="0"/>
                    <a:pt x="0" y="1"/>
                    <a:pt x="0" y="3"/>
                  </a:cubicBezTo>
                  <a:cubicBezTo>
                    <a:pt x="0" y="165"/>
                    <a:pt x="0" y="165"/>
                    <a:pt x="0" y="165"/>
                  </a:cubicBezTo>
                  <a:cubicBezTo>
                    <a:pt x="6" y="165"/>
                    <a:pt x="6" y="165"/>
                    <a:pt x="6" y="165"/>
                  </a:cubicBezTo>
                  <a:lnTo>
                    <a:pt x="6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9" name="Freeform 8"/>
            <p:cNvSpPr>
              <a:spLocks/>
            </p:cNvSpPr>
            <p:nvPr/>
          </p:nvSpPr>
          <p:spPr bwMode="auto">
            <a:xfrm>
              <a:off x="622301" y="6935788"/>
              <a:ext cx="35984" cy="1646237"/>
            </a:xfrm>
            <a:custGeom>
              <a:avLst/>
              <a:gdLst>
                <a:gd name="T0" fmla="*/ 6 w 6"/>
                <a:gd name="T1" fmla="*/ 4 h 267"/>
                <a:gd name="T2" fmla="*/ 3 w 6"/>
                <a:gd name="T3" fmla="*/ 0 h 267"/>
                <a:gd name="T4" fmla="*/ 0 w 6"/>
                <a:gd name="T5" fmla="*/ 4 h 267"/>
                <a:gd name="T6" fmla="*/ 0 w 6"/>
                <a:gd name="T7" fmla="*/ 267 h 267"/>
                <a:gd name="T8" fmla="*/ 6 w 6"/>
                <a:gd name="T9" fmla="*/ 267 h 267"/>
                <a:gd name="T10" fmla="*/ 6 w 6"/>
                <a:gd name="T11" fmla="*/ 4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67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67"/>
                    <a:pt x="0" y="267"/>
                    <a:pt x="0" y="267"/>
                  </a:cubicBezTo>
                  <a:cubicBezTo>
                    <a:pt x="6" y="267"/>
                    <a:pt x="6" y="267"/>
                    <a:pt x="6" y="267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0" name="Freeform 9"/>
            <p:cNvSpPr>
              <a:spLocks/>
            </p:cNvSpPr>
            <p:nvPr/>
          </p:nvSpPr>
          <p:spPr bwMode="auto">
            <a:xfrm>
              <a:off x="1680634" y="6492875"/>
              <a:ext cx="38100" cy="2089150"/>
            </a:xfrm>
            <a:custGeom>
              <a:avLst/>
              <a:gdLst>
                <a:gd name="T0" fmla="*/ 6 w 6"/>
                <a:gd name="T1" fmla="*/ 6 h 339"/>
                <a:gd name="T2" fmla="*/ 3 w 6"/>
                <a:gd name="T3" fmla="*/ 0 h 339"/>
                <a:gd name="T4" fmla="*/ 0 w 6"/>
                <a:gd name="T5" fmla="*/ 6 h 339"/>
                <a:gd name="T6" fmla="*/ 0 w 6"/>
                <a:gd name="T7" fmla="*/ 339 h 339"/>
                <a:gd name="T8" fmla="*/ 6 w 6"/>
                <a:gd name="T9" fmla="*/ 339 h 339"/>
                <a:gd name="T10" fmla="*/ 6 w 6"/>
                <a:gd name="T11" fmla="*/ 6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39">
                  <a:moveTo>
                    <a:pt x="6" y="6"/>
                  </a:moveTo>
                  <a:cubicBezTo>
                    <a:pt x="6" y="3"/>
                    <a:pt x="5" y="0"/>
                    <a:pt x="3" y="0"/>
                  </a:cubicBezTo>
                  <a:cubicBezTo>
                    <a:pt x="2" y="0"/>
                    <a:pt x="0" y="3"/>
                    <a:pt x="0" y="6"/>
                  </a:cubicBezTo>
                  <a:cubicBezTo>
                    <a:pt x="0" y="339"/>
                    <a:pt x="0" y="339"/>
                    <a:pt x="0" y="339"/>
                  </a:cubicBezTo>
                  <a:cubicBezTo>
                    <a:pt x="6" y="339"/>
                    <a:pt x="6" y="339"/>
                    <a:pt x="6" y="339"/>
                  </a:cubicBezTo>
                  <a:lnTo>
                    <a:pt x="6" y="6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2338918" y="6683375"/>
              <a:ext cx="38100" cy="1898650"/>
            </a:xfrm>
            <a:custGeom>
              <a:avLst/>
              <a:gdLst>
                <a:gd name="T0" fmla="*/ 6 w 6"/>
                <a:gd name="T1" fmla="*/ 4 h 308"/>
                <a:gd name="T2" fmla="*/ 3 w 6"/>
                <a:gd name="T3" fmla="*/ 0 h 308"/>
                <a:gd name="T4" fmla="*/ 0 w 6"/>
                <a:gd name="T5" fmla="*/ 4 h 308"/>
                <a:gd name="T6" fmla="*/ 0 w 6"/>
                <a:gd name="T7" fmla="*/ 308 h 308"/>
                <a:gd name="T8" fmla="*/ 6 w 6"/>
                <a:gd name="T9" fmla="*/ 308 h 308"/>
                <a:gd name="T10" fmla="*/ 6 w 6"/>
                <a:gd name="T11" fmla="*/ 4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08">
                  <a:moveTo>
                    <a:pt x="6" y="4"/>
                  </a:moveTo>
                  <a:cubicBezTo>
                    <a:pt x="6" y="2"/>
                    <a:pt x="4" y="0"/>
                    <a:pt x="3" y="0"/>
                  </a:cubicBezTo>
                  <a:cubicBezTo>
                    <a:pt x="1" y="0"/>
                    <a:pt x="0" y="2"/>
                    <a:pt x="0" y="4"/>
                  </a:cubicBezTo>
                  <a:cubicBezTo>
                    <a:pt x="0" y="308"/>
                    <a:pt x="0" y="308"/>
                    <a:pt x="0" y="308"/>
                  </a:cubicBezTo>
                  <a:cubicBezTo>
                    <a:pt x="6" y="308"/>
                    <a:pt x="6" y="308"/>
                    <a:pt x="6" y="308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2" name="Freeform 11"/>
            <p:cNvSpPr>
              <a:spLocks/>
            </p:cNvSpPr>
            <p:nvPr/>
          </p:nvSpPr>
          <p:spPr bwMode="auto">
            <a:xfrm>
              <a:off x="2611967" y="7485063"/>
              <a:ext cx="29633" cy="1096962"/>
            </a:xfrm>
            <a:custGeom>
              <a:avLst/>
              <a:gdLst>
                <a:gd name="T0" fmla="*/ 5 w 5"/>
                <a:gd name="T1" fmla="*/ 3 h 178"/>
                <a:gd name="T2" fmla="*/ 2 w 5"/>
                <a:gd name="T3" fmla="*/ 0 h 178"/>
                <a:gd name="T4" fmla="*/ 0 w 5"/>
                <a:gd name="T5" fmla="*/ 3 h 178"/>
                <a:gd name="T6" fmla="*/ 0 w 5"/>
                <a:gd name="T7" fmla="*/ 178 h 178"/>
                <a:gd name="T8" fmla="*/ 5 w 5"/>
                <a:gd name="T9" fmla="*/ 178 h 178"/>
                <a:gd name="T10" fmla="*/ 5 w 5"/>
                <a:gd name="T11" fmla="*/ 3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78">
                  <a:moveTo>
                    <a:pt x="5" y="3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3"/>
                  </a:cubicBezTo>
                  <a:cubicBezTo>
                    <a:pt x="0" y="178"/>
                    <a:pt x="0" y="178"/>
                    <a:pt x="0" y="178"/>
                  </a:cubicBezTo>
                  <a:cubicBezTo>
                    <a:pt x="5" y="178"/>
                    <a:pt x="5" y="178"/>
                    <a:pt x="5" y="178"/>
                  </a:cubicBezTo>
                  <a:lnTo>
                    <a:pt x="5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>
              <a:off x="836085" y="6819900"/>
              <a:ext cx="1159933" cy="1077913"/>
            </a:xfrm>
            <a:custGeom>
              <a:avLst/>
              <a:gdLst>
                <a:gd name="T0" fmla="*/ 85 w 188"/>
                <a:gd name="T1" fmla="*/ 70 h 175"/>
                <a:gd name="T2" fmla="*/ 79 w 188"/>
                <a:gd name="T3" fmla="*/ 5 h 175"/>
                <a:gd name="T4" fmla="*/ 98 w 188"/>
                <a:gd name="T5" fmla="*/ 65 h 175"/>
                <a:gd name="T6" fmla="*/ 149 w 188"/>
                <a:gd name="T7" fmla="*/ 44 h 175"/>
                <a:gd name="T8" fmla="*/ 117 w 188"/>
                <a:gd name="T9" fmla="*/ 81 h 175"/>
                <a:gd name="T10" fmla="*/ 178 w 188"/>
                <a:gd name="T11" fmla="*/ 99 h 175"/>
                <a:gd name="T12" fmla="*/ 113 w 188"/>
                <a:gd name="T13" fmla="*/ 100 h 175"/>
                <a:gd name="T14" fmla="*/ 139 w 188"/>
                <a:gd name="T15" fmla="*/ 151 h 175"/>
                <a:gd name="T16" fmla="*/ 98 w 188"/>
                <a:gd name="T17" fmla="*/ 115 h 175"/>
                <a:gd name="T18" fmla="*/ 90 w 188"/>
                <a:gd name="T19" fmla="*/ 171 h 175"/>
                <a:gd name="T20" fmla="*/ 73 w 188"/>
                <a:gd name="T21" fmla="*/ 120 h 175"/>
                <a:gd name="T22" fmla="*/ 19 w 188"/>
                <a:gd name="T23" fmla="*/ 131 h 175"/>
                <a:gd name="T24" fmla="*/ 59 w 188"/>
                <a:gd name="T25" fmla="*/ 104 h 175"/>
                <a:gd name="T26" fmla="*/ 11 w 188"/>
                <a:gd name="T27" fmla="*/ 67 h 175"/>
                <a:gd name="T28" fmla="*/ 70 w 188"/>
                <a:gd name="T29" fmla="*/ 77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8" h="175">
                  <a:moveTo>
                    <a:pt x="85" y="70"/>
                  </a:moveTo>
                  <a:cubicBezTo>
                    <a:pt x="59" y="74"/>
                    <a:pt x="51" y="9"/>
                    <a:pt x="79" y="5"/>
                  </a:cubicBezTo>
                  <a:cubicBezTo>
                    <a:pt x="111" y="0"/>
                    <a:pt x="102" y="49"/>
                    <a:pt x="98" y="65"/>
                  </a:cubicBezTo>
                  <a:cubicBezTo>
                    <a:pt x="106" y="52"/>
                    <a:pt x="139" y="15"/>
                    <a:pt x="149" y="44"/>
                  </a:cubicBezTo>
                  <a:cubicBezTo>
                    <a:pt x="156" y="63"/>
                    <a:pt x="128" y="72"/>
                    <a:pt x="117" y="81"/>
                  </a:cubicBezTo>
                  <a:cubicBezTo>
                    <a:pt x="131" y="67"/>
                    <a:pt x="188" y="74"/>
                    <a:pt x="178" y="99"/>
                  </a:cubicBezTo>
                  <a:cubicBezTo>
                    <a:pt x="169" y="119"/>
                    <a:pt x="127" y="105"/>
                    <a:pt x="113" y="100"/>
                  </a:cubicBezTo>
                  <a:cubicBezTo>
                    <a:pt x="129" y="109"/>
                    <a:pt x="171" y="135"/>
                    <a:pt x="139" y="151"/>
                  </a:cubicBezTo>
                  <a:cubicBezTo>
                    <a:pt x="113" y="165"/>
                    <a:pt x="105" y="132"/>
                    <a:pt x="98" y="115"/>
                  </a:cubicBezTo>
                  <a:cubicBezTo>
                    <a:pt x="102" y="131"/>
                    <a:pt x="114" y="166"/>
                    <a:pt x="90" y="171"/>
                  </a:cubicBezTo>
                  <a:cubicBezTo>
                    <a:pt x="66" y="175"/>
                    <a:pt x="57" y="134"/>
                    <a:pt x="73" y="120"/>
                  </a:cubicBezTo>
                  <a:cubicBezTo>
                    <a:pt x="64" y="130"/>
                    <a:pt x="30" y="151"/>
                    <a:pt x="19" y="131"/>
                  </a:cubicBezTo>
                  <a:cubicBezTo>
                    <a:pt x="7" y="108"/>
                    <a:pt x="49" y="108"/>
                    <a:pt x="59" y="104"/>
                  </a:cubicBezTo>
                  <a:cubicBezTo>
                    <a:pt x="44" y="106"/>
                    <a:pt x="0" y="88"/>
                    <a:pt x="11" y="67"/>
                  </a:cubicBezTo>
                  <a:cubicBezTo>
                    <a:pt x="21" y="46"/>
                    <a:pt x="66" y="70"/>
                    <a:pt x="70" y="7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4" name="Oval 13"/>
            <p:cNvSpPr>
              <a:spLocks noChangeArrowheads="1"/>
            </p:cNvSpPr>
            <p:nvPr/>
          </p:nvSpPr>
          <p:spPr bwMode="auto">
            <a:xfrm>
              <a:off x="1157818" y="7164388"/>
              <a:ext cx="480483" cy="474662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5" name="Oval 14"/>
            <p:cNvSpPr>
              <a:spLocks noChangeArrowheads="1"/>
            </p:cNvSpPr>
            <p:nvPr/>
          </p:nvSpPr>
          <p:spPr bwMode="auto">
            <a:xfrm>
              <a:off x="1231901" y="7288213"/>
              <a:ext cx="16933" cy="111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6" name="Oval 15"/>
            <p:cNvSpPr>
              <a:spLocks noChangeArrowheads="1"/>
            </p:cNvSpPr>
            <p:nvPr/>
          </p:nvSpPr>
          <p:spPr bwMode="auto">
            <a:xfrm>
              <a:off x="1416051" y="72453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7" name="Oval 16"/>
            <p:cNvSpPr>
              <a:spLocks noChangeArrowheads="1"/>
            </p:cNvSpPr>
            <p:nvPr/>
          </p:nvSpPr>
          <p:spPr bwMode="auto">
            <a:xfrm>
              <a:off x="1373718" y="7331075"/>
              <a:ext cx="19049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8" name="Oval 17"/>
            <p:cNvSpPr>
              <a:spLocks noChangeArrowheads="1"/>
            </p:cNvSpPr>
            <p:nvPr/>
          </p:nvSpPr>
          <p:spPr bwMode="auto">
            <a:xfrm>
              <a:off x="1557867" y="73310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9" name="Oval 18"/>
            <p:cNvSpPr>
              <a:spLocks noChangeArrowheads="1"/>
            </p:cNvSpPr>
            <p:nvPr/>
          </p:nvSpPr>
          <p:spPr bwMode="auto">
            <a:xfrm>
              <a:off x="1500718" y="7459663"/>
              <a:ext cx="19049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20" name="Oval 19"/>
            <p:cNvSpPr>
              <a:spLocks noChangeArrowheads="1"/>
            </p:cNvSpPr>
            <p:nvPr/>
          </p:nvSpPr>
          <p:spPr bwMode="auto">
            <a:xfrm>
              <a:off x="1255185" y="7429500"/>
              <a:ext cx="19049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21" name="Oval 20"/>
            <p:cNvSpPr>
              <a:spLocks noChangeArrowheads="1"/>
            </p:cNvSpPr>
            <p:nvPr/>
          </p:nvSpPr>
          <p:spPr bwMode="auto">
            <a:xfrm>
              <a:off x="1422401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22" name="Oval 21"/>
            <p:cNvSpPr>
              <a:spLocks noChangeArrowheads="1"/>
            </p:cNvSpPr>
            <p:nvPr/>
          </p:nvSpPr>
          <p:spPr bwMode="auto">
            <a:xfrm>
              <a:off x="1392767" y="7559675"/>
              <a:ext cx="10584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23" name="Freeform 22"/>
            <p:cNvSpPr>
              <a:spLocks/>
            </p:cNvSpPr>
            <p:nvPr/>
          </p:nvSpPr>
          <p:spPr bwMode="auto">
            <a:xfrm>
              <a:off x="300567" y="6456363"/>
              <a:ext cx="721784" cy="671512"/>
            </a:xfrm>
            <a:custGeom>
              <a:avLst/>
              <a:gdLst>
                <a:gd name="T0" fmla="*/ 52 w 117"/>
                <a:gd name="T1" fmla="*/ 43 h 109"/>
                <a:gd name="T2" fmla="*/ 49 w 117"/>
                <a:gd name="T3" fmla="*/ 2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0 w 117"/>
                <a:gd name="T11" fmla="*/ 61 h 109"/>
                <a:gd name="T12" fmla="*/ 70 w 117"/>
                <a:gd name="T13" fmla="*/ 62 h 109"/>
                <a:gd name="T14" fmla="*/ 86 w 117"/>
                <a:gd name="T15" fmla="*/ 94 h 109"/>
                <a:gd name="T16" fmla="*/ 60 w 117"/>
                <a:gd name="T17" fmla="*/ 71 h 109"/>
                <a:gd name="T18" fmla="*/ 56 w 117"/>
                <a:gd name="T19" fmla="*/ 106 h 109"/>
                <a:gd name="T20" fmla="*/ 45 w 117"/>
                <a:gd name="T21" fmla="*/ 74 h 109"/>
                <a:gd name="T22" fmla="*/ 11 w 117"/>
                <a:gd name="T23" fmla="*/ 81 h 109"/>
                <a:gd name="T24" fmla="*/ 37 w 117"/>
                <a:gd name="T25" fmla="*/ 64 h 109"/>
                <a:gd name="T26" fmla="*/ 6 w 117"/>
                <a:gd name="T27" fmla="*/ 41 h 109"/>
                <a:gd name="T28" fmla="*/ 43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2" y="43"/>
                  </a:moveTo>
                  <a:cubicBezTo>
                    <a:pt x="36" y="45"/>
                    <a:pt x="31" y="5"/>
                    <a:pt x="49" y="2"/>
                  </a:cubicBezTo>
                  <a:cubicBezTo>
                    <a:pt x="69" y="0"/>
                    <a:pt x="63" y="30"/>
                    <a:pt x="61" y="40"/>
                  </a:cubicBezTo>
                  <a:cubicBezTo>
                    <a:pt x="66" y="32"/>
                    <a:pt x="86" y="9"/>
                    <a:pt x="93" y="27"/>
                  </a:cubicBezTo>
                  <a:cubicBezTo>
                    <a:pt x="97" y="38"/>
                    <a:pt x="79" y="44"/>
                    <a:pt x="73" y="50"/>
                  </a:cubicBezTo>
                  <a:cubicBezTo>
                    <a:pt x="81" y="41"/>
                    <a:pt x="117" y="46"/>
                    <a:pt x="110" y="61"/>
                  </a:cubicBezTo>
                  <a:cubicBezTo>
                    <a:pt x="105" y="73"/>
                    <a:pt x="79" y="65"/>
                    <a:pt x="70" y="62"/>
                  </a:cubicBezTo>
                  <a:cubicBezTo>
                    <a:pt x="80" y="67"/>
                    <a:pt x="106" y="83"/>
                    <a:pt x="86" y="94"/>
                  </a:cubicBezTo>
                  <a:cubicBezTo>
                    <a:pt x="70" y="102"/>
                    <a:pt x="65" y="81"/>
                    <a:pt x="60" y="71"/>
                  </a:cubicBezTo>
                  <a:cubicBezTo>
                    <a:pt x="63" y="81"/>
                    <a:pt x="71" y="103"/>
                    <a:pt x="56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3"/>
                    <a:pt x="11" y="81"/>
                  </a:cubicBezTo>
                  <a:cubicBezTo>
                    <a:pt x="4" y="67"/>
                    <a:pt x="30" y="66"/>
                    <a:pt x="37" y="64"/>
                  </a:cubicBezTo>
                  <a:cubicBezTo>
                    <a:pt x="27" y="65"/>
                    <a:pt x="0" y="54"/>
                    <a:pt x="6" y="41"/>
                  </a:cubicBezTo>
                  <a:cubicBezTo>
                    <a:pt x="13" y="28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24" name="Oval 23"/>
            <p:cNvSpPr>
              <a:spLocks noChangeArrowheads="1"/>
            </p:cNvSpPr>
            <p:nvPr/>
          </p:nvSpPr>
          <p:spPr bwMode="auto">
            <a:xfrm>
              <a:off x="497418" y="6665913"/>
              <a:ext cx="296333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25" name="Oval 24"/>
            <p:cNvSpPr>
              <a:spLocks noChangeArrowheads="1"/>
            </p:cNvSpPr>
            <p:nvPr/>
          </p:nvSpPr>
          <p:spPr bwMode="auto">
            <a:xfrm>
              <a:off x="548218" y="6745288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26" name="Oval 25"/>
            <p:cNvSpPr>
              <a:spLocks noChangeArrowheads="1"/>
            </p:cNvSpPr>
            <p:nvPr/>
          </p:nvSpPr>
          <p:spPr bwMode="auto">
            <a:xfrm>
              <a:off x="658285" y="6715125"/>
              <a:ext cx="6349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27" name="Oval 26"/>
            <p:cNvSpPr>
              <a:spLocks noChangeArrowheads="1"/>
            </p:cNvSpPr>
            <p:nvPr/>
          </p:nvSpPr>
          <p:spPr bwMode="auto">
            <a:xfrm>
              <a:off x="632885" y="6770688"/>
              <a:ext cx="6349" cy="111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28" name="Oval 27"/>
            <p:cNvSpPr>
              <a:spLocks noChangeArrowheads="1"/>
            </p:cNvSpPr>
            <p:nvPr/>
          </p:nvSpPr>
          <p:spPr bwMode="auto">
            <a:xfrm>
              <a:off x="745067" y="6770688"/>
              <a:ext cx="12700" cy="476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29" name="Oval 28"/>
            <p:cNvSpPr>
              <a:spLocks noChangeArrowheads="1"/>
            </p:cNvSpPr>
            <p:nvPr/>
          </p:nvSpPr>
          <p:spPr bwMode="auto">
            <a:xfrm>
              <a:off x="713318" y="6850063"/>
              <a:ext cx="6349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30" name="Oval 29"/>
            <p:cNvSpPr>
              <a:spLocks noChangeArrowheads="1"/>
            </p:cNvSpPr>
            <p:nvPr/>
          </p:nvSpPr>
          <p:spPr bwMode="auto">
            <a:xfrm>
              <a:off x="560918" y="68310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31" name="Oval 30"/>
            <p:cNvSpPr>
              <a:spLocks noChangeArrowheads="1"/>
            </p:cNvSpPr>
            <p:nvPr/>
          </p:nvSpPr>
          <p:spPr bwMode="auto">
            <a:xfrm>
              <a:off x="664634" y="6843713"/>
              <a:ext cx="6351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32" name="Oval 31"/>
            <p:cNvSpPr>
              <a:spLocks noChangeArrowheads="1"/>
            </p:cNvSpPr>
            <p:nvPr/>
          </p:nvSpPr>
          <p:spPr bwMode="auto">
            <a:xfrm>
              <a:off x="645585" y="6911975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33" name="Freeform 32"/>
            <p:cNvSpPr>
              <a:spLocks/>
            </p:cNvSpPr>
            <p:nvPr/>
          </p:nvSpPr>
          <p:spPr bwMode="auto">
            <a:xfrm>
              <a:off x="2277534" y="7108825"/>
              <a:ext cx="721784" cy="671513"/>
            </a:xfrm>
            <a:custGeom>
              <a:avLst/>
              <a:gdLst>
                <a:gd name="T0" fmla="*/ 53 w 117"/>
                <a:gd name="T1" fmla="*/ 43 h 109"/>
                <a:gd name="T2" fmla="*/ 50 w 117"/>
                <a:gd name="T3" fmla="*/ 3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1 w 117"/>
                <a:gd name="T11" fmla="*/ 61 h 109"/>
                <a:gd name="T12" fmla="*/ 71 w 117"/>
                <a:gd name="T13" fmla="*/ 62 h 109"/>
                <a:gd name="T14" fmla="*/ 87 w 117"/>
                <a:gd name="T15" fmla="*/ 94 h 109"/>
                <a:gd name="T16" fmla="*/ 61 w 117"/>
                <a:gd name="T17" fmla="*/ 71 h 109"/>
                <a:gd name="T18" fmla="*/ 56 w 117"/>
                <a:gd name="T19" fmla="*/ 106 h 109"/>
                <a:gd name="T20" fmla="*/ 46 w 117"/>
                <a:gd name="T21" fmla="*/ 74 h 109"/>
                <a:gd name="T22" fmla="*/ 12 w 117"/>
                <a:gd name="T23" fmla="*/ 81 h 109"/>
                <a:gd name="T24" fmla="*/ 37 w 117"/>
                <a:gd name="T25" fmla="*/ 64 h 109"/>
                <a:gd name="T26" fmla="*/ 7 w 117"/>
                <a:gd name="T27" fmla="*/ 41 h 109"/>
                <a:gd name="T28" fmla="*/ 44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3" y="43"/>
                  </a:moveTo>
                  <a:cubicBezTo>
                    <a:pt x="37" y="46"/>
                    <a:pt x="32" y="5"/>
                    <a:pt x="50" y="3"/>
                  </a:cubicBezTo>
                  <a:cubicBezTo>
                    <a:pt x="69" y="0"/>
                    <a:pt x="64" y="30"/>
                    <a:pt x="61" y="40"/>
                  </a:cubicBezTo>
                  <a:cubicBezTo>
                    <a:pt x="66" y="32"/>
                    <a:pt x="87" y="9"/>
                    <a:pt x="93" y="27"/>
                  </a:cubicBezTo>
                  <a:cubicBezTo>
                    <a:pt x="97" y="39"/>
                    <a:pt x="80" y="44"/>
                    <a:pt x="73" y="50"/>
                  </a:cubicBezTo>
                  <a:cubicBezTo>
                    <a:pt x="82" y="41"/>
                    <a:pt x="117" y="46"/>
                    <a:pt x="111" y="61"/>
                  </a:cubicBezTo>
                  <a:cubicBezTo>
                    <a:pt x="105" y="74"/>
                    <a:pt x="79" y="65"/>
                    <a:pt x="71" y="62"/>
                  </a:cubicBezTo>
                  <a:cubicBezTo>
                    <a:pt x="80" y="67"/>
                    <a:pt x="107" y="84"/>
                    <a:pt x="87" y="94"/>
                  </a:cubicBezTo>
                  <a:cubicBezTo>
                    <a:pt x="70" y="102"/>
                    <a:pt x="66" y="82"/>
                    <a:pt x="61" y="71"/>
                  </a:cubicBezTo>
                  <a:cubicBezTo>
                    <a:pt x="64" y="81"/>
                    <a:pt x="71" y="103"/>
                    <a:pt x="56" y="106"/>
                  </a:cubicBezTo>
                  <a:cubicBezTo>
                    <a:pt x="41" y="109"/>
                    <a:pt x="35" y="83"/>
                    <a:pt x="46" y="74"/>
                  </a:cubicBezTo>
                  <a:cubicBezTo>
                    <a:pt x="40" y="81"/>
                    <a:pt x="18" y="94"/>
                    <a:pt x="12" y="81"/>
                  </a:cubicBezTo>
                  <a:cubicBezTo>
                    <a:pt x="4" y="67"/>
                    <a:pt x="30" y="67"/>
                    <a:pt x="37" y="64"/>
                  </a:cubicBezTo>
                  <a:cubicBezTo>
                    <a:pt x="28" y="66"/>
                    <a:pt x="0" y="55"/>
                    <a:pt x="7" y="41"/>
                  </a:cubicBezTo>
                  <a:cubicBezTo>
                    <a:pt x="13" y="28"/>
                    <a:pt x="41" y="43"/>
                    <a:pt x="44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34" name="Oval 33"/>
            <p:cNvSpPr>
              <a:spLocks noChangeArrowheads="1"/>
            </p:cNvSpPr>
            <p:nvPr/>
          </p:nvSpPr>
          <p:spPr bwMode="auto">
            <a:xfrm>
              <a:off x="2480734" y="7324725"/>
              <a:ext cx="296333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35" name="Oval 34"/>
            <p:cNvSpPr>
              <a:spLocks noChangeArrowheads="1"/>
            </p:cNvSpPr>
            <p:nvPr/>
          </p:nvSpPr>
          <p:spPr bwMode="auto">
            <a:xfrm>
              <a:off x="2523067" y="7399338"/>
              <a:ext cx="12700" cy="476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36" name="Oval 35"/>
            <p:cNvSpPr>
              <a:spLocks noChangeArrowheads="1"/>
            </p:cNvSpPr>
            <p:nvPr/>
          </p:nvSpPr>
          <p:spPr bwMode="auto">
            <a:xfrm>
              <a:off x="2641601" y="7373938"/>
              <a:ext cx="6351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37" name="Oval 36"/>
            <p:cNvSpPr>
              <a:spLocks noChangeArrowheads="1"/>
            </p:cNvSpPr>
            <p:nvPr/>
          </p:nvSpPr>
          <p:spPr bwMode="auto">
            <a:xfrm>
              <a:off x="2611967" y="7429500"/>
              <a:ext cx="10584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38" name="Oval 37"/>
            <p:cNvSpPr>
              <a:spLocks noChangeArrowheads="1"/>
            </p:cNvSpPr>
            <p:nvPr/>
          </p:nvSpPr>
          <p:spPr bwMode="auto">
            <a:xfrm>
              <a:off x="2726267" y="7423150"/>
              <a:ext cx="6351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39" name="Oval 38"/>
            <p:cNvSpPr>
              <a:spLocks noChangeArrowheads="1"/>
            </p:cNvSpPr>
            <p:nvPr/>
          </p:nvSpPr>
          <p:spPr bwMode="auto">
            <a:xfrm>
              <a:off x="2696634" y="7508875"/>
              <a:ext cx="6351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40" name="Oval 39"/>
            <p:cNvSpPr>
              <a:spLocks noChangeArrowheads="1"/>
            </p:cNvSpPr>
            <p:nvPr/>
          </p:nvSpPr>
          <p:spPr bwMode="auto">
            <a:xfrm>
              <a:off x="2542118" y="7485063"/>
              <a:ext cx="6349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41" name="Oval 40"/>
            <p:cNvSpPr>
              <a:spLocks noChangeArrowheads="1"/>
            </p:cNvSpPr>
            <p:nvPr/>
          </p:nvSpPr>
          <p:spPr bwMode="auto">
            <a:xfrm>
              <a:off x="2641601" y="7504113"/>
              <a:ext cx="12700" cy="476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42" name="Oval 41"/>
            <p:cNvSpPr>
              <a:spLocks noChangeArrowheads="1"/>
            </p:cNvSpPr>
            <p:nvPr/>
          </p:nvSpPr>
          <p:spPr bwMode="auto">
            <a:xfrm>
              <a:off x="2622551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43" name="Freeform 42"/>
            <p:cNvSpPr>
              <a:spLocks/>
            </p:cNvSpPr>
            <p:nvPr/>
          </p:nvSpPr>
          <p:spPr bwMode="auto">
            <a:xfrm>
              <a:off x="2129367" y="6516688"/>
              <a:ext cx="499533" cy="468312"/>
            </a:xfrm>
            <a:custGeom>
              <a:avLst/>
              <a:gdLst>
                <a:gd name="T0" fmla="*/ 36 w 81"/>
                <a:gd name="T1" fmla="*/ 30 h 76"/>
                <a:gd name="T2" fmla="*/ 34 w 81"/>
                <a:gd name="T3" fmla="*/ 2 h 76"/>
                <a:gd name="T4" fmla="*/ 42 w 81"/>
                <a:gd name="T5" fmla="*/ 28 h 76"/>
                <a:gd name="T6" fmla="*/ 65 w 81"/>
                <a:gd name="T7" fmla="*/ 19 h 76"/>
                <a:gd name="T8" fmla="*/ 50 w 81"/>
                <a:gd name="T9" fmla="*/ 35 h 76"/>
                <a:gd name="T10" fmla="*/ 77 w 81"/>
                <a:gd name="T11" fmla="*/ 42 h 76"/>
                <a:gd name="T12" fmla="*/ 49 w 81"/>
                <a:gd name="T13" fmla="*/ 43 h 76"/>
                <a:gd name="T14" fmla="*/ 60 w 81"/>
                <a:gd name="T15" fmla="*/ 65 h 76"/>
                <a:gd name="T16" fmla="*/ 42 w 81"/>
                <a:gd name="T17" fmla="*/ 50 h 76"/>
                <a:gd name="T18" fmla="*/ 39 w 81"/>
                <a:gd name="T19" fmla="*/ 74 h 76"/>
                <a:gd name="T20" fmla="*/ 31 w 81"/>
                <a:gd name="T21" fmla="*/ 52 h 76"/>
                <a:gd name="T22" fmla="*/ 8 w 81"/>
                <a:gd name="T23" fmla="*/ 56 h 76"/>
                <a:gd name="T24" fmla="*/ 25 w 81"/>
                <a:gd name="T25" fmla="*/ 45 h 76"/>
                <a:gd name="T26" fmla="*/ 4 w 81"/>
                <a:gd name="T27" fmla="*/ 29 h 76"/>
                <a:gd name="T28" fmla="*/ 30 w 81"/>
                <a:gd name="T29" fmla="*/ 33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1" h="76">
                  <a:moveTo>
                    <a:pt x="36" y="30"/>
                  </a:moveTo>
                  <a:cubicBezTo>
                    <a:pt x="25" y="32"/>
                    <a:pt x="21" y="4"/>
                    <a:pt x="34" y="2"/>
                  </a:cubicBezTo>
                  <a:cubicBezTo>
                    <a:pt x="48" y="0"/>
                    <a:pt x="44" y="21"/>
                    <a:pt x="42" y="28"/>
                  </a:cubicBezTo>
                  <a:cubicBezTo>
                    <a:pt x="46" y="22"/>
                    <a:pt x="60" y="6"/>
                    <a:pt x="65" y="19"/>
                  </a:cubicBezTo>
                  <a:cubicBezTo>
                    <a:pt x="67" y="27"/>
                    <a:pt x="55" y="31"/>
                    <a:pt x="50" y="35"/>
                  </a:cubicBezTo>
                  <a:cubicBezTo>
                    <a:pt x="56" y="29"/>
                    <a:pt x="81" y="32"/>
                    <a:pt x="77" y="42"/>
                  </a:cubicBezTo>
                  <a:cubicBezTo>
                    <a:pt x="73" y="51"/>
                    <a:pt x="55" y="45"/>
                    <a:pt x="49" y="43"/>
                  </a:cubicBezTo>
                  <a:cubicBezTo>
                    <a:pt x="56" y="47"/>
                    <a:pt x="74" y="58"/>
                    <a:pt x="60" y="65"/>
                  </a:cubicBezTo>
                  <a:cubicBezTo>
                    <a:pt x="48" y="71"/>
                    <a:pt x="45" y="57"/>
                    <a:pt x="42" y="50"/>
                  </a:cubicBezTo>
                  <a:cubicBezTo>
                    <a:pt x="44" y="57"/>
                    <a:pt x="49" y="72"/>
                    <a:pt x="39" y="74"/>
                  </a:cubicBezTo>
                  <a:cubicBezTo>
                    <a:pt x="28" y="76"/>
                    <a:pt x="24" y="58"/>
                    <a:pt x="31" y="52"/>
                  </a:cubicBezTo>
                  <a:cubicBezTo>
                    <a:pt x="27" y="56"/>
                    <a:pt x="12" y="65"/>
                    <a:pt x="8" y="56"/>
                  </a:cubicBezTo>
                  <a:cubicBezTo>
                    <a:pt x="2" y="47"/>
                    <a:pt x="21" y="46"/>
                    <a:pt x="25" y="45"/>
                  </a:cubicBezTo>
                  <a:cubicBezTo>
                    <a:pt x="19" y="46"/>
                    <a:pt x="0" y="38"/>
                    <a:pt x="4" y="29"/>
                  </a:cubicBezTo>
                  <a:cubicBezTo>
                    <a:pt x="9" y="20"/>
                    <a:pt x="28" y="30"/>
                    <a:pt x="30" y="3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44" name="Oval 43"/>
            <p:cNvSpPr>
              <a:spLocks noChangeArrowheads="1"/>
            </p:cNvSpPr>
            <p:nvPr/>
          </p:nvSpPr>
          <p:spPr bwMode="auto">
            <a:xfrm>
              <a:off x="2264834" y="6665913"/>
              <a:ext cx="209551" cy="209550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45" name="Oval 44"/>
            <p:cNvSpPr>
              <a:spLocks noChangeArrowheads="1"/>
            </p:cNvSpPr>
            <p:nvPr/>
          </p:nvSpPr>
          <p:spPr bwMode="auto">
            <a:xfrm>
              <a:off x="2302934" y="6719888"/>
              <a:ext cx="2117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46" name="Oval 45"/>
            <p:cNvSpPr>
              <a:spLocks noChangeArrowheads="1"/>
            </p:cNvSpPr>
            <p:nvPr/>
          </p:nvSpPr>
          <p:spPr bwMode="auto">
            <a:xfrm>
              <a:off x="2377018" y="6702425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47" name="Oval 46"/>
            <p:cNvSpPr>
              <a:spLocks noChangeArrowheads="1"/>
            </p:cNvSpPr>
            <p:nvPr/>
          </p:nvSpPr>
          <p:spPr bwMode="auto">
            <a:xfrm>
              <a:off x="2357967" y="6738938"/>
              <a:ext cx="6351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48" name="Oval 47"/>
            <p:cNvSpPr>
              <a:spLocks noChangeArrowheads="1"/>
            </p:cNvSpPr>
            <p:nvPr/>
          </p:nvSpPr>
          <p:spPr bwMode="auto">
            <a:xfrm>
              <a:off x="2438401" y="6732588"/>
              <a:ext cx="6351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49" name="Oval 48"/>
            <p:cNvSpPr>
              <a:spLocks noChangeArrowheads="1"/>
            </p:cNvSpPr>
            <p:nvPr/>
          </p:nvSpPr>
          <p:spPr bwMode="auto">
            <a:xfrm>
              <a:off x="2419351" y="6794500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50" name="Oval 49"/>
            <p:cNvSpPr>
              <a:spLocks noChangeArrowheads="1"/>
            </p:cNvSpPr>
            <p:nvPr/>
          </p:nvSpPr>
          <p:spPr bwMode="auto">
            <a:xfrm>
              <a:off x="2307167" y="6781800"/>
              <a:ext cx="6351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51" name="Oval 50"/>
            <p:cNvSpPr>
              <a:spLocks noChangeArrowheads="1"/>
            </p:cNvSpPr>
            <p:nvPr/>
          </p:nvSpPr>
          <p:spPr bwMode="auto">
            <a:xfrm>
              <a:off x="2383367" y="6788150"/>
              <a:ext cx="6351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52" name="Oval 51"/>
            <p:cNvSpPr>
              <a:spLocks noChangeArrowheads="1"/>
            </p:cNvSpPr>
            <p:nvPr/>
          </p:nvSpPr>
          <p:spPr bwMode="auto">
            <a:xfrm>
              <a:off x="2370667" y="6837363"/>
              <a:ext cx="6351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53" name="Freeform 52"/>
            <p:cNvSpPr>
              <a:spLocks/>
            </p:cNvSpPr>
            <p:nvPr/>
          </p:nvSpPr>
          <p:spPr bwMode="auto">
            <a:xfrm>
              <a:off x="1297518" y="6061075"/>
              <a:ext cx="692149" cy="647700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2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8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2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8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8"/>
                    <a:pt x="58" y="68"/>
                  </a:cubicBezTo>
                  <a:cubicBezTo>
                    <a:pt x="60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4"/>
                    <a:pt x="29" y="64"/>
                    <a:pt x="35" y="62"/>
                  </a:cubicBezTo>
                  <a:cubicBezTo>
                    <a:pt x="26" y="63"/>
                    <a:pt x="0" y="52"/>
                    <a:pt x="6" y="40"/>
                  </a:cubicBezTo>
                  <a:cubicBezTo>
                    <a:pt x="12" y="27"/>
                    <a:pt x="39" y="41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54" name="Oval 53"/>
            <p:cNvSpPr>
              <a:spLocks noChangeArrowheads="1"/>
            </p:cNvSpPr>
            <p:nvPr/>
          </p:nvSpPr>
          <p:spPr bwMode="auto">
            <a:xfrm>
              <a:off x="1490134" y="6264275"/>
              <a:ext cx="283633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55" name="Oval 54"/>
            <p:cNvSpPr>
              <a:spLocks noChangeArrowheads="1"/>
            </p:cNvSpPr>
            <p:nvPr/>
          </p:nvSpPr>
          <p:spPr bwMode="auto">
            <a:xfrm>
              <a:off x="1532467" y="6338888"/>
              <a:ext cx="6351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56" name="Oval 55"/>
            <p:cNvSpPr>
              <a:spLocks noChangeArrowheads="1"/>
            </p:cNvSpPr>
            <p:nvPr/>
          </p:nvSpPr>
          <p:spPr bwMode="auto">
            <a:xfrm>
              <a:off x="1644651" y="6313488"/>
              <a:ext cx="423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57" name="Oval 56"/>
            <p:cNvSpPr>
              <a:spLocks noChangeArrowheads="1"/>
            </p:cNvSpPr>
            <p:nvPr/>
          </p:nvSpPr>
          <p:spPr bwMode="auto">
            <a:xfrm>
              <a:off x="1619251" y="6362700"/>
              <a:ext cx="6349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58" name="Oval 57"/>
            <p:cNvSpPr>
              <a:spLocks noChangeArrowheads="1"/>
            </p:cNvSpPr>
            <p:nvPr/>
          </p:nvSpPr>
          <p:spPr bwMode="auto">
            <a:xfrm>
              <a:off x="1722967" y="636270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59" name="Oval 58"/>
            <p:cNvSpPr>
              <a:spLocks noChangeArrowheads="1"/>
            </p:cNvSpPr>
            <p:nvPr/>
          </p:nvSpPr>
          <p:spPr bwMode="auto">
            <a:xfrm>
              <a:off x="1693334" y="644366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60" name="Oval 59"/>
            <p:cNvSpPr>
              <a:spLocks noChangeArrowheads="1"/>
            </p:cNvSpPr>
            <p:nvPr/>
          </p:nvSpPr>
          <p:spPr bwMode="auto">
            <a:xfrm>
              <a:off x="1545167" y="64246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61" name="Oval 60"/>
            <p:cNvSpPr>
              <a:spLocks noChangeArrowheads="1"/>
            </p:cNvSpPr>
            <p:nvPr/>
          </p:nvSpPr>
          <p:spPr bwMode="auto">
            <a:xfrm>
              <a:off x="1644651" y="6437313"/>
              <a:ext cx="1058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62" name="Oval 61"/>
            <p:cNvSpPr>
              <a:spLocks noChangeArrowheads="1"/>
            </p:cNvSpPr>
            <p:nvPr/>
          </p:nvSpPr>
          <p:spPr bwMode="auto">
            <a:xfrm>
              <a:off x="1625601" y="6499225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63" name="Freeform 62"/>
            <p:cNvSpPr>
              <a:spLocks/>
            </p:cNvSpPr>
            <p:nvPr/>
          </p:nvSpPr>
          <p:spPr bwMode="auto">
            <a:xfrm>
              <a:off x="929218" y="7910513"/>
              <a:ext cx="457200" cy="393700"/>
            </a:xfrm>
            <a:custGeom>
              <a:avLst/>
              <a:gdLst>
                <a:gd name="T0" fmla="*/ 0 w 74"/>
                <a:gd name="T1" fmla="*/ 7 h 64"/>
                <a:gd name="T2" fmla="*/ 74 w 74"/>
                <a:gd name="T3" fmla="*/ 64 h 64"/>
                <a:gd name="T4" fmla="*/ 0 w 74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7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64" name="Freeform 63"/>
            <p:cNvSpPr>
              <a:spLocks/>
            </p:cNvSpPr>
            <p:nvPr/>
          </p:nvSpPr>
          <p:spPr bwMode="auto">
            <a:xfrm>
              <a:off x="903818" y="7953375"/>
              <a:ext cx="482600" cy="431800"/>
            </a:xfrm>
            <a:custGeom>
              <a:avLst/>
              <a:gdLst>
                <a:gd name="T0" fmla="*/ 4 w 78"/>
                <a:gd name="T1" fmla="*/ 0 h 70"/>
                <a:gd name="T2" fmla="*/ 0 w 78"/>
                <a:gd name="T3" fmla="*/ 1 h 70"/>
                <a:gd name="T4" fmla="*/ 78 w 78"/>
                <a:gd name="T5" fmla="*/ 58 h 70"/>
                <a:gd name="T6" fmla="*/ 78 w 78"/>
                <a:gd name="T7" fmla="*/ 57 h 70"/>
                <a:gd name="T8" fmla="*/ 4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4" y="0"/>
                  </a:moveTo>
                  <a:cubicBezTo>
                    <a:pt x="3" y="1"/>
                    <a:pt x="1" y="1"/>
                    <a:pt x="0" y="1"/>
                  </a:cubicBezTo>
                  <a:cubicBezTo>
                    <a:pt x="0" y="1"/>
                    <a:pt x="16" y="70"/>
                    <a:pt x="78" y="58"/>
                  </a:cubicBezTo>
                  <a:cubicBezTo>
                    <a:pt x="78" y="58"/>
                    <a:pt x="78" y="57"/>
                    <a:pt x="78" y="57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65" name="Freeform 64"/>
            <p:cNvSpPr>
              <a:spLocks/>
            </p:cNvSpPr>
            <p:nvPr/>
          </p:nvSpPr>
          <p:spPr bwMode="auto">
            <a:xfrm>
              <a:off x="154518" y="7183438"/>
              <a:ext cx="455083" cy="393700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66" name="Freeform 65"/>
            <p:cNvSpPr>
              <a:spLocks/>
            </p:cNvSpPr>
            <p:nvPr/>
          </p:nvSpPr>
          <p:spPr bwMode="auto">
            <a:xfrm>
              <a:off x="129118" y="7232650"/>
              <a:ext cx="486833" cy="425450"/>
            </a:xfrm>
            <a:custGeom>
              <a:avLst/>
              <a:gdLst>
                <a:gd name="T0" fmla="*/ 4 w 79"/>
                <a:gd name="T1" fmla="*/ 0 h 69"/>
                <a:gd name="T2" fmla="*/ 0 w 79"/>
                <a:gd name="T3" fmla="*/ 1 h 69"/>
                <a:gd name="T4" fmla="*/ 79 w 79"/>
                <a:gd name="T5" fmla="*/ 57 h 69"/>
                <a:gd name="T6" fmla="*/ 78 w 79"/>
                <a:gd name="T7" fmla="*/ 56 h 69"/>
                <a:gd name="T8" fmla="*/ 4 w 79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9" h="69">
                  <a:moveTo>
                    <a:pt x="4" y="0"/>
                  </a:moveTo>
                  <a:cubicBezTo>
                    <a:pt x="3" y="0"/>
                    <a:pt x="2" y="0"/>
                    <a:pt x="0" y="1"/>
                  </a:cubicBezTo>
                  <a:cubicBezTo>
                    <a:pt x="0" y="1"/>
                    <a:pt x="16" y="69"/>
                    <a:pt x="79" y="57"/>
                  </a:cubicBezTo>
                  <a:cubicBezTo>
                    <a:pt x="79" y="57"/>
                    <a:pt x="79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67" name="Freeform 66"/>
            <p:cNvSpPr>
              <a:spLocks/>
            </p:cNvSpPr>
            <p:nvPr/>
          </p:nvSpPr>
          <p:spPr bwMode="auto">
            <a:xfrm>
              <a:off x="1883834" y="7239000"/>
              <a:ext cx="463551" cy="393700"/>
            </a:xfrm>
            <a:custGeom>
              <a:avLst/>
              <a:gdLst>
                <a:gd name="T0" fmla="*/ 0 w 75"/>
                <a:gd name="T1" fmla="*/ 7 h 64"/>
                <a:gd name="T2" fmla="*/ 75 w 75"/>
                <a:gd name="T3" fmla="*/ 64 h 64"/>
                <a:gd name="T4" fmla="*/ 0 w 75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64">
                  <a:moveTo>
                    <a:pt x="0" y="7"/>
                  </a:moveTo>
                  <a:cubicBezTo>
                    <a:pt x="75" y="64"/>
                    <a:pt x="75" y="64"/>
                    <a:pt x="75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68" name="Freeform 67"/>
            <p:cNvSpPr>
              <a:spLocks/>
            </p:cNvSpPr>
            <p:nvPr/>
          </p:nvSpPr>
          <p:spPr bwMode="auto">
            <a:xfrm>
              <a:off x="1864785" y="7281863"/>
              <a:ext cx="482600" cy="431800"/>
            </a:xfrm>
            <a:custGeom>
              <a:avLst/>
              <a:gdLst>
                <a:gd name="T0" fmla="*/ 3 w 78"/>
                <a:gd name="T1" fmla="*/ 0 h 70"/>
                <a:gd name="T2" fmla="*/ 0 w 78"/>
                <a:gd name="T3" fmla="*/ 1 h 70"/>
                <a:gd name="T4" fmla="*/ 78 w 78"/>
                <a:gd name="T5" fmla="*/ 57 h 70"/>
                <a:gd name="T6" fmla="*/ 78 w 78"/>
                <a:gd name="T7" fmla="*/ 57 h 70"/>
                <a:gd name="T8" fmla="*/ 3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3" y="0"/>
                  </a:moveTo>
                  <a:cubicBezTo>
                    <a:pt x="2" y="0"/>
                    <a:pt x="1" y="0"/>
                    <a:pt x="0" y="1"/>
                  </a:cubicBezTo>
                  <a:cubicBezTo>
                    <a:pt x="0" y="1"/>
                    <a:pt x="15" y="70"/>
                    <a:pt x="78" y="57"/>
                  </a:cubicBezTo>
                  <a:cubicBezTo>
                    <a:pt x="78" y="57"/>
                    <a:pt x="78" y="57"/>
                    <a:pt x="78" y="57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69" name="Freeform 68"/>
            <p:cNvSpPr>
              <a:spLocks/>
            </p:cNvSpPr>
            <p:nvPr/>
          </p:nvSpPr>
          <p:spPr bwMode="auto">
            <a:xfrm>
              <a:off x="645585" y="7423150"/>
              <a:ext cx="406400" cy="406400"/>
            </a:xfrm>
            <a:custGeom>
              <a:avLst/>
              <a:gdLst>
                <a:gd name="T0" fmla="*/ 66 w 66"/>
                <a:gd name="T1" fmla="*/ 0 h 66"/>
                <a:gd name="T2" fmla="*/ 0 w 66"/>
                <a:gd name="T3" fmla="*/ 66 h 66"/>
                <a:gd name="T4" fmla="*/ 66 w 66"/>
                <a:gd name="T5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6">
                  <a:moveTo>
                    <a:pt x="66" y="0"/>
                  </a:moveTo>
                  <a:cubicBezTo>
                    <a:pt x="0" y="66"/>
                    <a:pt x="0" y="66"/>
                    <a:pt x="0" y="66"/>
                  </a:cubicBezTo>
                  <a:cubicBezTo>
                    <a:pt x="1" y="59"/>
                    <a:pt x="7" y="0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70" name="Freeform 69"/>
            <p:cNvSpPr>
              <a:spLocks/>
            </p:cNvSpPr>
            <p:nvPr/>
          </p:nvSpPr>
          <p:spPr bwMode="auto">
            <a:xfrm>
              <a:off x="645585" y="7423150"/>
              <a:ext cx="425449" cy="431800"/>
            </a:xfrm>
            <a:custGeom>
              <a:avLst/>
              <a:gdLst>
                <a:gd name="T0" fmla="*/ 66 w 69"/>
                <a:gd name="T1" fmla="*/ 0 h 70"/>
                <a:gd name="T2" fmla="*/ 69 w 69"/>
                <a:gd name="T3" fmla="*/ 0 h 70"/>
                <a:gd name="T4" fmla="*/ 0 w 69"/>
                <a:gd name="T5" fmla="*/ 67 h 70"/>
                <a:gd name="T6" fmla="*/ 0 w 69"/>
                <a:gd name="T7" fmla="*/ 66 h 70"/>
                <a:gd name="T8" fmla="*/ 66 w 69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0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0"/>
                    <a:pt x="0" y="67"/>
                  </a:cubicBezTo>
                  <a:cubicBezTo>
                    <a:pt x="0" y="67"/>
                    <a:pt x="0" y="67"/>
                    <a:pt x="0" y="66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71" name="Freeform 70"/>
            <p:cNvSpPr>
              <a:spLocks/>
            </p:cNvSpPr>
            <p:nvPr/>
          </p:nvSpPr>
          <p:spPr bwMode="auto">
            <a:xfrm>
              <a:off x="1722967" y="6627813"/>
              <a:ext cx="406400" cy="412750"/>
            </a:xfrm>
            <a:custGeom>
              <a:avLst/>
              <a:gdLst>
                <a:gd name="T0" fmla="*/ 66 w 66"/>
                <a:gd name="T1" fmla="*/ 0 h 67"/>
                <a:gd name="T2" fmla="*/ 0 w 66"/>
                <a:gd name="T3" fmla="*/ 67 h 67"/>
                <a:gd name="T4" fmla="*/ 66 w 66"/>
                <a:gd name="T5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7">
                  <a:moveTo>
                    <a:pt x="66" y="0"/>
                  </a:moveTo>
                  <a:cubicBezTo>
                    <a:pt x="0" y="67"/>
                    <a:pt x="0" y="67"/>
                    <a:pt x="0" y="67"/>
                  </a:cubicBezTo>
                  <a:cubicBezTo>
                    <a:pt x="0" y="60"/>
                    <a:pt x="7" y="1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72" name="Freeform 71"/>
            <p:cNvSpPr>
              <a:spLocks/>
            </p:cNvSpPr>
            <p:nvPr/>
          </p:nvSpPr>
          <p:spPr bwMode="auto">
            <a:xfrm>
              <a:off x="1722967" y="6627813"/>
              <a:ext cx="425451" cy="438150"/>
            </a:xfrm>
            <a:custGeom>
              <a:avLst/>
              <a:gdLst>
                <a:gd name="T0" fmla="*/ 66 w 69"/>
                <a:gd name="T1" fmla="*/ 0 h 71"/>
                <a:gd name="T2" fmla="*/ 69 w 69"/>
                <a:gd name="T3" fmla="*/ 0 h 71"/>
                <a:gd name="T4" fmla="*/ 0 w 69"/>
                <a:gd name="T5" fmla="*/ 67 h 71"/>
                <a:gd name="T6" fmla="*/ 0 w 69"/>
                <a:gd name="T7" fmla="*/ 67 h 71"/>
                <a:gd name="T8" fmla="*/ 66 w 69"/>
                <a:gd name="T9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1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1"/>
                    <a:pt x="0" y="67"/>
                  </a:cubicBezTo>
                  <a:cubicBezTo>
                    <a:pt x="0" y="67"/>
                    <a:pt x="0" y="67"/>
                    <a:pt x="0" y="67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73" name="Freeform 72"/>
            <p:cNvSpPr>
              <a:spLocks/>
            </p:cNvSpPr>
            <p:nvPr/>
          </p:nvSpPr>
          <p:spPr bwMode="auto">
            <a:xfrm>
              <a:off x="2635251" y="7664450"/>
              <a:ext cx="522816" cy="528638"/>
            </a:xfrm>
            <a:custGeom>
              <a:avLst/>
              <a:gdLst>
                <a:gd name="T0" fmla="*/ 85 w 85"/>
                <a:gd name="T1" fmla="*/ 0 h 86"/>
                <a:gd name="T2" fmla="*/ 0 w 85"/>
                <a:gd name="T3" fmla="*/ 86 h 86"/>
                <a:gd name="T4" fmla="*/ 85 w 85"/>
                <a:gd name="T5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6">
                  <a:moveTo>
                    <a:pt x="85" y="0"/>
                  </a:moveTo>
                  <a:cubicBezTo>
                    <a:pt x="0" y="86"/>
                    <a:pt x="0" y="86"/>
                    <a:pt x="0" y="86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74" name="Freeform 73"/>
            <p:cNvSpPr>
              <a:spLocks/>
            </p:cNvSpPr>
            <p:nvPr/>
          </p:nvSpPr>
          <p:spPr bwMode="auto">
            <a:xfrm>
              <a:off x="2635251" y="7664450"/>
              <a:ext cx="554567" cy="560388"/>
            </a:xfrm>
            <a:custGeom>
              <a:avLst/>
              <a:gdLst>
                <a:gd name="T0" fmla="*/ 85 w 90"/>
                <a:gd name="T1" fmla="*/ 0 h 91"/>
                <a:gd name="T2" fmla="*/ 90 w 90"/>
                <a:gd name="T3" fmla="*/ 0 h 91"/>
                <a:gd name="T4" fmla="*/ 0 w 90"/>
                <a:gd name="T5" fmla="*/ 86 h 91"/>
                <a:gd name="T6" fmla="*/ 0 w 90"/>
                <a:gd name="T7" fmla="*/ 86 h 91"/>
                <a:gd name="T8" fmla="*/ 85 w 90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91">
                  <a:moveTo>
                    <a:pt x="85" y="0"/>
                  </a:moveTo>
                  <a:cubicBezTo>
                    <a:pt x="86" y="0"/>
                    <a:pt x="88" y="0"/>
                    <a:pt x="90" y="0"/>
                  </a:cubicBezTo>
                  <a:cubicBezTo>
                    <a:pt x="90" y="0"/>
                    <a:pt x="82" y="91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75" name="Freeform 74"/>
            <p:cNvSpPr>
              <a:spLocks/>
            </p:cNvSpPr>
            <p:nvPr/>
          </p:nvSpPr>
          <p:spPr bwMode="auto">
            <a:xfrm>
              <a:off x="10972800" y="7404100"/>
              <a:ext cx="29633" cy="1177925"/>
            </a:xfrm>
            <a:custGeom>
              <a:avLst/>
              <a:gdLst>
                <a:gd name="T0" fmla="*/ 5 w 5"/>
                <a:gd name="T1" fmla="*/ 5 h 191"/>
                <a:gd name="T2" fmla="*/ 2 w 5"/>
                <a:gd name="T3" fmla="*/ 0 h 191"/>
                <a:gd name="T4" fmla="*/ 0 w 5"/>
                <a:gd name="T5" fmla="*/ 5 h 191"/>
                <a:gd name="T6" fmla="*/ 0 w 5"/>
                <a:gd name="T7" fmla="*/ 191 h 191"/>
                <a:gd name="T8" fmla="*/ 5 w 5"/>
                <a:gd name="T9" fmla="*/ 191 h 191"/>
                <a:gd name="T10" fmla="*/ 5 w 5"/>
                <a:gd name="T11" fmla="*/ 5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91">
                  <a:moveTo>
                    <a:pt x="5" y="5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5"/>
                  </a:cubicBezTo>
                  <a:cubicBezTo>
                    <a:pt x="0" y="191"/>
                    <a:pt x="0" y="191"/>
                    <a:pt x="0" y="191"/>
                  </a:cubicBezTo>
                  <a:cubicBezTo>
                    <a:pt x="5" y="191"/>
                    <a:pt x="5" y="191"/>
                    <a:pt x="5" y="191"/>
                  </a:cubicBezTo>
                  <a:lnTo>
                    <a:pt x="5" y="5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76" name="Freeform 75"/>
            <p:cNvSpPr>
              <a:spLocks/>
            </p:cNvSpPr>
            <p:nvPr/>
          </p:nvSpPr>
          <p:spPr bwMode="auto">
            <a:xfrm>
              <a:off x="11857567" y="7521575"/>
              <a:ext cx="38100" cy="1060450"/>
            </a:xfrm>
            <a:custGeom>
              <a:avLst/>
              <a:gdLst>
                <a:gd name="T0" fmla="*/ 6 w 6"/>
                <a:gd name="T1" fmla="*/ 4 h 172"/>
                <a:gd name="T2" fmla="*/ 3 w 6"/>
                <a:gd name="T3" fmla="*/ 0 h 172"/>
                <a:gd name="T4" fmla="*/ 0 w 6"/>
                <a:gd name="T5" fmla="*/ 4 h 172"/>
                <a:gd name="T6" fmla="*/ 0 w 6"/>
                <a:gd name="T7" fmla="*/ 172 h 172"/>
                <a:gd name="T8" fmla="*/ 6 w 6"/>
                <a:gd name="T9" fmla="*/ 172 h 172"/>
                <a:gd name="T10" fmla="*/ 6 w 6"/>
                <a:gd name="T11" fmla="*/ 4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72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72"/>
                    <a:pt x="0" y="172"/>
                    <a:pt x="0" y="172"/>
                  </a:cubicBezTo>
                  <a:cubicBezTo>
                    <a:pt x="6" y="172"/>
                    <a:pt x="6" y="172"/>
                    <a:pt x="6" y="172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77" name="Freeform 76"/>
            <p:cNvSpPr>
              <a:spLocks/>
            </p:cNvSpPr>
            <p:nvPr/>
          </p:nvSpPr>
          <p:spPr bwMode="auto">
            <a:xfrm>
              <a:off x="10041467" y="7472363"/>
              <a:ext cx="38100" cy="1109662"/>
            </a:xfrm>
            <a:custGeom>
              <a:avLst/>
              <a:gdLst>
                <a:gd name="T0" fmla="*/ 6 w 6"/>
                <a:gd name="T1" fmla="*/ 4 h 180"/>
                <a:gd name="T2" fmla="*/ 3 w 6"/>
                <a:gd name="T3" fmla="*/ 0 h 180"/>
                <a:gd name="T4" fmla="*/ 0 w 6"/>
                <a:gd name="T5" fmla="*/ 4 h 180"/>
                <a:gd name="T6" fmla="*/ 0 w 6"/>
                <a:gd name="T7" fmla="*/ 180 h 180"/>
                <a:gd name="T8" fmla="*/ 6 w 6"/>
                <a:gd name="T9" fmla="*/ 180 h 180"/>
                <a:gd name="T10" fmla="*/ 6 w 6"/>
                <a:gd name="T11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80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80"/>
                    <a:pt x="0" y="180"/>
                    <a:pt x="0" y="180"/>
                  </a:cubicBezTo>
                  <a:cubicBezTo>
                    <a:pt x="6" y="180"/>
                    <a:pt x="6" y="180"/>
                    <a:pt x="6" y="180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78" name="Freeform 77"/>
            <p:cNvSpPr>
              <a:spLocks/>
            </p:cNvSpPr>
            <p:nvPr/>
          </p:nvSpPr>
          <p:spPr bwMode="auto">
            <a:xfrm>
              <a:off x="11605684" y="6899275"/>
              <a:ext cx="38100" cy="1682750"/>
            </a:xfrm>
            <a:custGeom>
              <a:avLst/>
              <a:gdLst>
                <a:gd name="T0" fmla="*/ 6 w 6"/>
                <a:gd name="T1" fmla="*/ 4 h 273"/>
                <a:gd name="T2" fmla="*/ 3 w 6"/>
                <a:gd name="T3" fmla="*/ 0 h 273"/>
                <a:gd name="T4" fmla="*/ 0 w 6"/>
                <a:gd name="T5" fmla="*/ 4 h 273"/>
                <a:gd name="T6" fmla="*/ 0 w 6"/>
                <a:gd name="T7" fmla="*/ 273 h 273"/>
                <a:gd name="T8" fmla="*/ 6 w 6"/>
                <a:gd name="T9" fmla="*/ 273 h 273"/>
                <a:gd name="T10" fmla="*/ 6 w 6"/>
                <a:gd name="T11" fmla="*/ 4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73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73"/>
                    <a:pt x="0" y="273"/>
                    <a:pt x="0" y="273"/>
                  </a:cubicBezTo>
                  <a:cubicBezTo>
                    <a:pt x="6" y="273"/>
                    <a:pt x="6" y="273"/>
                    <a:pt x="6" y="273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79" name="Freeform 78"/>
            <p:cNvSpPr>
              <a:spLocks/>
            </p:cNvSpPr>
            <p:nvPr/>
          </p:nvSpPr>
          <p:spPr bwMode="auto">
            <a:xfrm>
              <a:off x="11273367" y="6486525"/>
              <a:ext cx="715433" cy="671513"/>
            </a:xfrm>
            <a:custGeom>
              <a:avLst/>
              <a:gdLst>
                <a:gd name="T0" fmla="*/ 52 w 116"/>
                <a:gd name="T1" fmla="*/ 44 h 109"/>
                <a:gd name="T2" fmla="*/ 49 w 116"/>
                <a:gd name="T3" fmla="*/ 3 h 109"/>
                <a:gd name="T4" fmla="*/ 61 w 116"/>
                <a:gd name="T5" fmla="*/ 40 h 109"/>
                <a:gd name="T6" fmla="*/ 92 w 116"/>
                <a:gd name="T7" fmla="*/ 27 h 109"/>
                <a:gd name="T8" fmla="*/ 72 w 116"/>
                <a:gd name="T9" fmla="*/ 50 h 109"/>
                <a:gd name="T10" fmla="*/ 110 w 116"/>
                <a:gd name="T11" fmla="*/ 61 h 109"/>
                <a:gd name="T12" fmla="*/ 70 w 116"/>
                <a:gd name="T13" fmla="*/ 62 h 109"/>
                <a:gd name="T14" fmla="*/ 86 w 116"/>
                <a:gd name="T15" fmla="*/ 94 h 109"/>
                <a:gd name="T16" fmla="*/ 60 w 116"/>
                <a:gd name="T17" fmla="*/ 71 h 109"/>
                <a:gd name="T18" fmla="*/ 55 w 116"/>
                <a:gd name="T19" fmla="*/ 106 h 109"/>
                <a:gd name="T20" fmla="*/ 45 w 116"/>
                <a:gd name="T21" fmla="*/ 74 h 109"/>
                <a:gd name="T22" fmla="*/ 11 w 116"/>
                <a:gd name="T23" fmla="*/ 81 h 109"/>
                <a:gd name="T24" fmla="*/ 36 w 116"/>
                <a:gd name="T25" fmla="*/ 65 h 109"/>
                <a:gd name="T26" fmla="*/ 6 w 116"/>
                <a:gd name="T27" fmla="*/ 42 h 109"/>
                <a:gd name="T28" fmla="*/ 43 w 116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6" h="109">
                  <a:moveTo>
                    <a:pt x="52" y="44"/>
                  </a:moveTo>
                  <a:cubicBezTo>
                    <a:pt x="36" y="46"/>
                    <a:pt x="31" y="6"/>
                    <a:pt x="49" y="3"/>
                  </a:cubicBezTo>
                  <a:cubicBezTo>
                    <a:pt x="68" y="0"/>
                    <a:pt x="63" y="30"/>
                    <a:pt x="61" y="40"/>
                  </a:cubicBezTo>
                  <a:cubicBezTo>
                    <a:pt x="65" y="32"/>
                    <a:pt x="86" y="9"/>
                    <a:pt x="92" y="27"/>
                  </a:cubicBezTo>
                  <a:cubicBezTo>
                    <a:pt x="96" y="39"/>
                    <a:pt x="79" y="45"/>
                    <a:pt x="72" y="50"/>
                  </a:cubicBezTo>
                  <a:cubicBezTo>
                    <a:pt x="81" y="42"/>
                    <a:pt x="116" y="46"/>
                    <a:pt x="110" y="61"/>
                  </a:cubicBezTo>
                  <a:cubicBezTo>
                    <a:pt x="105" y="74"/>
                    <a:pt x="78" y="65"/>
                    <a:pt x="70" y="62"/>
                  </a:cubicBezTo>
                  <a:cubicBezTo>
                    <a:pt x="80" y="68"/>
                    <a:pt x="106" y="84"/>
                    <a:pt x="86" y="94"/>
                  </a:cubicBezTo>
                  <a:cubicBezTo>
                    <a:pt x="69" y="103"/>
                    <a:pt x="65" y="82"/>
                    <a:pt x="60" y="71"/>
                  </a:cubicBezTo>
                  <a:cubicBezTo>
                    <a:pt x="63" y="82"/>
                    <a:pt x="70" y="103"/>
                    <a:pt x="55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4"/>
                    <a:pt x="11" y="81"/>
                  </a:cubicBezTo>
                  <a:cubicBezTo>
                    <a:pt x="3" y="67"/>
                    <a:pt x="30" y="67"/>
                    <a:pt x="36" y="65"/>
                  </a:cubicBezTo>
                  <a:cubicBezTo>
                    <a:pt x="27" y="66"/>
                    <a:pt x="0" y="55"/>
                    <a:pt x="6" y="42"/>
                  </a:cubicBezTo>
                  <a:cubicBezTo>
                    <a:pt x="13" y="29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80" name="Oval 79"/>
            <p:cNvSpPr>
              <a:spLocks noChangeArrowheads="1"/>
            </p:cNvSpPr>
            <p:nvPr/>
          </p:nvSpPr>
          <p:spPr bwMode="auto">
            <a:xfrm>
              <a:off x="11470218" y="6702425"/>
              <a:ext cx="296333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81" name="Oval 80"/>
            <p:cNvSpPr>
              <a:spLocks noChangeArrowheads="1"/>
            </p:cNvSpPr>
            <p:nvPr/>
          </p:nvSpPr>
          <p:spPr bwMode="auto">
            <a:xfrm>
              <a:off x="11514667" y="677545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82" name="Oval 81"/>
            <p:cNvSpPr>
              <a:spLocks noChangeArrowheads="1"/>
            </p:cNvSpPr>
            <p:nvPr/>
          </p:nvSpPr>
          <p:spPr bwMode="auto">
            <a:xfrm>
              <a:off x="11631084" y="6751638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83" name="Oval 82"/>
            <p:cNvSpPr>
              <a:spLocks noChangeArrowheads="1"/>
            </p:cNvSpPr>
            <p:nvPr/>
          </p:nvSpPr>
          <p:spPr bwMode="auto">
            <a:xfrm>
              <a:off x="11605684" y="6807200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84" name="Oval 83"/>
            <p:cNvSpPr>
              <a:spLocks noChangeArrowheads="1"/>
            </p:cNvSpPr>
            <p:nvPr/>
          </p:nvSpPr>
          <p:spPr bwMode="auto">
            <a:xfrm>
              <a:off x="11717867" y="6800850"/>
              <a:ext cx="6351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85" name="Oval 84"/>
            <p:cNvSpPr>
              <a:spLocks noChangeArrowheads="1"/>
            </p:cNvSpPr>
            <p:nvPr/>
          </p:nvSpPr>
          <p:spPr bwMode="auto">
            <a:xfrm>
              <a:off x="11686118" y="6886575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86" name="Oval 85"/>
            <p:cNvSpPr>
              <a:spLocks noChangeArrowheads="1"/>
            </p:cNvSpPr>
            <p:nvPr/>
          </p:nvSpPr>
          <p:spPr bwMode="auto">
            <a:xfrm>
              <a:off x="11533718" y="6862763"/>
              <a:ext cx="6349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87" name="Oval 86"/>
            <p:cNvSpPr>
              <a:spLocks noChangeArrowheads="1"/>
            </p:cNvSpPr>
            <p:nvPr/>
          </p:nvSpPr>
          <p:spPr bwMode="auto">
            <a:xfrm>
              <a:off x="11631084" y="6880225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88" name="Oval 87"/>
            <p:cNvSpPr>
              <a:spLocks noChangeArrowheads="1"/>
            </p:cNvSpPr>
            <p:nvPr/>
          </p:nvSpPr>
          <p:spPr bwMode="auto">
            <a:xfrm>
              <a:off x="11612034" y="6948488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89" name="Freeform 88"/>
            <p:cNvSpPr>
              <a:spLocks/>
            </p:cNvSpPr>
            <p:nvPr/>
          </p:nvSpPr>
          <p:spPr bwMode="auto">
            <a:xfrm>
              <a:off x="11982451" y="7435850"/>
              <a:ext cx="12700" cy="12700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2 h 2"/>
                <a:gd name="T4" fmla="*/ 2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1" y="1"/>
                    <a:pt x="1" y="1"/>
                    <a:pt x="0" y="2"/>
                  </a:cubicBezTo>
                  <a:cubicBezTo>
                    <a:pt x="1" y="2"/>
                    <a:pt x="1" y="1"/>
                    <a:pt x="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90" name="Freeform 89"/>
            <p:cNvSpPr>
              <a:spLocks/>
            </p:cNvSpPr>
            <p:nvPr/>
          </p:nvSpPr>
          <p:spPr bwMode="auto">
            <a:xfrm>
              <a:off x="11552767" y="7151688"/>
              <a:ext cx="645584" cy="641350"/>
            </a:xfrm>
            <a:custGeom>
              <a:avLst/>
              <a:gdLst>
                <a:gd name="T0" fmla="*/ 72 w 105"/>
                <a:gd name="T1" fmla="*/ 46 h 104"/>
                <a:gd name="T2" fmla="*/ 70 w 105"/>
                <a:gd name="T3" fmla="*/ 48 h 104"/>
                <a:gd name="T4" fmla="*/ 72 w 105"/>
                <a:gd name="T5" fmla="*/ 46 h 104"/>
                <a:gd name="T6" fmla="*/ 90 w 105"/>
                <a:gd name="T7" fmla="*/ 26 h 104"/>
                <a:gd name="T8" fmla="*/ 59 w 105"/>
                <a:gd name="T9" fmla="*/ 38 h 104"/>
                <a:gd name="T10" fmla="*/ 48 w 105"/>
                <a:gd name="T11" fmla="*/ 2 h 104"/>
                <a:gd name="T12" fmla="*/ 51 w 105"/>
                <a:gd name="T13" fmla="*/ 42 h 104"/>
                <a:gd name="T14" fmla="*/ 42 w 105"/>
                <a:gd name="T15" fmla="*/ 46 h 104"/>
                <a:gd name="T16" fmla="*/ 7 w 105"/>
                <a:gd name="T17" fmla="*/ 40 h 104"/>
                <a:gd name="T18" fmla="*/ 36 w 105"/>
                <a:gd name="T19" fmla="*/ 62 h 104"/>
                <a:gd name="T20" fmla="*/ 11 w 105"/>
                <a:gd name="T21" fmla="*/ 78 h 104"/>
                <a:gd name="T22" fmla="*/ 44 w 105"/>
                <a:gd name="T23" fmla="*/ 71 h 104"/>
                <a:gd name="T24" fmla="*/ 54 w 105"/>
                <a:gd name="T25" fmla="*/ 102 h 104"/>
                <a:gd name="T26" fmla="*/ 59 w 105"/>
                <a:gd name="T27" fmla="*/ 68 h 104"/>
                <a:gd name="T28" fmla="*/ 83 w 105"/>
                <a:gd name="T29" fmla="*/ 90 h 104"/>
                <a:gd name="T30" fmla="*/ 68 w 105"/>
                <a:gd name="T31" fmla="*/ 59 h 104"/>
                <a:gd name="T32" fmla="*/ 105 w 105"/>
                <a:gd name="T33" fmla="*/ 61 h 104"/>
                <a:gd name="T34" fmla="*/ 105 w 105"/>
                <a:gd name="T35" fmla="*/ 50 h 104"/>
                <a:gd name="T36" fmla="*/ 72 w 105"/>
                <a:gd name="T37" fmla="*/ 46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5" h="104">
                  <a:moveTo>
                    <a:pt x="72" y="46"/>
                  </a:moveTo>
                  <a:cubicBezTo>
                    <a:pt x="71" y="47"/>
                    <a:pt x="71" y="48"/>
                    <a:pt x="70" y="48"/>
                  </a:cubicBezTo>
                  <a:cubicBezTo>
                    <a:pt x="71" y="47"/>
                    <a:pt x="71" y="47"/>
                    <a:pt x="72" y="46"/>
                  </a:cubicBezTo>
                  <a:cubicBezTo>
                    <a:pt x="79" y="41"/>
                    <a:pt x="93" y="36"/>
                    <a:pt x="90" y="26"/>
                  </a:cubicBezTo>
                  <a:cubicBezTo>
                    <a:pt x="84" y="8"/>
                    <a:pt x="63" y="30"/>
                    <a:pt x="59" y="38"/>
                  </a:cubicBezTo>
                  <a:cubicBezTo>
                    <a:pt x="61" y="29"/>
                    <a:pt x="66" y="0"/>
                    <a:pt x="48" y="2"/>
                  </a:cubicBezTo>
                  <a:cubicBezTo>
                    <a:pt x="30" y="5"/>
                    <a:pt x="35" y="44"/>
                    <a:pt x="51" y="42"/>
                  </a:cubicBezTo>
                  <a:cubicBezTo>
                    <a:pt x="42" y="46"/>
                    <a:pt x="42" y="46"/>
                    <a:pt x="42" y="46"/>
                  </a:cubicBezTo>
                  <a:cubicBezTo>
                    <a:pt x="39" y="41"/>
                    <a:pt x="13" y="27"/>
                    <a:pt x="7" y="40"/>
                  </a:cubicBezTo>
                  <a:cubicBezTo>
                    <a:pt x="0" y="52"/>
                    <a:pt x="27" y="63"/>
                    <a:pt x="36" y="62"/>
                  </a:cubicBezTo>
                  <a:cubicBezTo>
                    <a:pt x="29" y="64"/>
                    <a:pt x="4" y="64"/>
                    <a:pt x="11" y="78"/>
                  </a:cubicBezTo>
                  <a:cubicBezTo>
                    <a:pt x="18" y="90"/>
                    <a:pt x="38" y="78"/>
                    <a:pt x="44" y="71"/>
                  </a:cubicBezTo>
                  <a:cubicBezTo>
                    <a:pt x="34" y="79"/>
                    <a:pt x="40" y="104"/>
                    <a:pt x="54" y="102"/>
                  </a:cubicBezTo>
                  <a:cubicBezTo>
                    <a:pt x="68" y="99"/>
                    <a:pt x="61" y="78"/>
                    <a:pt x="59" y="68"/>
                  </a:cubicBezTo>
                  <a:cubicBezTo>
                    <a:pt x="63" y="78"/>
                    <a:pt x="67" y="98"/>
                    <a:pt x="83" y="90"/>
                  </a:cubicBezTo>
                  <a:cubicBezTo>
                    <a:pt x="103" y="80"/>
                    <a:pt x="77" y="65"/>
                    <a:pt x="68" y="59"/>
                  </a:cubicBezTo>
                  <a:cubicBezTo>
                    <a:pt x="75" y="62"/>
                    <a:pt x="97" y="69"/>
                    <a:pt x="105" y="61"/>
                  </a:cubicBezTo>
                  <a:cubicBezTo>
                    <a:pt x="105" y="50"/>
                    <a:pt x="105" y="50"/>
                    <a:pt x="105" y="50"/>
                  </a:cubicBezTo>
                  <a:cubicBezTo>
                    <a:pt x="98" y="43"/>
                    <a:pt x="80" y="42"/>
                    <a:pt x="72" y="4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91" name="Oval 90"/>
            <p:cNvSpPr>
              <a:spLocks noChangeArrowheads="1"/>
            </p:cNvSpPr>
            <p:nvPr/>
          </p:nvSpPr>
          <p:spPr bwMode="auto">
            <a:xfrm>
              <a:off x="11743267" y="7354888"/>
              <a:ext cx="287867" cy="284162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92" name="Oval 91"/>
            <p:cNvSpPr>
              <a:spLocks noChangeArrowheads="1"/>
            </p:cNvSpPr>
            <p:nvPr/>
          </p:nvSpPr>
          <p:spPr bwMode="auto">
            <a:xfrm>
              <a:off x="11791951" y="7429500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93" name="Oval 92"/>
            <p:cNvSpPr>
              <a:spLocks noChangeArrowheads="1"/>
            </p:cNvSpPr>
            <p:nvPr/>
          </p:nvSpPr>
          <p:spPr bwMode="auto">
            <a:xfrm>
              <a:off x="11895667" y="740410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94" name="Oval 93"/>
            <p:cNvSpPr>
              <a:spLocks noChangeArrowheads="1"/>
            </p:cNvSpPr>
            <p:nvPr/>
          </p:nvSpPr>
          <p:spPr bwMode="auto">
            <a:xfrm>
              <a:off x="11870267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95" name="Oval 94"/>
            <p:cNvSpPr>
              <a:spLocks noChangeArrowheads="1"/>
            </p:cNvSpPr>
            <p:nvPr/>
          </p:nvSpPr>
          <p:spPr bwMode="auto">
            <a:xfrm>
              <a:off x="11982451" y="7454900"/>
              <a:ext cx="6349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96" name="Oval 95"/>
            <p:cNvSpPr>
              <a:spLocks noChangeArrowheads="1"/>
            </p:cNvSpPr>
            <p:nvPr/>
          </p:nvSpPr>
          <p:spPr bwMode="auto">
            <a:xfrm>
              <a:off x="11952818" y="7534275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97" name="Oval 96"/>
            <p:cNvSpPr>
              <a:spLocks noChangeArrowheads="1"/>
            </p:cNvSpPr>
            <p:nvPr/>
          </p:nvSpPr>
          <p:spPr bwMode="auto">
            <a:xfrm>
              <a:off x="11804651" y="7515225"/>
              <a:ext cx="423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98" name="Oval 97"/>
            <p:cNvSpPr>
              <a:spLocks noChangeArrowheads="1"/>
            </p:cNvSpPr>
            <p:nvPr/>
          </p:nvSpPr>
          <p:spPr bwMode="auto">
            <a:xfrm>
              <a:off x="11902018" y="7527925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99" name="Oval 98"/>
            <p:cNvSpPr>
              <a:spLocks noChangeArrowheads="1"/>
            </p:cNvSpPr>
            <p:nvPr/>
          </p:nvSpPr>
          <p:spPr bwMode="auto">
            <a:xfrm>
              <a:off x="11882967" y="7589838"/>
              <a:ext cx="6351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00" name="Freeform 99"/>
            <p:cNvSpPr>
              <a:spLocks/>
            </p:cNvSpPr>
            <p:nvPr/>
          </p:nvSpPr>
          <p:spPr bwMode="auto">
            <a:xfrm>
              <a:off x="9673167" y="7127875"/>
              <a:ext cx="690033" cy="646113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3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9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3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9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9"/>
                    <a:pt x="58" y="69"/>
                  </a:cubicBezTo>
                  <a:cubicBezTo>
                    <a:pt x="61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5"/>
                    <a:pt x="29" y="64"/>
                    <a:pt x="35" y="62"/>
                  </a:cubicBezTo>
                  <a:cubicBezTo>
                    <a:pt x="26" y="63"/>
                    <a:pt x="0" y="53"/>
                    <a:pt x="6" y="40"/>
                  </a:cubicBezTo>
                  <a:cubicBezTo>
                    <a:pt x="12" y="27"/>
                    <a:pt x="39" y="42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01" name="Oval 100"/>
            <p:cNvSpPr>
              <a:spLocks noChangeArrowheads="1"/>
            </p:cNvSpPr>
            <p:nvPr/>
          </p:nvSpPr>
          <p:spPr bwMode="auto">
            <a:xfrm>
              <a:off x="9863667" y="7331075"/>
              <a:ext cx="283633" cy="2825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02" name="Oval 101"/>
            <p:cNvSpPr>
              <a:spLocks noChangeArrowheads="1"/>
            </p:cNvSpPr>
            <p:nvPr/>
          </p:nvSpPr>
          <p:spPr bwMode="auto">
            <a:xfrm>
              <a:off x="9908118" y="7404100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03" name="Oval 102"/>
            <p:cNvSpPr>
              <a:spLocks noChangeArrowheads="1"/>
            </p:cNvSpPr>
            <p:nvPr/>
          </p:nvSpPr>
          <p:spPr bwMode="auto">
            <a:xfrm>
              <a:off x="10018184" y="7380288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04" name="Oval 103"/>
            <p:cNvSpPr>
              <a:spLocks noChangeArrowheads="1"/>
            </p:cNvSpPr>
            <p:nvPr/>
          </p:nvSpPr>
          <p:spPr bwMode="auto">
            <a:xfrm>
              <a:off x="9992784" y="7435850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05" name="Oval 104"/>
            <p:cNvSpPr>
              <a:spLocks noChangeArrowheads="1"/>
            </p:cNvSpPr>
            <p:nvPr/>
          </p:nvSpPr>
          <p:spPr bwMode="auto">
            <a:xfrm>
              <a:off x="10104967" y="7429500"/>
              <a:ext cx="6351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06" name="Oval 105"/>
            <p:cNvSpPr>
              <a:spLocks noChangeArrowheads="1"/>
            </p:cNvSpPr>
            <p:nvPr/>
          </p:nvSpPr>
          <p:spPr bwMode="auto">
            <a:xfrm>
              <a:off x="10066867" y="75088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07" name="Oval 106"/>
            <p:cNvSpPr>
              <a:spLocks noChangeArrowheads="1"/>
            </p:cNvSpPr>
            <p:nvPr/>
          </p:nvSpPr>
          <p:spPr bwMode="auto">
            <a:xfrm>
              <a:off x="9920818" y="7491413"/>
              <a:ext cx="1058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08" name="Oval 107"/>
            <p:cNvSpPr>
              <a:spLocks noChangeArrowheads="1"/>
            </p:cNvSpPr>
            <p:nvPr/>
          </p:nvSpPr>
          <p:spPr bwMode="auto">
            <a:xfrm>
              <a:off x="10018184" y="7504113"/>
              <a:ext cx="12700" cy="476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09" name="Oval 108"/>
            <p:cNvSpPr>
              <a:spLocks noChangeArrowheads="1"/>
            </p:cNvSpPr>
            <p:nvPr/>
          </p:nvSpPr>
          <p:spPr bwMode="auto">
            <a:xfrm>
              <a:off x="9999134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10" name="Freeform 109"/>
            <p:cNvSpPr>
              <a:spLocks/>
            </p:cNvSpPr>
            <p:nvPr/>
          </p:nvSpPr>
          <p:spPr bwMode="auto">
            <a:xfrm>
              <a:off x="9592734" y="7639050"/>
              <a:ext cx="457200" cy="395288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2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11" name="Freeform 110"/>
            <p:cNvSpPr>
              <a:spLocks/>
            </p:cNvSpPr>
            <p:nvPr/>
          </p:nvSpPr>
          <p:spPr bwMode="auto">
            <a:xfrm>
              <a:off x="9569451" y="7688263"/>
              <a:ext cx="478367" cy="425450"/>
            </a:xfrm>
            <a:custGeom>
              <a:avLst/>
              <a:gdLst>
                <a:gd name="T0" fmla="*/ 4 w 78"/>
                <a:gd name="T1" fmla="*/ 0 h 69"/>
                <a:gd name="T2" fmla="*/ 0 w 78"/>
                <a:gd name="T3" fmla="*/ 0 h 69"/>
                <a:gd name="T4" fmla="*/ 78 w 78"/>
                <a:gd name="T5" fmla="*/ 57 h 69"/>
                <a:gd name="T6" fmla="*/ 78 w 78"/>
                <a:gd name="T7" fmla="*/ 56 h 69"/>
                <a:gd name="T8" fmla="*/ 4 w 78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69">
                  <a:moveTo>
                    <a:pt x="4" y="0"/>
                  </a:moveTo>
                  <a:cubicBezTo>
                    <a:pt x="2" y="0"/>
                    <a:pt x="1" y="0"/>
                    <a:pt x="0" y="0"/>
                  </a:cubicBezTo>
                  <a:cubicBezTo>
                    <a:pt x="0" y="0"/>
                    <a:pt x="15" y="69"/>
                    <a:pt x="78" y="57"/>
                  </a:cubicBezTo>
                  <a:cubicBezTo>
                    <a:pt x="78" y="57"/>
                    <a:pt x="78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12" name="Freeform 111"/>
            <p:cNvSpPr>
              <a:spLocks/>
            </p:cNvSpPr>
            <p:nvPr/>
          </p:nvSpPr>
          <p:spPr bwMode="auto">
            <a:xfrm>
              <a:off x="11108267" y="7540625"/>
              <a:ext cx="486833" cy="419100"/>
            </a:xfrm>
            <a:custGeom>
              <a:avLst/>
              <a:gdLst>
                <a:gd name="T0" fmla="*/ 0 w 79"/>
                <a:gd name="T1" fmla="*/ 8 h 68"/>
                <a:gd name="T2" fmla="*/ 79 w 79"/>
                <a:gd name="T3" fmla="*/ 68 h 68"/>
                <a:gd name="T4" fmla="*/ 0 w 79"/>
                <a:gd name="T5" fmla="*/ 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9" h="68">
                  <a:moveTo>
                    <a:pt x="0" y="8"/>
                  </a:moveTo>
                  <a:cubicBezTo>
                    <a:pt x="79" y="68"/>
                    <a:pt x="79" y="68"/>
                    <a:pt x="79" y="68"/>
                  </a:cubicBezTo>
                  <a:cubicBezTo>
                    <a:pt x="78" y="61"/>
                    <a:pt x="62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13" name="Freeform 112"/>
            <p:cNvSpPr>
              <a:spLocks/>
            </p:cNvSpPr>
            <p:nvPr/>
          </p:nvSpPr>
          <p:spPr bwMode="auto">
            <a:xfrm>
              <a:off x="11082867" y="7589838"/>
              <a:ext cx="518584" cy="455612"/>
            </a:xfrm>
            <a:custGeom>
              <a:avLst/>
              <a:gdLst>
                <a:gd name="T0" fmla="*/ 4 w 84"/>
                <a:gd name="T1" fmla="*/ 0 h 74"/>
                <a:gd name="T2" fmla="*/ 0 w 84"/>
                <a:gd name="T3" fmla="*/ 1 h 74"/>
                <a:gd name="T4" fmla="*/ 84 w 84"/>
                <a:gd name="T5" fmla="*/ 61 h 74"/>
                <a:gd name="T6" fmla="*/ 83 w 84"/>
                <a:gd name="T7" fmla="*/ 60 h 74"/>
                <a:gd name="T8" fmla="*/ 4 w 84"/>
                <a:gd name="T9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74">
                  <a:moveTo>
                    <a:pt x="4" y="0"/>
                  </a:moveTo>
                  <a:cubicBezTo>
                    <a:pt x="3" y="0"/>
                    <a:pt x="1" y="0"/>
                    <a:pt x="0" y="1"/>
                  </a:cubicBezTo>
                  <a:cubicBezTo>
                    <a:pt x="0" y="1"/>
                    <a:pt x="16" y="74"/>
                    <a:pt x="84" y="61"/>
                  </a:cubicBezTo>
                  <a:cubicBezTo>
                    <a:pt x="84" y="61"/>
                    <a:pt x="84" y="61"/>
                    <a:pt x="83" y="60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14" name="Freeform 113"/>
            <p:cNvSpPr>
              <a:spLocks/>
            </p:cNvSpPr>
            <p:nvPr/>
          </p:nvSpPr>
          <p:spPr bwMode="auto">
            <a:xfrm>
              <a:off x="12056534" y="7700963"/>
              <a:ext cx="141817" cy="357187"/>
            </a:xfrm>
            <a:custGeom>
              <a:avLst/>
              <a:gdLst>
                <a:gd name="T0" fmla="*/ 0 w 23"/>
                <a:gd name="T1" fmla="*/ 58 h 58"/>
                <a:gd name="T2" fmla="*/ 23 w 23"/>
                <a:gd name="T3" fmla="*/ 35 h 58"/>
                <a:gd name="T4" fmla="*/ 23 w 23"/>
                <a:gd name="T5" fmla="*/ 0 h 58"/>
                <a:gd name="T6" fmla="*/ 0 w 23"/>
                <a:gd name="T7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8">
                  <a:moveTo>
                    <a:pt x="0" y="58"/>
                  </a:moveTo>
                  <a:cubicBezTo>
                    <a:pt x="23" y="35"/>
                    <a:pt x="23" y="35"/>
                    <a:pt x="23" y="35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4" y="23"/>
                    <a:pt x="1" y="52"/>
                    <a:pt x="0" y="5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15" name="Freeform 114"/>
            <p:cNvSpPr>
              <a:spLocks/>
            </p:cNvSpPr>
            <p:nvPr/>
          </p:nvSpPr>
          <p:spPr bwMode="auto">
            <a:xfrm>
              <a:off x="12056534" y="7916863"/>
              <a:ext cx="141817" cy="147637"/>
            </a:xfrm>
            <a:custGeom>
              <a:avLst/>
              <a:gdLst>
                <a:gd name="T0" fmla="*/ 0 w 23"/>
                <a:gd name="T1" fmla="*/ 23 h 24"/>
                <a:gd name="T2" fmla="*/ 0 w 23"/>
                <a:gd name="T3" fmla="*/ 24 h 24"/>
                <a:gd name="T4" fmla="*/ 23 w 23"/>
                <a:gd name="T5" fmla="*/ 22 h 24"/>
                <a:gd name="T6" fmla="*/ 23 w 23"/>
                <a:gd name="T7" fmla="*/ 0 h 24"/>
                <a:gd name="T8" fmla="*/ 0 w 23"/>
                <a:gd name="T9" fmla="*/ 2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4">
                  <a:moveTo>
                    <a:pt x="0" y="23"/>
                  </a:moveTo>
                  <a:cubicBezTo>
                    <a:pt x="0" y="23"/>
                    <a:pt x="0" y="24"/>
                    <a:pt x="0" y="24"/>
                  </a:cubicBezTo>
                  <a:cubicBezTo>
                    <a:pt x="8" y="24"/>
                    <a:pt x="16" y="24"/>
                    <a:pt x="23" y="22"/>
                  </a:cubicBezTo>
                  <a:cubicBezTo>
                    <a:pt x="23" y="0"/>
                    <a:pt x="23" y="0"/>
                    <a:pt x="23" y="0"/>
                  </a:cubicBezTo>
                  <a:lnTo>
                    <a:pt x="0" y="23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16" name="Freeform 115"/>
            <p:cNvSpPr>
              <a:spLocks/>
            </p:cNvSpPr>
            <p:nvPr/>
          </p:nvSpPr>
          <p:spPr bwMode="auto">
            <a:xfrm>
              <a:off x="11034184" y="8051800"/>
              <a:ext cx="518583" cy="523875"/>
            </a:xfrm>
            <a:custGeom>
              <a:avLst/>
              <a:gdLst>
                <a:gd name="T0" fmla="*/ 84 w 84"/>
                <a:gd name="T1" fmla="*/ 0 h 85"/>
                <a:gd name="T2" fmla="*/ 0 w 84"/>
                <a:gd name="T3" fmla="*/ 85 h 85"/>
                <a:gd name="T4" fmla="*/ 84 w 84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4" h="85">
                  <a:moveTo>
                    <a:pt x="84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0" y="76"/>
                    <a:pt x="9" y="1"/>
                    <a:pt x="84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17" name="Freeform 116"/>
            <p:cNvSpPr>
              <a:spLocks/>
            </p:cNvSpPr>
            <p:nvPr/>
          </p:nvSpPr>
          <p:spPr bwMode="auto">
            <a:xfrm>
              <a:off x="11034184" y="8051800"/>
              <a:ext cx="548216" cy="530225"/>
            </a:xfrm>
            <a:custGeom>
              <a:avLst/>
              <a:gdLst>
                <a:gd name="T0" fmla="*/ 89 w 89"/>
                <a:gd name="T1" fmla="*/ 0 h 86"/>
                <a:gd name="T2" fmla="*/ 84 w 89"/>
                <a:gd name="T3" fmla="*/ 0 h 86"/>
                <a:gd name="T4" fmla="*/ 0 w 89"/>
                <a:gd name="T5" fmla="*/ 85 h 86"/>
                <a:gd name="T6" fmla="*/ 0 w 89"/>
                <a:gd name="T7" fmla="*/ 86 h 86"/>
                <a:gd name="T8" fmla="*/ 16 w 89"/>
                <a:gd name="T9" fmla="*/ 86 h 86"/>
                <a:gd name="T10" fmla="*/ 89 w 89"/>
                <a:gd name="T11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9" h="86">
                  <a:moveTo>
                    <a:pt x="89" y="0"/>
                  </a:moveTo>
                  <a:cubicBezTo>
                    <a:pt x="87" y="0"/>
                    <a:pt x="86" y="0"/>
                    <a:pt x="84" y="0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16" y="86"/>
                    <a:pt x="16" y="86"/>
                    <a:pt x="16" y="86"/>
                  </a:cubicBezTo>
                  <a:cubicBezTo>
                    <a:pt x="83" y="78"/>
                    <a:pt x="89" y="0"/>
                    <a:pt x="89" y="0"/>
                  </a:cubicBez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18" name="Freeform 117"/>
            <p:cNvSpPr>
              <a:spLocks/>
            </p:cNvSpPr>
            <p:nvPr/>
          </p:nvSpPr>
          <p:spPr bwMode="auto">
            <a:xfrm>
              <a:off x="11034184" y="8582025"/>
              <a:ext cx="99483" cy="6350"/>
            </a:xfrm>
            <a:custGeom>
              <a:avLst/>
              <a:gdLst>
                <a:gd name="T0" fmla="*/ 0 w 16"/>
                <a:gd name="T1" fmla="*/ 0 h 1"/>
                <a:gd name="T2" fmla="*/ 0 w 16"/>
                <a:gd name="T3" fmla="*/ 0 h 1"/>
                <a:gd name="T4" fmla="*/ 16 w 16"/>
                <a:gd name="T5" fmla="*/ 0 h 1"/>
                <a:gd name="T6" fmla="*/ 0 w 16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6" y="1"/>
                    <a:pt x="11" y="0"/>
                    <a:pt x="16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19" name="Freeform 118"/>
            <p:cNvSpPr>
              <a:spLocks/>
            </p:cNvSpPr>
            <p:nvPr/>
          </p:nvSpPr>
          <p:spPr bwMode="auto">
            <a:xfrm>
              <a:off x="10124018" y="7983538"/>
              <a:ext cx="522816" cy="525462"/>
            </a:xfrm>
            <a:custGeom>
              <a:avLst/>
              <a:gdLst>
                <a:gd name="T0" fmla="*/ 85 w 85"/>
                <a:gd name="T1" fmla="*/ 0 h 85"/>
                <a:gd name="T2" fmla="*/ 0 w 85"/>
                <a:gd name="T3" fmla="*/ 85 h 85"/>
                <a:gd name="T4" fmla="*/ 85 w 85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5">
                  <a:moveTo>
                    <a:pt x="85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20" name="Freeform 119"/>
            <p:cNvSpPr>
              <a:spLocks/>
            </p:cNvSpPr>
            <p:nvPr/>
          </p:nvSpPr>
          <p:spPr bwMode="auto">
            <a:xfrm>
              <a:off x="10124018" y="7983538"/>
              <a:ext cx="548216" cy="561975"/>
            </a:xfrm>
            <a:custGeom>
              <a:avLst/>
              <a:gdLst>
                <a:gd name="T0" fmla="*/ 85 w 89"/>
                <a:gd name="T1" fmla="*/ 0 h 91"/>
                <a:gd name="T2" fmla="*/ 89 w 89"/>
                <a:gd name="T3" fmla="*/ 0 h 91"/>
                <a:gd name="T4" fmla="*/ 0 w 89"/>
                <a:gd name="T5" fmla="*/ 86 h 91"/>
                <a:gd name="T6" fmla="*/ 0 w 89"/>
                <a:gd name="T7" fmla="*/ 85 h 91"/>
                <a:gd name="T8" fmla="*/ 85 w 89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91">
                  <a:moveTo>
                    <a:pt x="85" y="0"/>
                  </a:moveTo>
                  <a:cubicBezTo>
                    <a:pt x="86" y="0"/>
                    <a:pt x="88" y="0"/>
                    <a:pt x="89" y="0"/>
                  </a:cubicBezTo>
                  <a:cubicBezTo>
                    <a:pt x="89" y="0"/>
                    <a:pt x="82" y="91"/>
                    <a:pt x="0" y="86"/>
                  </a:cubicBezTo>
                  <a:cubicBezTo>
                    <a:pt x="0" y="86"/>
                    <a:pt x="0" y="86"/>
                    <a:pt x="0" y="85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21" name="Freeform 120"/>
            <p:cNvSpPr>
              <a:spLocks/>
            </p:cNvSpPr>
            <p:nvPr/>
          </p:nvSpPr>
          <p:spPr bwMode="auto">
            <a:xfrm>
              <a:off x="10392834" y="6813550"/>
              <a:ext cx="1153584" cy="1071563"/>
            </a:xfrm>
            <a:custGeom>
              <a:avLst/>
              <a:gdLst>
                <a:gd name="T0" fmla="*/ 84 w 187"/>
                <a:gd name="T1" fmla="*/ 69 h 174"/>
                <a:gd name="T2" fmla="*/ 79 w 187"/>
                <a:gd name="T3" fmla="*/ 4 h 174"/>
                <a:gd name="T4" fmla="*/ 98 w 187"/>
                <a:gd name="T5" fmla="*/ 64 h 174"/>
                <a:gd name="T6" fmla="*/ 148 w 187"/>
                <a:gd name="T7" fmla="*/ 43 h 174"/>
                <a:gd name="T8" fmla="*/ 116 w 187"/>
                <a:gd name="T9" fmla="*/ 80 h 174"/>
                <a:gd name="T10" fmla="*/ 176 w 187"/>
                <a:gd name="T11" fmla="*/ 97 h 174"/>
                <a:gd name="T12" fmla="*/ 113 w 187"/>
                <a:gd name="T13" fmla="*/ 99 h 174"/>
                <a:gd name="T14" fmla="*/ 138 w 187"/>
                <a:gd name="T15" fmla="*/ 149 h 174"/>
                <a:gd name="T16" fmla="*/ 97 w 187"/>
                <a:gd name="T17" fmla="*/ 114 h 174"/>
                <a:gd name="T18" fmla="*/ 89 w 187"/>
                <a:gd name="T19" fmla="*/ 169 h 174"/>
                <a:gd name="T20" fmla="*/ 73 w 187"/>
                <a:gd name="T21" fmla="*/ 118 h 174"/>
                <a:gd name="T22" fmla="*/ 19 w 187"/>
                <a:gd name="T23" fmla="*/ 129 h 174"/>
                <a:gd name="T24" fmla="*/ 59 w 187"/>
                <a:gd name="T25" fmla="*/ 102 h 174"/>
                <a:gd name="T26" fmla="*/ 11 w 187"/>
                <a:gd name="T27" fmla="*/ 66 h 174"/>
                <a:gd name="T28" fmla="*/ 70 w 187"/>
                <a:gd name="T29" fmla="*/ 76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7" h="174">
                  <a:moveTo>
                    <a:pt x="84" y="69"/>
                  </a:moveTo>
                  <a:cubicBezTo>
                    <a:pt x="58" y="73"/>
                    <a:pt x="50" y="9"/>
                    <a:pt x="79" y="4"/>
                  </a:cubicBezTo>
                  <a:cubicBezTo>
                    <a:pt x="110" y="0"/>
                    <a:pt x="101" y="48"/>
                    <a:pt x="98" y="64"/>
                  </a:cubicBezTo>
                  <a:cubicBezTo>
                    <a:pt x="105" y="51"/>
                    <a:pt x="138" y="14"/>
                    <a:pt x="148" y="43"/>
                  </a:cubicBezTo>
                  <a:cubicBezTo>
                    <a:pt x="155" y="62"/>
                    <a:pt x="127" y="71"/>
                    <a:pt x="116" y="80"/>
                  </a:cubicBezTo>
                  <a:cubicBezTo>
                    <a:pt x="130" y="66"/>
                    <a:pt x="187" y="73"/>
                    <a:pt x="176" y="97"/>
                  </a:cubicBezTo>
                  <a:cubicBezTo>
                    <a:pt x="168" y="118"/>
                    <a:pt x="126" y="104"/>
                    <a:pt x="113" y="99"/>
                  </a:cubicBezTo>
                  <a:cubicBezTo>
                    <a:pt x="128" y="108"/>
                    <a:pt x="170" y="133"/>
                    <a:pt x="138" y="149"/>
                  </a:cubicBezTo>
                  <a:cubicBezTo>
                    <a:pt x="112" y="163"/>
                    <a:pt x="104" y="130"/>
                    <a:pt x="97" y="114"/>
                  </a:cubicBezTo>
                  <a:cubicBezTo>
                    <a:pt x="101" y="130"/>
                    <a:pt x="113" y="164"/>
                    <a:pt x="89" y="169"/>
                  </a:cubicBezTo>
                  <a:cubicBezTo>
                    <a:pt x="66" y="174"/>
                    <a:pt x="56" y="132"/>
                    <a:pt x="73" y="118"/>
                  </a:cubicBezTo>
                  <a:cubicBezTo>
                    <a:pt x="63" y="129"/>
                    <a:pt x="29" y="149"/>
                    <a:pt x="19" y="129"/>
                  </a:cubicBezTo>
                  <a:cubicBezTo>
                    <a:pt x="7" y="107"/>
                    <a:pt x="48" y="106"/>
                    <a:pt x="59" y="102"/>
                  </a:cubicBezTo>
                  <a:cubicBezTo>
                    <a:pt x="44" y="105"/>
                    <a:pt x="0" y="87"/>
                    <a:pt x="11" y="66"/>
                  </a:cubicBezTo>
                  <a:cubicBezTo>
                    <a:pt x="21" y="45"/>
                    <a:pt x="65" y="69"/>
                    <a:pt x="70" y="7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22" name="Oval 121"/>
            <p:cNvSpPr>
              <a:spLocks noChangeArrowheads="1"/>
            </p:cNvSpPr>
            <p:nvPr/>
          </p:nvSpPr>
          <p:spPr bwMode="auto">
            <a:xfrm>
              <a:off x="10714567" y="7151688"/>
              <a:ext cx="474133" cy="474662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23" name="Oval 122"/>
            <p:cNvSpPr>
              <a:spLocks noChangeArrowheads="1"/>
            </p:cNvSpPr>
            <p:nvPr/>
          </p:nvSpPr>
          <p:spPr bwMode="auto">
            <a:xfrm>
              <a:off x="10788651" y="7275513"/>
              <a:ext cx="1058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24" name="Oval 123"/>
            <p:cNvSpPr>
              <a:spLocks noChangeArrowheads="1"/>
            </p:cNvSpPr>
            <p:nvPr/>
          </p:nvSpPr>
          <p:spPr bwMode="auto">
            <a:xfrm>
              <a:off x="10966451" y="723265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25" name="Oval 124"/>
            <p:cNvSpPr>
              <a:spLocks noChangeArrowheads="1"/>
            </p:cNvSpPr>
            <p:nvPr/>
          </p:nvSpPr>
          <p:spPr bwMode="auto">
            <a:xfrm>
              <a:off x="10930467" y="73183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26" name="Oval 125"/>
            <p:cNvSpPr>
              <a:spLocks noChangeArrowheads="1"/>
            </p:cNvSpPr>
            <p:nvPr/>
          </p:nvSpPr>
          <p:spPr bwMode="auto">
            <a:xfrm>
              <a:off x="11108267" y="7312025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27" name="Oval 126"/>
            <p:cNvSpPr>
              <a:spLocks noChangeArrowheads="1"/>
            </p:cNvSpPr>
            <p:nvPr/>
          </p:nvSpPr>
          <p:spPr bwMode="auto">
            <a:xfrm>
              <a:off x="11057467" y="74485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28" name="Oval 127"/>
            <p:cNvSpPr>
              <a:spLocks noChangeArrowheads="1"/>
            </p:cNvSpPr>
            <p:nvPr/>
          </p:nvSpPr>
          <p:spPr bwMode="auto">
            <a:xfrm>
              <a:off x="10811934" y="741680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29" name="Oval 128"/>
            <p:cNvSpPr>
              <a:spLocks noChangeArrowheads="1"/>
            </p:cNvSpPr>
            <p:nvPr/>
          </p:nvSpPr>
          <p:spPr bwMode="auto">
            <a:xfrm>
              <a:off x="10972800" y="7435850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30" name="Oval 129"/>
            <p:cNvSpPr>
              <a:spLocks noChangeArrowheads="1"/>
            </p:cNvSpPr>
            <p:nvPr/>
          </p:nvSpPr>
          <p:spPr bwMode="auto">
            <a:xfrm>
              <a:off x="10943167" y="7540625"/>
              <a:ext cx="16933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31" name="Rectangle 130"/>
            <p:cNvSpPr>
              <a:spLocks noChangeArrowheads="1"/>
            </p:cNvSpPr>
            <p:nvPr/>
          </p:nvSpPr>
          <p:spPr bwMode="auto">
            <a:xfrm>
              <a:off x="-6350" y="8175625"/>
              <a:ext cx="12204701" cy="1841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32" name="Freeform 131"/>
            <p:cNvSpPr>
              <a:spLocks/>
            </p:cNvSpPr>
            <p:nvPr/>
          </p:nvSpPr>
          <p:spPr bwMode="auto">
            <a:xfrm>
              <a:off x="281518" y="7799388"/>
              <a:ext cx="186267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33" name="Freeform 132"/>
            <p:cNvSpPr>
              <a:spLocks/>
            </p:cNvSpPr>
            <p:nvPr/>
          </p:nvSpPr>
          <p:spPr bwMode="auto">
            <a:xfrm>
              <a:off x="960967" y="7799388"/>
              <a:ext cx="190500" cy="782637"/>
            </a:xfrm>
            <a:custGeom>
              <a:avLst/>
              <a:gdLst>
                <a:gd name="T0" fmla="*/ 31 w 31"/>
                <a:gd name="T1" fmla="*/ 12 h 127"/>
                <a:gd name="T2" fmla="*/ 15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34" name="Freeform 133"/>
            <p:cNvSpPr>
              <a:spLocks/>
            </p:cNvSpPr>
            <p:nvPr/>
          </p:nvSpPr>
          <p:spPr bwMode="auto">
            <a:xfrm>
              <a:off x="1644651" y="7799388"/>
              <a:ext cx="184149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35" name="Freeform 134"/>
            <p:cNvSpPr>
              <a:spLocks/>
            </p:cNvSpPr>
            <p:nvPr/>
          </p:nvSpPr>
          <p:spPr bwMode="auto">
            <a:xfrm>
              <a:off x="2319867" y="7799388"/>
              <a:ext cx="186267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36" name="Freeform 135"/>
            <p:cNvSpPr>
              <a:spLocks/>
            </p:cNvSpPr>
            <p:nvPr/>
          </p:nvSpPr>
          <p:spPr bwMode="auto">
            <a:xfrm>
              <a:off x="2999318" y="7799388"/>
              <a:ext cx="190500" cy="782637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37" name="Freeform 136"/>
            <p:cNvSpPr>
              <a:spLocks/>
            </p:cNvSpPr>
            <p:nvPr/>
          </p:nvSpPr>
          <p:spPr bwMode="auto">
            <a:xfrm>
              <a:off x="3680885" y="7799388"/>
              <a:ext cx="186267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38" name="Freeform 137"/>
            <p:cNvSpPr>
              <a:spLocks/>
            </p:cNvSpPr>
            <p:nvPr/>
          </p:nvSpPr>
          <p:spPr bwMode="auto">
            <a:xfrm>
              <a:off x="4358218" y="7799388"/>
              <a:ext cx="184149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39" name="Freeform 138"/>
            <p:cNvSpPr>
              <a:spLocks/>
            </p:cNvSpPr>
            <p:nvPr/>
          </p:nvSpPr>
          <p:spPr bwMode="auto">
            <a:xfrm>
              <a:off x="5044018" y="7799388"/>
              <a:ext cx="184149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40" name="Freeform 139"/>
            <p:cNvSpPr>
              <a:spLocks/>
            </p:cNvSpPr>
            <p:nvPr/>
          </p:nvSpPr>
          <p:spPr bwMode="auto">
            <a:xfrm>
              <a:off x="5719234" y="7799388"/>
              <a:ext cx="186267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41" name="Freeform 140"/>
            <p:cNvSpPr>
              <a:spLocks/>
            </p:cNvSpPr>
            <p:nvPr/>
          </p:nvSpPr>
          <p:spPr bwMode="auto">
            <a:xfrm>
              <a:off x="6396567" y="7799388"/>
              <a:ext cx="184151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42" name="Freeform 141"/>
            <p:cNvSpPr>
              <a:spLocks/>
            </p:cNvSpPr>
            <p:nvPr/>
          </p:nvSpPr>
          <p:spPr bwMode="auto">
            <a:xfrm>
              <a:off x="7082367" y="7799388"/>
              <a:ext cx="184151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43" name="Freeform 142"/>
            <p:cNvSpPr>
              <a:spLocks/>
            </p:cNvSpPr>
            <p:nvPr/>
          </p:nvSpPr>
          <p:spPr bwMode="auto">
            <a:xfrm>
              <a:off x="7757584" y="7799388"/>
              <a:ext cx="186267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44" name="Freeform 143"/>
            <p:cNvSpPr>
              <a:spLocks/>
            </p:cNvSpPr>
            <p:nvPr/>
          </p:nvSpPr>
          <p:spPr bwMode="auto">
            <a:xfrm>
              <a:off x="8434918" y="7799388"/>
              <a:ext cx="184149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45" name="Freeform 144"/>
            <p:cNvSpPr>
              <a:spLocks/>
            </p:cNvSpPr>
            <p:nvPr/>
          </p:nvSpPr>
          <p:spPr bwMode="auto">
            <a:xfrm>
              <a:off x="9118600" y="7799388"/>
              <a:ext cx="186267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46" name="Freeform 145"/>
            <p:cNvSpPr>
              <a:spLocks/>
            </p:cNvSpPr>
            <p:nvPr/>
          </p:nvSpPr>
          <p:spPr bwMode="auto">
            <a:xfrm>
              <a:off x="9795934" y="7799388"/>
              <a:ext cx="184151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47" name="Freeform 146"/>
            <p:cNvSpPr>
              <a:spLocks/>
            </p:cNvSpPr>
            <p:nvPr/>
          </p:nvSpPr>
          <p:spPr bwMode="auto">
            <a:xfrm>
              <a:off x="10473267" y="7799388"/>
              <a:ext cx="190500" cy="782637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48" name="Freeform 147"/>
            <p:cNvSpPr>
              <a:spLocks/>
            </p:cNvSpPr>
            <p:nvPr/>
          </p:nvSpPr>
          <p:spPr bwMode="auto">
            <a:xfrm>
              <a:off x="11156951" y="7799388"/>
              <a:ext cx="186267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49" name="Freeform 148"/>
            <p:cNvSpPr>
              <a:spLocks/>
            </p:cNvSpPr>
            <p:nvPr/>
          </p:nvSpPr>
          <p:spPr bwMode="auto">
            <a:xfrm>
              <a:off x="11834284" y="7799388"/>
              <a:ext cx="184149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</p:grp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A3711-9D91-440C-92AA-CC298B1C937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473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0491" y="40510"/>
            <a:ext cx="3752850" cy="5810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98268" y="556938"/>
            <a:ext cx="10416208" cy="4102542"/>
          </a:xfrm>
          <a:prstGeom prst="rect">
            <a:avLst/>
          </a:prstGeom>
          <a:solidFill>
            <a:srgbClr val="00B0F0"/>
          </a:solidFill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0662" y="4724078"/>
            <a:ext cx="10296938" cy="2027906"/>
          </a:xfrm>
          <a:prstGeom prst="rect">
            <a:avLst/>
          </a:prstGeom>
        </p:spPr>
      </p:pic>
      <p:sp>
        <p:nvSpPr>
          <p:cNvPr id="7" name="TextBox 6">
            <a:hlinkClick r:id="rId7" action="ppaction://hlinksldjump"/>
          </p:cNvPr>
          <p:cNvSpPr txBox="1">
            <a:spLocks noChangeArrowheads="1"/>
          </p:cNvSpPr>
          <p:nvPr/>
        </p:nvSpPr>
        <p:spPr bwMode="auto">
          <a:xfrm>
            <a:off x="698268" y="441540"/>
            <a:ext cx="564788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GB" altLang="en-US" sz="3600" b="1" dirty="0">
                <a:solidFill>
                  <a:srgbClr val="FF0000"/>
                </a:solidFill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A3711-9D91-440C-92AA-CC298B1C9371}" type="slidenum">
              <a:rPr lang="en-US" smtClean="0"/>
              <a:t>14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C77C0BEC-99DC-47FF-AB92-BAE95E4FD52C}"/>
              </a:ext>
            </a:extLst>
          </p:cNvPr>
          <p:cNvSpPr/>
          <p:nvPr/>
        </p:nvSpPr>
        <p:spPr>
          <a:xfrm>
            <a:off x="6315488" y="4958268"/>
            <a:ext cx="4895850" cy="657768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2430BE24-0510-4E3C-B656-AB691A6F9C77}"/>
              </a:ext>
            </a:extLst>
          </p:cNvPr>
          <p:cNvSpPr/>
          <p:nvPr/>
        </p:nvSpPr>
        <p:spPr>
          <a:xfrm>
            <a:off x="6348619" y="4958268"/>
            <a:ext cx="4895850" cy="657768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5068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226" y="726218"/>
            <a:ext cx="11081922" cy="3285899"/>
          </a:xfrm>
          <a:prstGeom prst="rect">
            <a:avLst/>
          </a:prstGeom>
        </p:spPr>
      </p:pic>
      <p:sp>
        <p:nvSpPr>
          <p:cNvPr id="4" name="TextBox 3">
            <a:hlinkClick r:id="rId3" action="ppaction://hlinksldjump"/>
          </p:cNvPr>
          <p:cNvSpPr txBox="1">
            <a:spLocks noChangeArrowheads="1"/>
          </p:cNvSpPr>
          <p:nvPr/>
        </p:nvSpPr>
        <p:spPr bwMode="auto">
          <a:xfrm>
            <a:off x="389952" y="726218"/>
            <a:ext cx="564788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GB" altLang="en-US" sz="3600" b="1" dirty="0">
                <a:solidFill>
                  <a:srgbClr val="FF0000"/>
                </a:solidFill>
                <a:cs typeface="Times New Roman" panose="02020603050405020304" pitchFamily="18" charset="0"/>
              </a:rPr>
              <a:t>2</a:t>
            </a:r>
          </a:p>
        </p:txBody>
      </p:sp>
      <p:pic>
        <p:nvPicPr>
          <p:cNvPr id="291" name="Picture 290">
            <a:extLst>
              <a:ext uri="{FF2B5EF4-FFF2-40B4-BE49-F238E27FC236}">
                <a16:creationId xmlns:a16="http://schemas.microsoft.com/office/drawing/2014/main" id="{46CA6527-4AE7-4DFD-B76B-EF6442C6269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6755" y="5238207"/>
            <a:ext cx="6241144" cy="1619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2" name="Picture 291">
            <a:extLst>
              <a:ext uri="{FF2B5EF4-FFF2-40B4-BE49-F238E27FC236}">
                <a16:creationId xmlns:a16="http://schemas.microsoft.com/office/drawing/2014/main" id="{46CA6527-4AE7-4DFD-B76B-EF6442C6269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0856" y="5257256"/>
            <a:ext cx="6241144" cy="1619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A3711-9D91-440C-92AA-CC298B1C9371}" type="slidenum">
              <a:rPr lang="en-US" smtClean="0"/>
              <a:t>15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D8FDC4EA-E71F-4AA4-B7B2-2F48B20B0B0F}"/>
              </a:ext>
            </a:extLst>
          </p:cNvPr>
          <p:cNvSpPr/>
          <p:nvPr/>
        </p:nvSpPr>
        <p:spPr>
          <a:xfrm>
            <a:off x="5857875" y="4453443"/>
            <a:ext cx="4895850" cy="657768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80863196-14C2-4097-952F-FAAD85F177B6}"/>
              </a:ext>
            </a:extLst>
          </p:cNvPr>
          <p:cNvSpPr/>
          <p:nvPr/>
        </p:nvSpPr>
        <p:spPr>
          <a:xfrm>
            <a:off x="5950856" y="4462968"/>
            <a:ext cx="4895850" cy="657768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2285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 animBg="1"/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0491" y="40510"/>
            <a:ext cx="3752850" cy="5810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98268" y="556938"/>
            <a:ext cx="10416208" cy="4102542"/>
          </a:xfrm>
          <a:prstGeom prst="rect">
            <a:avLst/>
          </a:prstGeom>
          <a:solidFill>
            <a:srgbClr val="00B0F0"/>
          </a:solidFill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0662" y="4724078"/>
            <a:ext cx="10296938" cy="2027906"/>
          </a:xfrm>
          <a:prstGeom prst="rect">
            <a:avLst/>
          </a:prstGeom>
        </p:spPr>
      </p:pic>
      <p:sp>
        <p:nvSpPr>
          <p:cNvPr id="7" name="TextBox 6">
            <a:hlinkClick r:id="rId7" action="ppaction://hlinksldjump"/>
          </p:cNvPr>
          <p:cNvSpPr txBox="1">
            <a:spLocks noChangeArrowheads="1"/>
          </p:cNvSpPr>
          <p:nvPr/>
        </p:nvSpPr>
        <p:spPr bwMode="auto">
          <a:xfrm>
            <a:off x="698268" y="441540"/>
            <a:ext cx="564788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GB" altLang="en-US" sz="3600" b="1" dirty="0">
                <a:solidFill>
                  <a:srgbClr val="FF0000"/>
                </a:solidFill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A3711-9D91-440C-92AA-CC298B1C9371}" type="slidenum">
              <a:rPr lang="en-US" smtClean="0"/>
              <a:t>16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F8A22036-0A5A-4630-B5F9-BA2F21160D8C}"/>
              </a:ext>
            </a:extLst>
          </p:cNvPr>
          <p:cNvSpPr/>
          <p:nvPr/>
        </p:nvSpPr>
        <p:spPr>
          <a:xfrm>
            <a:off x="7123341" y="5080263"/>
            <a:ext cx="3829050" cy="65776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0994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226" y="726218"/>
            <a:ext cx="11081922" cy="3285899"/>
          </a:xfrm>
          <a:prstGeom prst="rect">
            <a:avLst/>
          </a:prstGeom>
        </p:spPr>
      </p:pic>
      <p:sp>
        <p:nvSpPr>
          <p:cNvPr id="4" name="TextBox 3">
            <a:hlinkClick r:id="rId3" action="ppaction://hlinksldjump"/>
          </p:cNvPr>
          <p:cNvSpPr txBox="1">
            <a:spLocks noChangeArrowheads="1"/>
          </p:cNvSpPr>
          <p:nvPr/>
        </p:nvSpPr>
        <p:spPr bwMode="auto">
          <a:xfrm>
            <a:off x="389952" y="726218"/>
            <a:ext cx="564788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GB" altLang="en-US" sz="3600" b="1">
                <a:solidFill>
                  <a:srgbClr val="FF0000"/>
                </a:solidFill>
                <a:cs typeface="Times New Roman" panose="02020603050405020304" pitchFamily="18" charset="0"/>
              </a:rPr>
              <a:t>2</a:t>
            </a:r>
          </a:p>
        </p:txBody>
      </p:sp>
      <p:pic>
        <p:nvPicPr>
          <p:cNvPr id="291" name="Picture 290">
            <a:extLst>
              <a:ext uri="{FF2B5EF4-FFF2-40B4-BE49-F238E27FC236}">
                <a16:creationId xmlns:a16="http://schemas.microsoft.com/office/drawing/2014/main" id="{46CA6527-4AE7-4DFD-B76B-EF6442C6269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6755" y="5238207"/>
            <a:ext cx="6241144" cy="1619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2" name="Picture 291">
            <a:extLst>
              <a:ext uri="{FF2B5EF4-FFF2-40B4-BE49-F238E27FC236}">
                <a16:creationId xmlns:a16="http://schemas.microsoft.com/office/drawing/2014/main" id="{46CA6527-4AE7-4DFD-B76B-EF6442C6269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0856" y="5257256"/>
            <a:ext cx="6241144" cy="1619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A3711-9D91-440C-92AA-CC298B1C9371}" type="slidenum">
              <a:rPr lang="en-US" smtClean="0"/>
              <a:t>17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D8FDC4EA-E71F-4AA4-B7B2-2F48B20B0B0F}"/>
              </a:ext>
            </a:extLst>
          </p:cNvPr>
          <p:cNvSpPr/>
          <p:nvPr/>
        </p:nvSpPr>
        <p:spPr>
          <a:xfrm>
            <a:off x="6153150" y="4378825"/>
            <a:ext cx="3829050" cy="65776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8247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1422" y="5629683"/>
            <a:ext cx="10922987" cy="1019311"/>
          </a:xfrm>
          <a:prstGeom prst="rect">
            <a:avLst/>
          </a:prstGeom>
        </p:spPr>
      </p:pic>
      <p:pic>
        <p:nvPicPr>
          <p:cNvPr id="1026" name="Picture 2" descr="ngày khai trườ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2211" y="1071154"/>
            <a:ext cx="8133125" cy="4508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4293"/>
            <a:ext cx="2723523" cy="1016861"/>
          </a:xfrm>
          <a:prstGeom prst="rect">
            <a:avLst/>
          </a:prstGeom>
        </p:spPr>
      </p:pic>
      <p:grpSp>
        <p:nvGrpSpPr>
          <p:cNvPr id="7" name="1"/>
          <p:cNvGrpSpPr/>
          <p:nvPr/>
        </p:nvGrpSpPr>
        <p:grpSpPr>
          <a:xfrm>
            <a:off x="331899" y="-124665"/>
            <a:ext cx="11903710" cy="6773659"/>
            <a:chOff x="341926" y="208486"/>
            <a:chExt cx="11441759" cy="5883467"/>
          </a:xfrm>
        </p:grpSpPr>
        <p:pic>
          <p:nvPicPr>
            <p:cNvPr id="8" name="134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07478" y="208803"/>
              <a:ext cx="10876207" cy="5883150"/>
            </a:xfrm>
            <a:prstGeom prst="rect">
              <a:avLst/>
            </a:prstGeom>
          </p:spPr>
        </p:pic>
        <p:pic>
          <p:nvPicPr>
            <p:cNvPr id="9" name="135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64231" y="208725"/>
              <a:ext cx="10876207" cy="5846571"/>
            </a:xfrm>
            <a:prstGeom prst="rect">
              <a:avLst/>
            </a:prstGeom>
          </p:spPr>
        </p:pic>
        <p:pic>
          <p:nvPicPr>
            <p:cNvPr id="10" name="136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03773" y="208486"/>
              <a:ext cx="10876207" cy="5785605"/>
            </a:xfrm>
            <a:prstGeom prst="rect">
              <a:avLst/>
            </a:prstGeom>
          </p:spPr>
        </p:pic>
        <p:pic>
          <p:nvPicPr>
            <p:cNvPr id="11" name="142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41926" y="784490"/>
              <a:ext cx="1054699" cy="4986960"/>
            </a:xfrm>
            <a:prstGeom prst="rect">
              <a:avLst/>
            </a:prstGeom>
          </p:spPr>
        </p:pic>
      </p:grpSp>
      <p:pic>
        <p:nvPicPr>
          <p:cNvPr id="12" name="137"/>
          <p:cNvPicPr>
            <a:picLocks noChangeAspect="1"/>
          </p:cNvPicPr>
          <p:nvPr/>
        </p:nvPicPr>
        <p:blipFill rotWithShape="1">
          <a:blip r:embed="rId10" cstate="screen"/>
          <a:srcRect/>
          <a:stretch>
            <a:fillRect/>
          </a:stretch>
        </p:blipFill>
        <p:spPr>
          <a:xfrm>
            <a:off x="7880020" y="1131546"/>
            <a:ext cx="2208207" cy="792549"/>
          </a:xfrm>
          <a:prstGeom prst="rect">
            <a:avLst/>
          </a:prstGeom>
        </p:spPr>
      </p:pic>
      <p:pic>
        <p:nvPicPr>
          <p:cNvPr id="13" name="13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56640" y="5110192"/>
            <a:ext cx="2316681" cy="1268078"/>
          </a:xfrm>
          <a:prstGeom prst="rect">
            <a:avLst/>
          </a:prstGeom>
        </p:spPr>
      </p:pic>
      <p:pic>
        <p:nvPicPr>
          <p:cNvPr id="14" name="13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887222" y="2132089"/>
            <a:ext cx="2523963" cy="2797451"/>
          </a:xfrm>
          <a:prstGeom prst="rect">
            <a:avLst/>
          </a:prstGeom>
        </p:spPr>
      </p:pic>
      <p:pic>
        <p:nvPicPr>
          <p:cNvPr id="15" name="140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453333" y="4267986"/>
            <a:ext cx="3145809" cy="2505673"/>
          </a:xfrm>
          <a:prstGeom prst="rect">
            <a:avLst/>
          </a:prstGeom>
        </p:spPr>
      </p:pic>
      <p:pic>
        <p:nvPicPr>
          <p:cNvPr id="16" name="141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957493" y="1924966"/>
            <a:ext cx="871804" cy="865707"/>
          </a:xfrm>
          <a:prstGeom prst="rect">
            <a:avLst/>
          </a:prstGeom>
        </p:spPr>
      </p:pic>
      <p:pic>
        <p:nvPicPr>
          <p:cNvPr id="17" name="147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905999" y="2336104"/>
            <a:ext cx="457240" cy="481626"/>
          </a:xfrm>
          <a:prstGeom prst="rect">
            <a:avLst/>
          </a:prstGeom>
        </p:spPr>
      </p:pic>
      <p:pic>
        <p:nvPicPr>
          <p:cNvPr id="18" name="148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625246" y="2873101"/>
            <a:ext cx="1030313" cy="1394885"/>
          </a:xfrm>
          <a:prstGeom prst="rect">
            <a:avLst/>
          </a:prstGeom>
        </p:spPr>
      </p:pic>
      <p:pic>
        <p:nvPicPr>
          <p:cNvPr id="19" name="143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160684" y="554436"/>
            <a:ext cx="896190" cy="1012024"/>
          </a:xfrm>
          <a:prstGeom prst="rect">
            <a:avLst/>
          </a:prstGeom>
        </p:spPr>
      </p:pic>
      <p:pic>
        <p:nvPicPr>
          <p:cNvPr id="20" name="146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188076" y="505654"/>
            <a:ext cx="969348" cy="1091279"/>
          </a:xfrm>
          <a:prstGeom prst="rect">
            <a:avLst/>
          </a:prstGeom>
        </p:spPr>
      </p:pic>
      <p:pic>
        <p:nvPicPr>
          <p:cNvPr id="21" name="145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328553" y="632953"/>
            <a:ext cx="768163" cy="883997"/>
          </a:xfrm>
          <a:prstGeom prst="rect">
            <a:avLst/>
          </a:prstGeom>
        </p:spPr>
      </p:pic>
      <p:pic>
        <p:nvPicPr>
          <p:cNvPr id="22" name="144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7390792" y="608178"/>
            <a:ext cx="768163" cy="890093"/>
          </a:xfrm>
          <a:prstGeom prst="rect">
            <a:avLst/>
          </a:prstGeom>
        </p:spPr>
      </p:pic>
      <p:pic>
        <p:nvPicPr>
          <p:cNvPr id="23" name="149"/>
          <p:cNvPicPr>
            <a:picLocks noChangeAspect="1"/>
          </p:cNvPicPr>
          <p:nvPr/>
        </p:nvPicPr>
        <p:blipFill rotWithShape="1">
          <a:blip r:embed="rId21" cstate="screen"/>
          <a:srcRect t="-10904" r="-11007"/>
          <a:stretch>
            <a:fillRect/>
          </a:stretch>
        </p:blipFill>
        <p:spPr>
          <a:xfrm>
            <a:off x="1798063" y="817084"/>
            <a:ext cx="1219200" cy="578451"/>
          </a:xfrm>
          <a:prstGeom prst="rect">
            <a:avLst/>
          </a:prstGeom>
        </p:spPr>
      </p:pic>
      <p:pic>
        <p:nvPicPr>
          <p:cNvPr id="24" name="3"/>
          <p:cNvPicPr>
            <a:picLocks noChangeAspect="1"/>
          </p:cNvPicPr>
          <p:nvPr/>
        </p:nvPicPr>
        <p:blipFill rotWithShape="1">
          <a:blip r:embed="rId22" cstate="email"/>
          <a:srcRect/>
          <a:stretch>
            <a:fillRect/>
          </a:stretch>
        </p:blipFill>
        <p:spPr>
          <a:xfrm rot="16200000">
            <a:off x="6358823" y="-785517"/>
            <a:ext cx="352299" cy="5802530"/>
          </a:xfrm>
          <a:prstGeom prst="rect">
            <a:avLst/>
          </a:prstGeom>
        </p:spPr>
      </p:pic>
      <p:pic>
        <p:nvPicPr>
          <p:cNvPr id="25" name="1"/>
          <p:cNvPicPr>
            <a:picLocks noChangeAspect="1"/>
          </p:cNvPicPr>
          <p:nvPr/>
        </p:nvPicPr>
        <p:blipFill>
          <a:blip r:embed="rId23" cstate="email"/>
          <a:stretch>
            <a:fillRect/>
          </a:stretch>
        </p:blipFill>
        <p:spPr>
          <a:xfrm flipH="1">
            <a:off x="-1" y="-1"/>
            <a:ext cx="2889009" cy="1758721"/>
          </a:xfrm>
          <a:prstGeom prst="rect">
            <a:avLst/>
          </a:prstGeom>
        </p:spPr>
      </p:pic>
      <p:pic>
        <p:nvPicPr>
          <p:cNvPr id="26" name="4"/>
          <p:cNvPicPr>
            <a:picLocks noChangeAspect="1"/>
          </p:cNvPicPr>
          <p:nvPr/>
        </p:nvPicPr>
        <p:blipFill rotWithShape="1">
          <a:blip r:embed="rId22" cstate="email"/>
          <a:srcRect/>
          <a:stretch>
            <a:fillRect/>
          </a:stretch>
        </p:blipFill>
        <p:spPr>
          <a:xfrm rot="5400000" flipV="1">
            <a:off x="6568292" y="1511484"/>
            <a:ext cx="352299" cy="5802531"/>
          </a:xfrm>
          <a:prstGeom prst="rect">
            <a:avLst/>
          </a:prstGeom>
        </p:spPr>
      </p:pic>
      <p:pic>
        <p:nvPicPr>
          <p:cNvPr id="28" name="1"/>
          <p:cNvPicPr>
            <a:picLocks noChangeAspect="1"/>
          </p:cNvPicPr>
          <p:nvPr/>
        </p:nvPicPr>
        <p:blipFill>
          <a:blip r:embed="rId23" cstate="email"/>
          <a:stretch>
            <a:fillRect/>
          </a:stretch>
        </p:blipFill>
        <p:spPr>
          <a:xfrm flipH="1">
            <a:off x="-3843" y="-1"/>
            <a:ext cx="4355558" cy="2651501"/>
          </a:xfrm>
          <a:prstGeom prst="rect">
            <a:avLst/>
          </a:prstGeom>
        </p:spPr>
      </p:pic>
      <p:pic>
        <p:nvPicPr>
          <p:cNvPr id="29" name="图片 21981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330435" y="160049"/>
            <a:ext cx="1683373" cy="16542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Rounded Rectangle 29"/>
          <p:cNvSpPr/>
          <p:nvPr/>
        </p:nvSpPr>
        <p:spPr>
          <a:xfrm>
            <a:off x="2509488" y="2580947"/>
            <a:ext cx="7419764" cy="1224772"/>
          </a:xfrm>
          <a:prstGeom prst="roundRect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2407131" y="2580947"/>
            <a:ext cx="7624479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000" b="1" dirty="0" err="1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6000" b="1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6000" b="1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err="1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6000" b="1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đoạn</a:t>
            </a:r>
            <a:endParaRPr lang="en-US" sz="6000" b="1" dirty="0">
              <a:ln w="1905"/>
              <a:gradFill>
                <a:gsLst>
                  <a:gs pos="0">
                    <a:srgbClr val="F79646">
                      <a:shade val="20000"/>
                      <a:satMod val="200000"/>
                    </a:srgbClr>
                  </a:gs>
                  <a:gs pos="78000">
                    <a:srgbClr val="F79646">
                      <a:tint val="90000"/>
                      <a:shade val="89000"/>
                      <a:satMod val="220000"/>
                    </a:srgbClr>
                  </a:gs>
                  <a:gs pos="100000">
                    <a:srgbClr val="F79646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Chu Thị Soa - Đà Nẵng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A3711-9D91-440C-92AA-CC298B1C9371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3013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1422" y="5629683"/>
            <a:ext cx="10922987" cy="1019311"/>
          </a:xfrm>
          <a:prstGeom prst="rect">
            <a:avLst/>
          </a:prstGeom>
        </p:spPr>
      </p:pic>
      <p:pic>
        <p:nvPicPr>
          <p:cNvPr id="1026" name="Picture 2" descr="ngày khai trườ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2211" y="1071154"/>
            <a:ext cx="8133125" cy="4508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4293"/>
            <a:ext cx="2723523" cy="1016861"/>
          </a:xfrm>
          <a:prstGeom prst="rect">
            <a:avLst/>
          </a:prstGeom>
        </p:spPr>
      </p:pic>
      <p:grpSp>
        <p:nvGrpSpPr>
          <p:cNvPr id="7" name="1"/>
          <p:cNvGrpSpPr/>
          <p:nvPr/>
        </p:nvGrpSpPr>
        <p:grpSpPr>
          <a:xfrm>
            <a:off x="331899" y="-124665"/>
            <a:ext cx="11903710" cy="6773659"/>
            <a:chOff x="341926" y="208486"/>
            <a:chExt cx="11441759" cy="5883467"/>
          </a:xfrm>
        </p:grpSpPr>
        <p:pic>
          <p:nvPicPr>
            <p:cNvPr id="8" name="134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07478" y="208803"/>
              <a:ext cx="10876207" cy="5883150"/>
            </a:xfrm>
            <a:prstGeom prst="rect">
              <a:avLst/>
            </a:prstGeom>
          </p:spPr>
        </p:pic>
        <p:pic>
          <p:nvPicPr>
            <p:cNvPr id="9" name="135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64231" y="208725"/>
              <a:ext cx="10876207" cy="5846571"/>
            </a:xfrm>
            <a:prstGeom prst="rect">
              <a:avLst/>
            </a:prstGeom>
          </p:spPr>
        </p:pic>
        <p:pic>
          <p:nvPicPr>
            <p:cNvPr id="10" name="136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03773" y="208486"/>
              <a:ext cx="10876207" cy="5785605"/>
            </a:xfrm>
            <a:prstGeom prst="rect">
              <a:avLst/>
            </a:prstGeom>
          </p:spPr>
        </p:pic>
        <p:pic>
          <p:nvPicPr>
            <p:cNvPr id="11" name="142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41926" y="784490"/>
              <a:ext cx="1054699" cy="4986960"/>
            </a:xfrm>
            <a:prstGeom prst="rect">
              <a:avLst/>
            </a:prstGeom>
          </p:spPr>
        </p:pic>
      </p:grpSp>
      <p:pic>
        <p:nvPicPr>
          <p:cNvPr id="12" name="137"/>
          <p:cNvPicPr>
            <a:picLocks noChangeAspect="1"/>
          </p:cNvPicPr>
          <p:nvPr/>
        </p:nvPicPr>
        <p:blipFill rotWithShape="1">
          <a:blip r:embed="rId10" cstate="screen"/>
          <a:srcRect/>
          <a:stretch>
            <a:fillRect/>
          </a:stretch>
        </p:blipFill>
        <p:spPr>
          <a:xfrm>
            <a:off x="7880020" y="1131546"/>
            <a:ext cx="2208207" cy="792549"/>
          </a:xfrm>
          <a:prstGeom prst="rect">
            <a:avLst/>
          </a:prstGeom>
        </p:spPr>
      </p:pic>
      <p:pic>
        <p:nvPicPr>
          <p:cNvPr id="13" name="13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56640" y="5110192"/>
            <a:ext cx="2316681" cy="1268078"/>
          </a:xfrm>
          <a:prstGeom prst="rect">
            <a:avLst/>
          </a:prstGeom>
        </p:spPr>
      </p:pic>
      <p:pic>
        <p:nvPicPr>
          <p:cNvPr id="14" name="13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887222" y="2132089"/>
            <a:ext cx="2523963" cy="2797451"/>
          </a:xfrm>
          <a:prstGeom prst="rect">
            <a:avLst/>
          </a:prstGeom>
        </p:spPr>
      </p:pic>
      <p:pic>
        <p:nvPicPr>
          <p:cNvPr id="15" name="140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453333" y="4267986"/>
            <a:ext cx="3145809" cy="2505673"/>
          </a:xfrm>
          <a:prstGeom prst="rect">
            <a:avLst/>
          </a:prstGeom>
        </p:spPr>
      </p:pic>
      <p:pic>
        <p:nvPicPr>
          <p:cNvPr id="16" name="141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957493" y="1924966"/>
            <a:ext cx="871804" cy="865707"/>
          </a:xfrm>
          <a:prstGeom prst="rect">
            <a:avLst/>
          </a:prstGeom>
        </p:spPr>
      </p:pic>
      <p:pic>
        <p:nvPicPr>
          <p:cNvPr id="17" name="147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905999" y="2336104"/>
            <a:ext cx="457240" cy="481626"/>
          </a:xfrm>
          <a:prstGeom prst="rect">
            <a:avLst/>
          </a:prstGeom>
        </p:spPr>
      </p:pic>
      <p:pic>
        <p:nvPicPr>
          <p:cNvPr id="18" name="148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625246" y="2873101"/>
            <a:ext cx="1030313" cy="1394885"/>
          </a:xfrm>
          <a:prstGeom prst="rect">
            <a:avLst/>
          </a:prstGeom>
        </p:spPr>
      </p:pic>
      <p:pic>
        <p:nvPicPr>
          <p:cNvPr id="19" name="143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160684" y="554436"/>
            <a:ext cx="896190" cy="1012024"/>
          </a:xfrm>
          <a:prstGeom prst="rect">
            <a:avLst/>
          </a:prstGeom>
        </p:spPr>
      </p:pic>
      <p:pic>
        <p:nvPicPr>
          <p:cNvPr id="20" name="146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188076" y="505654"/>
            <a:ext cx="969348" cy="1091279"/>
          </a:xfrm>
          <a:prstGeom prst="rect">
            <a:avLst/>
          </a:prstGeom>
        </p:spPr>
      </p:pic>
      <p:pic>
        <p:nvPicPr>
          <p:cNvPr id="21" name="145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328553" y="632953"/>
            <a:ext cx="768163" cy="883997"/>
          </a:xfrm>
          <a:prstGeom prst="rect">
            <a:avLst/>
          </a:prstGeom>
        </p:spPr>
      </p:pic>
      <p:pic>
        <p:nvPicPr>
          <p:cNvPr id="22" name="144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7390792" y="608178"/>
            <a:ext cx="768163" cy="890093"/>
          </a:xfrm>
          <a:prstGeom prst="rect">
            <a:avLst/>
          </a:prstGeom>
        </p:spPr>
      </p:pic>
      <p:pic>
        <p:nvPicPr>
          <p:cNvPr id="23" name="149"/>
          <p:cNvPicPr>
            <a:picLocks noChangeAspect="1"/>
          </p:cNvPicPr>
          <p:nvPr/>
        </p:nvPicPr>
        <p:blipFill rotWithShape="1">
          <a:blip r:embed="rId21" cstate="screen"/>
          <a:srcRect t="-10904" r="-11007"/>
          <a:stretch>
            <a:fillRect/>
          </a:stretch>
        </p:blipFill>
        <p:spPr>
          <a:xfrm>
            <a:off x="1798063" y="817084"/>
            <a:ext cx="1219200" cy="578451"/>
          </a:xfrm>
          <a:prstGeom prst="rect">
            <a:avLst/>
          </a:prstGeom>
        </p:spPr>
      </p:pic>
      <p:pic>
        <p:nvPicPr>
          <p:cNvPr id="24" name="3"/>
          <p:cNvPicPr>
            <a:picLocks noChangeAspect="1"/>
          </p:cNvPicPr>
          <p:nvPr/>
        </p:nvPicPr>
        <p:blipFill rotWithShape="1">
          <a:blip r:embed="rId22" cstate="email"/>
          <a:srcRect/>
          <a:stretch>
            <a:fillRect/>
          </a:stretch>
        </p:blipFill>
        <p:spPr>
          <a:xfrm rot="16200000">
            <a:off x="6358823" y="-785517"/>
            <a:ext cx="352299" cy="5802530"/>
          </a:xfrm>
          <a:prstGeom prst="rect">
            <a:avLst/>
          </a:prstGeom>
        </p:spPr>
      </p:pic>
      <p:pic>
        <p:nvPicPr>
          <p:cNvPr id="25" name="1"/>
          <p:cNvPicPr>
            <a:picLocks noChangeAspect="1"/>
          </p:cNvPicPr>
          <p:nvPr/>
        </p:nvPicPr>
        <p:blipFill>
          <a:blip r:embed="rId23" cstate="email"/>
          <a:stretch>
            <a:fillRect/>
          </a:stretch>
        </p:blipFill>
        <p:spPr>
          <a:xfrm flipH="1">
            <a:off x="-1" y="-1"/>
            <a:ext cx="2889009" cy="1758721"/>
          </a:xfrm>
          <a:prstGeom prst="rect">
            <a:avLst/>
          </a:prstGeom>
        </p:spPr>
      </p:pic>
      <p:pic>
        <p:nvPicPr>
          <p:cNvPr id="26" name="4"/>
          <p:cNvPicPr>
            <a:picLocks noChangeAspect="1"/>
          </p:cNvPicPr>
          <p:nvPr/>
        </p:nvPicPr>
        <p:blipFill rotWithShape="1">
          <a:blip r:embed="rId22" cstate="email"/>
          <a:srcRect/>
          <a:stretch>
            <a:fillRect/>
          </a:stretch>
        </p:blipFill>
        <p:spPr>
          <a:xfrm rot="5400000" flipV="1">
            <a:off x="6568292" y="1511484"/>
            <a:ext cx="352299" cy="5802531"/>
          </a:xfrm>
          <a:prstGeom prst="rect">
            <a:avLst/>
          </a:prstGeom>
        </p:spPr>
      </p:pic>
      <p:pic>
        <p:nvPicPr>
          <p:cNvPr id="28" name="1"/>
          <p:cNvPicPr>
            <a:picLocks noChangeAspect="1"/>
          </p:cNvPicPr>
          <p:nvPr/>
        </p:nvPicPr>
        <p:blipFill>
          <a:blip r:embed="rId23" cstate="email"/>
          <a:stretch>
            <a:fillRect/>
          </a:stretch>
        </p:blipFill>
        <p:spPr>
          <a:xfrm flipH="1">
            <a:off x="-3843" y="-1"/>
            <a:ext cx="4355558" cy="2651501"/>
          </a:xfrm>
          <a:prstGeom prst="rect">
            <a:avLst/>
          </a:prstGeom>
        </p:spPr>
      </p:pic>
      <p:pic>
        <p:nvPicPr>
          <p:cNvPr id="29" name="图片 21981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330435" y="160049"/>
            <a:ext cx="1683373" cy="16542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Rounded Rectangle 29"/>
          <p:cNvSpPr/>
          <p:nvPr/>
        </p:nvSpPr>
        <p:spPr>
          <a:xfrm>
            <a:off x="3972127" y="2665036"/>
            <a:ext cx="5669224" cy="1224772"/>
          </a:xfrm>
          <a:prstGeom prst="roundRect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4058983" y="2679350"/>
            <a:ext cx="5397710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000" b="1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Trả lời câu hỏi:</a:t>
            </a:r>
            <a:endParaRPr lang="en-US" sz="6000" b="1" dirty="0">
              <a:ln w="1905"/>
              <a:gradFill>
                <a:gsLst>
                  <a:gs pos="0">
                    <a:srgbClr val="F79646">
                      <a:shade val="20000"/>
                      <a:satMod val="200000"/>
                    </a:srgbClr>
                  </a:gs>
                  <a:gs pos="78000">
                    <a:srgbClr val="F79646">
                      <a:tint val="90000"/>
                      <a:shade val="89000"/>
                      <a:satMod val="220000"/>
                    </a:srgbClr>
                  </a:gs>
                  <a:gs pos="100000">
                    <a:srgbClr val="F79646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Chu Thị Soa - Đà Nẵng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A3711-9D91-440C-92AA-CC298B1C9371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1593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59306" cy="3174274"/>
          </a:xfrm>
          <a:prstGeom prst="rect">
            <a:avLst/>
          </a:prstGeom>
        </p:spPr>
      </p:pic>
      <p:sp>
        <p:nvSpPr>
          <p:cNvPr id="5" name="Cloud 4"/>
          <p:cNvSpPr/>
          <p:nvPr/>
        </p:nvSpPr>
        <p:spPr>
          <a:xfrm>
            <a:off x="3079155" y="3427615"/>
            <a:ext cx="6874742" cy="2450671"/>
          </a:xfrm>
          <a:prstGeom prst="cloud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b="1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9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1, 2</a:t>
            </a:r>
            <a:endParaRPr lang="en-US" sz="9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2" descr="402cd816">
            <a:extLst>
              <a:ext uri="{FF2B5EF4-FFF2-40B4-BE49-F238E27FC236}">
                <a16:creationId xmlns:a16="http://schemas.microsoft.com/office/drawing/2014/main" id="{5BC623B8-B372-4C90-B287-0404C430F6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9470571" y="4095087"/>
            <a:ext cx="2721428" cy="27214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402cd816">
            <a:extLst>
              <a:ext uri="{FF2B5EF4-FFF2-40B4-BE49-F238E27FC236}">
                <a16:creationId xmlns:a16="http://schemas.microsoft.com/office/drawing/2014/main" id="{2D972272-B6F9-47F2-97E0-046F3B6DF7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5348" y="4343401"/>
            <a:ext cx="2452437" cy="2452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A3711-9D91-440C-92AA-CC298B1C937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15861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09363" y="831603"/>
            <a:ext cx="1139686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>
                <a:solidFill>
                  <a:srgbClr val="FF0000"/>
                </a:solidFill>
                <a:latin typeface="Times New Roman" panose="02020603050405020304" pitchFamily="18" charset="0"/>
              </a:rPr>
              <a:t>Câu 1</a:t>
            </a:r>
            <a:r>
              <a:rPr lang="en-US" sz="4000">
                <a:latin typeface="Times New Roman" panose="02020603050405020304" pitchFamily="18" charset="0"/>
              </a:rPr>
              <a:t>: </a:t>
            </a:r>
            <a:r>
              <a:rPr lang="en-US" sz="4000">
                <a:latin typeface="Times New Roman" panose="02020603050405020304" pitchFamily="18" charset="0"/>
                <a:ea typeface="Calibri" panose="020F0502020204030204" pitchFamily="34" charset="0"/>
              </a:rPr>
              <a:t>Bốn nàng tiên tượng trưng cho những mùa nào trong năm?</a:t>
            </a:r>
            <a:endParaRPr lang="en-US" sz="4000"/>
          </a:p>
        </p:txBody>
      </p:sp>
      <p:grpSp>
        <p:nvGrpSpPr>
          <p:cNvPr id="5" name="组合 5"/>
          <p:cNvGrpSpPr>
            <a:grpSpLocks/>
          </p:cNvGrpSpPr>
          <p:nvPr/>
        </p:nvGrpSpPr>
        <p:grpSpPr bwMode="auto">
          <a:xfrm>
            <a:off x="81828" y="4295775"/>
            <a:ext cx="12110172" cy="2527300"/>
            <a:chOff x="-6350" y="6061075"/>
            <a:chExt cx="12204701" cy="2527300"/>
          </a:xfrm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1380067" y="7564438"/>
              <a:ext cx="35984" cy="1017587"/>
            </a:xfrm>
            <a:custGeom>
              <a:avLst/>
              <a:gdLst>
                <a:gd name="T0" fmla="*/ 6 w 6"/>
                <a:gd name="T1" fmla="*/ 3 h 165"/>
                <a:gd name="T2" fmla="*/ 3 w 6"/>
                <a:gd name="T3" fmla="*/ 0 h 165"/>
                <a:gd name="T4" fmla="*/ 0 w 6"/>
                <a:gd name="T5" fmla="*/ 3 h 165"/>
                <a:gd name="T6" fmla="*/ 0 w 6"/>
                <a:gd name="T7" fmla="*/ 165 h 165"/>
                <a:gd name="T8" fmla="*/ 6 w 6"/>
                <a:gd name="T9" fmla="*/ 165 h 165"/>
                <a:gd name="T10" fmla="*/ 6 w 6"/>
                <a:gd name="T11" fmla="*/ 3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65">
                  <a:moveTo>
                    <a:pt x="6" y="3"/>
                  </a:moveTo>
                  <a:cubicBezTo>
                    <a:pt x="6" y="1"/>
                    <a:pt x="5" y="0"/>
                    <a:pt x="3" y="0"/>
                  </a:cubicBezTo>
                  <a:cubicBezTo>
                    <a:pt x="2" y="0"/>
                    <a:pt x="0" y="1"/>
                    <a:pt x="0" y="3"/>
                  </a:cubicBezTo>
                  <a:cubicBezTo>
                    <a:pt x="0" y="165"/>
                    <a:pt x="0" y="165"/>
                    <a:pt x="0" y="165"/>
                  </a:cubicBezTo>
                  <a:cubicBezTo>
                    <a:pt x="6" y="165"/>
                    <a:pt x="6" y="165"/>
                    <a:pt x="6" y="165"/>
                  </a:cubicBezTo>
                  <a:lnTo>
                    <a:pt x="6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622301" y="6935788"/>
              <a:ext cx="35984" cy="1646237"/>
            </a:xfrm>
            <a:custGeom>
              <a:avLst/>
              <a:gdLst>
                <a:gd name="T0" fmla="*/ 6 w 6"/>
                <a:gd name="T1" fmla="*/ 4 h 267"/>
                <a:gd name="T2" fmla="*/ 3 w 6"/>
                <a:gd name="T3" fmla="*/ 0 h 267"/>
                <a:gd name="T4" fmla="*/ 0 w 6"/>
                <a:gd name="T5" fmla="*/ 4 h 267"/>
                <a:gd name="T6" fmla="*/ 0 w 6"/>
                <a:gd name="T7" fmla="*/ 267 h 267"/>
                <a:gd name="T8" fmla="*/ 6 w 6"/>
                <a:gd name="T9" fmla="*/ 267 h 267"/>
                <a:gd name="T10" fmla="*/ 6 w 6"/>
                <a:gd name="T11" fmla="*/ 4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67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67"/>
                    <a:pt x="0" y="267"/>
                    <a:pt x="0" y="267"/>
                  </a:cubicBezTo>
                  <a:cubicBezTo>
                    <a:pt x="6" y="267"/>
                    <a:pt x="6" y="267"/>
                    <a:pt x="6" y="267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1680634" y="6492875"/>
              <a:ext cx="38100" cy="2089150"/>
            </a:xfrm>
            <a:custGeom>
              <a:avLst/>
              <a:gdLst>
                <a:gd name="T0" fmla="*/ 6 w 6"/>
                <a:gd name="T1" fmla="*/ 6 h 339"/>
                <a:gd name="T2" fmla="*/ 3 w 6"/>
                <a:gd name="T3" fmla="*/ 0 h 339"/>
                <a:gd name="T4" fmla="*/ 0 w 6"/>
                <a:gd name="T5" fmla="*/ 6 h 339"/>
                <a:gd name="T6" fmla="*/ 0 w 6"/>
                <a:gd name="T7" fmla="*/ 339 h 339"/>
                <a:gd name="T8" fmla="*/ 6 w 6"/>
                <a:gd name="T9" fmla="*/ 339 h 339"/>
                <a:gd name="T10" fmla="*/ 6 w 6"/>
                <a:gd name="T11" fmla="*/ 6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39">
                  <a:moveTo>
                    <a:pt x="6" y="6"/>
                  </a:moveTo>
                  <a:cubicBezTo>
                    <a:pt x="6" y="3"/>
                    <a:pt x="5" y="0"/>
                    <a:pt x="3" y="0"/>
                  </a:cubicBezTo>
                  <a:cubicBezTo>
                    <a:pt x="2" y="0"/>
                    <a:pt x="0" y="3"/>
                    <a:pt x="0" y="6"/>
                  </a:cubicBezTo>
                  <a:cubicBezTo>
                    <a:pt x="0" y="339"/>
                    <a:pt x="0" y="339"/>
                    <a:pt x="0" y="339"/>
                  </a:cubicBezTo>
                  <a:cubicBezTo>
                    <a:pt x="6" y="339"/>
                    <a:pt x="6" y="339"/>
                    <a:pt x="6" y="339"/>
                  </a:cubicBezTo>
                  <a:lnTo>
                    <a:pt x="6" y="6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9" name="Freeform 8"/>
            <p:cNvSpPr>
              <a:spLocks/>
            </p:cNvSpPr>
            <p:nvPr/>
          </p:nvSpPr>
          <p:spPr bwMode="auto">
            <a:xfrm>
              <a:off x="2338918" y="6683375"/>
              <a:ext cx="38100" cy="1898650"/>
            </a:xfrm>
            <a:custGeom>
              <a:avLst/>
              <a:gdLst>
                <a:gd name="T0" fmla="*/ 6 w 6"/>
                <a:gd name="T1" fmla="*/ 4 h 308"/>
                <a:gd name="T2" fmla="*/ 3 w 6"/>
                <a:gd name="T3" fmla="*/ 0 h 308"/>
                <a:gd name="T4" fmla="*/ 0 w 6"/>
                <a:gd name="T5" fmla="*/ 4 h 308"/>
                <a:gd name="T6" fmla="*/ 0 w 6"/>
                <a:gd name="T7" fmla="*/ 308 h 308"/>
                <a:gd name="T8" fmla="*/ 6 w 6"/>
                <a:gd name="T9" fmla="*/ 308 h 308"/>
                <a:gd name="T10" fmla="*/ 6 w 6"/>
                <a:gd name="T11" fmla="*/ 4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08">
                  <a:moveTo>
                    <a:pt x="6" y="4"/>
                  </a:moveTo>
                  <a:cubicBezTo>
                    <a:pt x="6" y="2"/>
                    <a:pt x="4" y="0"/>
                    <a:pt x="3" y="0"/>
                  </a:cubicBezTo>
                  <a:cubicBezTo>
                    <a:pt x="1" y="0"/>
                    <a:pt x="0" y="2"/>
                    <a:pt x="0" y="4"/>
                  </a:cubicBezTo>
                  <a:cubicBezTo>
                    <a:pt x="0" y="308"/>
                    <a:pt x="0" y="308"/>
                    <a:pt x="0" y="308"/>
                  </a:cubicBezTo>
                  <a:cubicBezTo>
                    <a:pt x="6" y="308"/>
                    <a:pt x="6" y="308"/>
                    <a:pt x="6" y="308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0" name="Freeform 9"/>
            <p:cNvSpPr>
              <a:spLocks/>
            </p:cNvSpPr>
            <p:nvPr/>
          </p:nvSpPr>
          <p:spPr bwMode="auto">
            <a:xfrm>
              <a:off x="2611967" y="7485063"/>
              <a:ext cx="29633" cy="1096962"/>
            </a:xfrm>
            <a:custGeom>
              <a:avLst/>
              <a:gdLst>
                <a:gd name="T0" fmla="*/ 5 w 5"/>
                <a:gd name="T1" fmla="*/ 3 h 178"/>
                <a:gd name="T2" fmla="*/ 2 w 5"/>
                <a:gd name="T3" fmla="*/ 0 h 178"/>
                <a:gd name="T4" fmla="*/ 0 w 5"/>
                <a:gd name="T5" fmla="*/ 3 h 178"/>
                <a:gd name="T6" fmla="*/ 0 w 5"/>
                <a:gd name="T7" fmla="*/ 178 h 178"/>
                <a:gd name="T8" fmla="*/ 5 w 5"/>
                <a:gd name="T9" fmla="*/ 178 h 178"/>
                <a:gd name="T10" fmla="*/ 5 w 5"/>
                <a:gd name="T11" fmla="*/ 3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78">
                  <a:moveTo>
                    <a:pt x="5" y="3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3"/>
                  </a:cubicBezTo>
                  <a:cubicBezTo>
                    <a:pt x="0" y="178"/>
                    <a:pt x="0" y="178"/>
                    <a:pt x="0" y="178"/>
                  </a:cubicBezTo>
                  <a:cubicBezTo>
                    <a:pt x="5" y="178"/>
                    <a:pt x="5" y="178"/>
                    <a:pt x="5" y="178"/>
                  </a:cubicBezTo>
                  <a:lnTo>
                    <a:pt x="5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836085" y="6819900"/>
              <a:ext cx="1159933" cy="1077913"/>
            </a:xfrm>
            <a:custGeom>
              <a:avLst/>
              <a:gdLst>
                <a:gd name="T0" fmla="*/ 85 w 188"/>
                <a:gd name="T1" fmla="*/ 70 h 175"/>
                <a:gd name="T2" fmla="*/ 79 w 188"/>
                <a:gd name="T3" fmla="*/ 5 h 175"/>
                <a:gd name="T4" fmla="*/ 98 w 188"/>
                <a:gd name="T5" fmla="*/ 65 h 175"/>
                <a:gd name="T6" fmla="*/ 149 w 188"/>
                <a:gd name="T7" fmla="*/ 44 h 175"/>
                <a:gd name="T8" fmla="*/ 117 w 188"/>
                <a:gd name="T9" fmla="*/ 81 h 175"/>
                <a:gd name="T10" fmla="*/ 178 w 188"/>
                <a:gd name="T11" fmla="*/ 99 h 175"/>
                <a:gd name="T12" fmla="*/ 113 w 188"/>
                <a:gd name="T13" fmla="*/ 100 h 175"/>
                <a:gd name="T14" fmla="*/ 139 w 188"/>
                <a:gd name="T15" fmla="*/ 151 h 175"/>
                <a:gd name="T16" fmla="*/ 98 w 188"/>
                <a:gd name="T17" fmla="*/ 115 h 175"/>
                <a:gd name="T18" fmla="*/ 90 w 188"/>
                <a:gd name="T19" fmla="*/ 171 h 175"/>
                <a:gd name="T20" fmla="*/ 73 w 188"/>
                <a:gd name="T21" fmla="*/ 120 h 175"/>
                <a:gd name="T22" fmla="*/ 19 w 188"/>
                <a:gd name="T23" fmla="*/ 131 h 175"/>
                <a:gd name="T24" fmla="*/ 59 w 188"/>
                <a:gd name="T25" fmla="*/ 104 h 175"/>
                <a:gd name="T26" fmla="*/ 11 w 188"/>
                <a:gd name="T27" fmla="*/ 67 h 175"/>
                <a:gd name="T28" fmla="*/ 70 w 188"/>
                <a:gd name="T29" fmla="*/ 77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8" h="175">
                  <a:moveTo>
                    <a:pt x="85" y="70"/>
                  </a:moveTo>
                  <a:cubicBezTo>
                    <a:pt x="59" y="74"/>
                    <a:pt x="51" y="9"/>
                    <a:pt x="79" y="5"/>
                  </a:cubicBezTo>
                  <a:cubicBezTo>
                    <a:pt x="111" y="0"/>
                    <a:pt x="102" y="49"/>
                    <a:pt x="98" y="65"/>
                  </a:cubicBezTo>
                  <a:cubicBezTo>
                    <a:pt x="106" y="52"/>
                    <a:pt x="139" y="15"/>
                    <a:pt x="149" y="44"/>
                  </a:cubicBezTo>
                  <a:cubicBezTo>
                    <a:pt x="156" y="63"/>
                    <a:pt x="128" y="72"/>
                    <a:pt x="117" y="81"/>
                  </a:cubicBezTo>
                  <a:cubicBezTo>
                    <a:pt x="131" y="67"/>
                    <a:pt x="188" y="74"/>
                    <a:pt x="178" y="99"/>
                  </a:cubicBezTo>
                  <a:cubicBezTo>
                    <a:pt x="169" y="119"/>
                    <a:pt x="127" y="105"/>
                    <a:pt x="113" y="100"/>
                  </a:cubicBezTo>
                  <a:cubicBezTo>
                    <a:pt x="129" y="109"/>
                    <a:pt x="171" y="135"/>
                    <a:pt x="139" y="151"/>
                  </a:cubicBezTo>
                  <a:cubicBezTo>
                    <a:pt x="113" y="165"/>
                    <a:pt x="105" y="132"/>
                    <a:pt x="98" y="115"/>
                  </a:cubicBezTo>
                  <a:cubicBezTo>
                    <a:pt x="102" y="131"/>
                    <a:pt x="114" y="166"/>
                    <a:pt x="90" y="171"/>
                  </a:cubicBezTo>
                  <a:cubicBezTo>
                    <a:pt x="66" y="175"/>
                    <a:pt x="57" y="134"/>
                    <a:pt x="73" y="120"/>
                  </a:cubicBezTo>
                  <a:cubicBezTo>
                    <a:pt x="64" y="130"/>
                    <a:pt x="30" y="151"/>
                    <a:pt x="19" y="131"/>
                  </a:cubicBezTo>
                  <a:cubicBezTo>
                    <a:pt x="7" y="108"/>
                    <a:pt x="49" y="108"/>
                    <a:pt x="59" y="104"/>
                  </a:cubicBezTo>
                  <a:cubicBezTo>
                    <a:pt x="44" y="106"/>
                    <a:pt x="0" y="88"/>
                    <a:pt x="11" y="67"/>
                  </a:cubicBezTo>
                  <a:cubicBezTo>
                    <a:pt x="21" y="46"/>
                    <a:pt x="66" y="70"/>
                    <a:pt x="70" y="7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2" name="Oval 11"/>
            <p:cNvSpPr>
              <a:spLocks noChangeArrowheads="1"/>
            </p:cNvSpPr>
            <p:nvPr/>
          </p:nvSpPr>
          <p:spPr bwMode="auto">
            <a:xfrm>
              <a:off x="1157818" y="7164388"/>
              <a:ext cx="480483" cy="474662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3" name="Oval 12"/>
            <p:cNvSpPr>
              <a:spLocks noChangeArrowheads="1"/>
            </p:cNvSpPr>
            <p:nvPr/>
          </p:nvSpPr>
          <p:spPr bwMode="auto">
            <a:xfrm>
              <a:off x="1231901" y="7288213"/>
              <a:ext cx="16933" cy="111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4" name="Oval 13"/>
            <p:cNvSpPr>
              <a:spLocks noChangeArrowheads="1"/>
            </p:cNvSpPr>
            <p:nvPr/>
          </p:nvSpPr>
          <p:spPr bwMode="auto">
            <a:xfrm>
              <a:off x="1416051" y="72453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5" name="Oval 14"/>
            <p:cNvSpPr>
              <a:spLocks noChangeArrowheads="1"/>
            </p:cNvSpPr>
            <p:nvPr/>
          </p:nvSpPr>
          <p:spPr bwMode="auto">
            <a:xfrm>
              <a:off x="1373718" y="7331075"/>
              <a:ext cx="19049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6" name="Oval 15"/>
            <p:cNvSpPr>
              <a:spLocks noChangeArrowheads="1"/>
            </p:cNvSpPr>
            <p:nvPr/>
          </p:nvSpPr>
          <p:spPr bwMode="auto">
            <a:xfrm>
              <a:off x="1557867" y="73310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7" name="Oval 16"/>
            <p:cNvSpPr>
              <a:spLocks noChangeArrowheads="1"/>
            </p:cNvSpPr>
            <p:nvPr/>
          </p:nvSpPr>
          <p:spPr bwMode="auto">
            <a:xfrm>
              <a:off x="1500718" y="7459663"/>
              <a:ext cx="19049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8" name="Oval 17"/>
            <p:cNvSpPr>
              <a:spLocks noChangeArrowheads="1"/>
            </p:cNvSpPr>
            <p:nvPr/>
          </p:nvSpPr>
          <p:spPr bwMode="auto">
            <a:xfrm>
              <a:off x="1255185" y="7429500"/>
              <a:ext cx="19049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9" name="Oval 18"/>
            <p:cNvSpPr>
              <a:spLocks noChangeArrowheads="1"/>
            </p:cNvSpPr>
            <p:nvPr/>
          </p:nvSpPr>
          <p:spPr bwMode="auto">
            <a:xfrm>
              <a:off x="1422401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20" name="Oval 19"/>
            <p:cNvSpPr>
              <a:spLocks noChangeArrowheads="1"/>
            </p:cNvSpPr>
            <p:nvPr/>
          </p:nvSpPr>
          <p:spPr bwMode="auto">
            <a:xfrm>
              <a:off x="1392767" y="7559675"/>
              <a:ext cx="10584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21" name="Freeform 20"/>
            <p:cNvSpPr>
              <a:spLocks/>
            </p:cNvSpPr>
            <p:nvPr/>
          </p:nvSpPr>
          <p:spPr bwMode="auto">
            <a:xfrm>
              <a:off x="300567" y="6456363"/>
              <a:ext cx="721784" cy="671512"/>
            </a:xfrm>
            <a:custGeom>
              <a:avLst/>
              <a:gdLst>
                <a:gd name="T0" fmla="*/ 52 w 117"/>
                <a:gd name="T1" fmla="*/ 43 h 109"/>
                <a:gd name="T2" fmla="*/ 49 w 117"/>
                <a:gd name="T3" fmla="*/ 2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0 w 117"/>
                <a:gd name="T11" fmla="*/ 61 h 109"/>
                <a:gd name="T12" fmla="*/ 70 w 117"/>
                <a:gd name="T13" fmla="*/ 62 h 109"/>
                <a:gd name="T14" fmla="*/ 86 w 117"/>
                <a:gd name="T15" fmla="*/ 94 h 109"/>
                <a:gd name="T16" fmla="*/ 60 w 117"/>
                <a:gd name="T17" fmla="*/ 71 h 109"/>
                <a:gd name="T18" fmla="*/ 56 w 117"/>
                <a:gd name="T19" fmla="*/ 106 h 109"/>
                <a:gd name="T20" fmla="*/ 45 w 117"/>
                <a:gd name="T21" fmla="*/ 74 h 109"/>
                <a:gd name="T22" fmla="*/ 11 w 117"/>
                <a:gd name="T23" fmla="*/ 81 h 109"/>
                <a:gd name="T24" fmla="*/ 37 w 117"/>
                <a:gd name="T25" fmla="*/ 64 h 109"/>
                <a:gd name="T26" fmla="*/ 6 w 117"/>
                <a:gd name="T27" fmla="*/ 41 h 109"/>
                <a:gd name="T28" fmla="*/ 43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2" y="43"/>
                  </a:moveTo>
                  <a:cubicBezTo>
                    <a:pt x="36" y="45"/>
                    <a:pt x="31" y="5"/>
                    <a:pt x="49" y="2"/>
                  </a:cubicBezTo>
                  <a:cubicBezTo>
                    <a:pt x="69" y="0"/>
                    <a:pt x="63" y="30"/>
                    <a:pt x="61" y="40"/>
                  </a:cubicBezTo>
                  <a:cubicBezTo>
                    <a:pt x="66" y="32"/>
                    <a:pt x="86" y="9"/>
                    <a:pt x="93" y="27"/>
                  </a:cubicBezTo>
                  <a:cubicBezTo>
                    <a:pt x="97" y="38"/>
                    <a:pt x="79" y="44"/>
                    <a:pt x="73" y="50"/>
                  </a:cubicBezTo>
                  <a:cubicBezTo>
                    <a:pt x="81" y="41"/>
                    <a:pt x="117" y="46"/>
                    <a:pt x="110" y="61"/>
                  </a:cubicBezTo>
                  <a:cubicBezTo>
                    <a:pt x="105" y="73"/>
                    <a:pt x="79" y="65"/>
                    <a:pt x="70" y="62"/>
                  </a:cubicBezTo>
                  <a:cubicBezTo>
                    <a:pt x="80" y="67"/>
                    <a:pt x="106" y="83"/>
                    <a:pt x="86" y="94"/>
                  </a:cubicBezTo>
                  <a:cubicBezTo>
                    <a:pt x="70" y="102"/>
                    <a:pt x="65" y="81"/>
                    <a:pt x="60" y="71"/>
                  </a:cubicBezTo>
                  <a:cubicBezTo>
                    <a:pt x="63" y="81"/>
                    <a:pt x="71" y="103"/>
                    <a:pt x="56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3"/>
                    <a:pt x="11" y="81"/>
                  </a:cubicBezTo>
                  <a:cubicBezTo>
                    <a:pt x="4" y="67"/>
                    <a:pt x="30" y="66"/>
                    <a:pt x="37" y="64"/>
                  </a:cubicBezTo>
                  <a:cubicBezTo>
                    <a:pt x="27" y="65"/>
                    <a:pt x="0" y="54"/>
                    <a:pt x="6" y="41"/>
                  </a:cubicBezTo>
                  <a:cubicBezTo>
                    <a:pt x="13" y="28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22" name="Oval 21"/>
            <p:cNvSpPr>
              <a:spLocks noChangeArrowheads="1"/>
            </p:cNvSpPr>
            <p:nvPr/>
          </p:nvSpPr>
          <p:spPr bwMode="auto">
            <a:xfrm>
              <a:off x="497418" y="6665913"/>
              <a:ext cx="296333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23" name="Oval 22"/>
            <p:cNvSpPr>
              <a:spLocks noChangeArrowheads="1"/>
            </p:cNvSpPr>
            <p:nvPr/>
          </p:nvSpPr>
          <p:spPr bwMode="auto">
            <a:xfrm>
              <a:off x="548218" y="6745288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24" name="Oval 23"/>
            <p:cNvSpPr>
              <a:spLocks noChangeArrowheads="1"/>
            </p:cNvSpPr>
            <p:nvPr/>
          </p:nvSpPr>
          <p:spPr bwMode="auto">
            <a:xfrm>
              <a:off x="658285" y="6715125"/>
              <a:ext cx="6349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25" name="Oval 24"/>
            <p:cNvSpPr>
              <a:spLocks noChangeArrowheads="1"/>
            </p:cNvSpPr>
            <p:nvPr/>
          </p:nvSpPr>
          <p:spPr bwMode="auto">
            <a:xfrm>
              <a:off x="632885" y="6770688"/>
              <a:ext cx="6349" cy="111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26" name="Oval 25"/>
            <p:cNvSpPr>
              <a:spLocks noChangeArrowheads="1"/>
            </p:cNvSpPr>
            <p:nvPr/>
          </p:nvSpPr>
          <p:spPr bwMode="auto">
            <a:xfrm>
              <a:off x="745067" y="6770688"/>
              <a:ext cx="12700" cy="476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27" name="Oval 26"/>
            <p:cNvSpPr>
              <a:spLocks noChangeArrowheads="1"/>
            </p:cNvSpPr>
            <p:nvPr/>
          </p:nvSpPr>
          <p:spPr bwMode="auto">
            <a:xfrm>
              <a:off x="713318" y="6850063"/>
              <a:ext cx="6349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28" name="Oval 27"/>
            <p:cNvSpPr>
              <a:spLocks noChangeArrowheads="1"/>
            </p:cNvSpPr>
            <p:nvPr/>
          </p:nvSpPr>
          <p:spPr bwMode="auto">
            <a:xfrm>
              <a:off x="560918" y="68310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29" name="Oval 28"/>
            <p:cNvSpPr>
              <a:spLocks noChangeArrowheads="1"/>
            </p:cNvSpPr>
            <p:nvPr/>
          </p:nvSpPr>
          <p:spPr bwMode="auto">
            <a:xfrm>
              <a:off x="664634" y="6843713"/>
              <a:ext cx="6351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30" name="Oval 29"/>
            <p:cNvSpPr>
              <a:spLocks noChangeArrowheads="1"/>
            </p:cNvSpPr>
            <p:nvPr/>
          </p:nvSpPr>
          <p:spPr bwMode="auto">
            <a:xfrm>
              <a:off x="645585" y="6911975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31" name="Freeform 30"/>
            <p:cNvSpPr>
              <a:spLocks/>
            </p:cNvSpPr>
            <p:nvPr/>
          </p:nvSpPr>
          <p:spPr bwMode="auto">
            <a:xfrm>
              <a:off x="2277534" y="7108825"/>
              <a:ext cx="721784" cy="671513"/>
            </a:xfrm>
            <a:custGeom>
              <a:avLst/>
              <a:gdLst>
                <a:gd name="T0" fmla="*/ 53 w 117"/>
                <a:gd name="T1" fmla="*/ 43 h 109"/>
                <a:gd name="T2" fmla="*/ 50 w 117"/>
                <a:gd name="T3" fmla="*/ 3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1 w 117"/>
                <a:gd name="T11" fmla="*/ 61 h 109"/>
                <a:gd name="T12" fmla="*/ 71 w 117"/>
                <a:gd name="T13" fmla="*/ 62 h 109"/>
                <a:gd name="T14" fmla="*/ 87 w 117"/>
                <a:gd name="T15" fmla="*/ 94 h 109"/>
                <a:gd name="T16" fmla="*/ 61 w 117"/>
                <a:gd name="T17" fmla="*/ 71 h 109"/>
                <a:gd name="T18" fmla="*/ 56 w 117"/>
                <a:gd name="T19" fmla="*/ 106 h 109"/>
                <a:gd name="T20" fmla="*/ 46 w 117"/>
                <a:gd name="T21" fmla="*/ 74 h 109"/>
                <a:gd name="T22" fmla="*/ 12 w 117"/>
                <a:gd name="T23" fmla="*/ 81 h 109"/>
                <a:gd name="T24" fmla="*/ 37 w 117"/>
                <a:gd name="T25" fmla="*/ 64 h 109"/>
                <a:gd name="T26" fmla="*/ 7 w 117"/>
                <a:gd name="T27" fmla="*/ 41 h 109"/>
                <a:gd name="T28" fmla="*/ 44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3" y="43"/>
                  </a:moveTo>
                  <a:cubicBezTo>
                    <a:pt x="37" y="46"/>
                    <a:pt x="32" y="5"/>
                    <a:pt x="50" y="3"/>
                  </a:cubicBezTo>
                  <a:cubicBezTo>
                    <a:pt x="69" y="0"/>
                    <a:pt x="64" y="30"/>
                    <a:pt x="61" y="40"/>
                  </a:cubicBezTo>
                  <a:cubicBezTo>
                    <a:pt x="66" y="32"/>
                    <a:pt x="87" y="9"/>
                    <a:pt x="93" y="27"/>
                  </a:cubicBezTo>
                  <a:cubicBezTo>
                    <a:pt x="97" y="39"/>
                    <a:pt x="80" y="44"/>
                    <a:pt x="73" y="50"/>
                  </a:cubicBezTo>
                  <a:cubicBezTo>
                    <a:pt x="82" y="41"/>
                    <a:pt x="117" y="46"/>
                    <a:pt x="111" y="61"/>
                  </a:cubicBezTo>
                  <a:cubicBezTo>
                    <a:pt x="105" y="74"/>
                    <a:pt x="79" y="65"/>
                    <a:pt x="71" y="62"/>
                  </a:cubicBezTo>
                  <a:cubicBezTo>
                    <a:pt x="80" y="67"/>
                    <a:pt x="107" y="84"/>
                    <a:pt x="87" y="94"/>
                  </a:cubicBezTo>
                  <a:cubicBezTo>
                    <a:pt x="70" y="102"/>
                    <a:pt x="66" y="82"/>
                    <a:pt x="61" y="71"/>
                  </a:cubicBezTo>
                  <a:cubicBezTo>
                    <a:pt x="64" y="81"/>
                    <a:pt x="71" y="103"/>
                    <a:pt x="56" y="106"/>
                  </a:cubicBezTo>
                  <a:cubicBezTo>
                    <a:pt x="41" y="109"/>
                    <a:pt x="35" y="83"/>
                    <a:pt x="46" y="74"/>
                  </a:cubicBezTo>
                  <a:cubicBezTo>
                    <a:pt x="40" y="81"/>
                    <a:pt x="18" y="94"/>
                    <a:pt x="12" y="81"/>
                  </a:cubicBezTo>
                  <a:cubicBezTo>
                    <a:pt x="4" y="67"/>
                    <a:pt x="30" y="67"/>
                    <a:pt x="37" y="64"/>
                  </a:cubicBezTo>
                  <a:cubicBezTo>
                    <a:pt x="28" y="66"/>
                    <a:pt x="0" y="55"/>
                    <a:pt x="7" y="41"/>
                  </a:cubicBezTo>
                  <a:cubicBezTo>
                    <a:pt x="13" y="28"/>
                    <a:pt x="41" y="43"/>
                    <a:pt x="44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32" name="Oval 31"/>
            <p:cNvSpPr>
              <a:spLocks noChangeArrowheads="1"/>
            </p:cNvSpPr>
            <p:nvPr/>
          </p:nvSpPr>
          <p:spPr bwMode="auto">
            <a:xfrm>
              <a:off x="2480734" y="7324725"/>
              <a:ext cx="296333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33" name="Oval 32"/>
            <p:cNvSpPr>
              <a:spLocks noChangeArrowheads="1"/>
            </p:cNvSpPr>
            <p:nvPr/>
          </p:nvSpPr>
          <p:spPr bwMode="auto">
            <a:xfrm>
              <a:off x="2523067" y="7399338"/>
              <a:ext cx="12700" cy="476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34" name="Oval 33"/>
            <p:cNvSpPr>
              <a:spLocks noChangeArrowheads="1"/>
            </p:cNvSpPr>
            <p:nvPr/>
          </p:nvSpPr>
          <p:spPr bwMode="auto">
            <a:xfrm>
              <a:off x="2641601" y="7373938"/>
              <a:ext cx="6351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35" name="Oval 34"/>
            <p:cNvSpPr>
              <a:spLocks noChangeArrowheads="1"/>
            </p:cNvSpPr>
            <p:nvPr/>
          </p:nvSpPr>
          <p:spPr bwMode="auto">
            <a:xfrm>
              <a:off x="2611967" y="7429500"/>
              <a:ext cx="10584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36" name="Oval 35"/>
            <p:cNvSpPr>
              <a:spLocks noChangeArrowheads="1"/>
            </p:cNvSpPr>
            <p:nvPr/>
          </p:nvSpPr>
          <p:spPr bwMode="auto">
            <a:xfrm>
              <a:off x="2726267" y="7423150"/>
              <a:ext cx="6351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37" name="Oval 36"/>
            <p:cNvSpPr>
              <a:spLocks noChangeArrowheads="1"/>
            </p:cNvSpPr>
            <p:nvPr/>
          </p:nvSpPr>
          <p:spPr bwMode="auto">
            <a:xfrm>
              <a:off x="2696634" y="7508875"/>
              <a:ext cx="6351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38" name="Oval 37"/>
            <p:cNvSpPr>
              <a:spLocks noChangeArrowheads="1"/>
            </p:cNvSpPr>
            <p:nvPr/>
          </p:nvSpPr>
          <p:spPr bwMode="auto">
            <a:xfrm>
              <a:off x="2542118" y="7485063"/>
              <a:ext cx="6349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39" name="Oval 38"/>
            <p:cNvSpPr>
              <a:spLocks noChangeArrowheads="1"/>
            </p:cNvSpPr>
            <p:nvPr/>
          </p:nvSpPr>
          <p:spPr bwMode="auto">
            <a:xfrm>
              <a:off x="2641601" y="7504113"/>
              <a:ext cx="12700" cy="476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40" name="Oval 39"/>
            <p:cNvSpPr>
              <a:spLocks noChangeArrowheads="1"/>
            </p:cNvSpPr>
            <p:nvPr/>
          </p:nvSpPr>
          <p:spPr bwMode="auto">
            <a:xfrm>
              <a:off x="2622551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41" name="Freeform 40"/>
            <p:cNvSpPr>
              <a:spLocks/>
            </p:cNvSpPr>
            <p:nvPr/>
          </p:nvSpPr>
          <p:spPr bwMode="auto">
            <a:xfrm>
              <a:off x="2129367" y="6516688"/>
              <a:ext cx="499533" cy="468312"/>
            </a:xfrm>
            <a:custGeom>
              <a:avLst/>
              <a:gdLst>
                <a:gd name="T0" fmla="*/ 36 w 81"/>
                <a:gd name="T1" fmla="*/ 30 h 76"/>
                <a:gd name="T2" fmla="*/ 34 w 81"/>
                <a:gd name="T3" fmla="*/ 2 h 76"/>
                <a:gd name="T4" fmla="*/ 42 w 81"/>
                <a:gd name="T5" fmla="*/ 28 h 76"/>
                <a:gd name="T6" fmla="*/ 65 w 81"/>
                <a:gd name="T7" fmla="*/ 19 h 76"/>
                <a:gd name="T8" fmla="*/ 50 w 81"/>
                <a:gd name="T9" fmla="*/ 35 h 76"/>
                <a:gd name="T10" fmla="*/ 77 w 81"/>
                <a:gd name="T11" fmla="*/ 42 h 76"/>
                <a:gd name="T12" fmla="*/ 49 w 81"/>
                <a:gd name="T13" fmla="*/ 43 h 76"/>
                <a:gd name="T14" fmla="*/ 60 w 81"/>
                <a:gd name="T15" fmla="*/ 65 h 76"/>
                <a:gd name="T16" fmla="*/ 42 w 81"/>
                <a:gd name="T17" fmla="*/ 50 h 76"/>
                <a:gd name="T18" fmla="*/ 39 w 81"/>
                <a:gd name="T19" fmla="*/ 74 h 76"/>
                <a:gd name="T20" fmla="*/ 31 w 81"/>
                <a:gd name="T21" fmla="*/ 52 h 76"/>
                <a:gd name="T22" fmla="*/ 8 w 81"/>
                <a:gd name="T23" fmla="*/ 56 h 76"/>
                <a:gd name="T24" fmla="*/ 25 w 81"/>
                <a:gd name="T25" fmla="*/ 45 h 76"/>
                <a:gd name="T26" fmla="*/ 4 w 81"/>
                <a:gd name="T27" fmla="*/ 29 h 76"/>
                <a:gd name="T28" fmla="*/ 30 w 81"/>
                <a:gd name="T29" fmla="*/ 33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1" h="76">
                  <a:moveTo>
                    <a:pt x="36" y="30"/>
                  </a:moveTo>
                  <a:cubicBezTo>
                    <a:pt x="25" y="32"/>
                    <a:pt x="21" y="4"/>
                    <a:pt x="34" y="2"/>
                  </a:cubicBezTo>
                  <a:cubicBezTo>
                    <a:pt x="48" y="0"/>
                    <a:pt x="44" y="21"/>
                    <a:pt x="42" y="28"/>
                  </a:cubicBezTo>
                  <a:cubicBezTo>
                    <a:pt x="46" y="22"/>
                    <a:pt x="60" y="6"/>
                    <a:pt x="65" y="19"/>
                  </a:cubicBezTo>
                  <a:cubicBezTo>
                    <a:pt x="67" y="27"/>
                    <a:pt x="55" y="31"/>
                    <a:pt x="50" y="35"/>
                  </a:cubicBezTo>
                  <a:cubicBezTo>
                    <a:pt x="56" y="29"/>
                    <a:pt x="81" y="32"/>
                    <a:pt x="77" y="42"/>
                  </a:cubicBezTo>
                  <a:cubicBezTo>
                    <a:pt x="73" y="51"/>
                    <a:pt x="55" y="45"/>
                    <a:pt x="49" y="43"/>
                  </a:cubicBezTo>
                  <a:cubicBezTo>
                    <a:pt x="56" y="47"/>
                    <a:pt x="74" y="58"/>
                    <a:pt x="60" y="65"/>
                  </a:cubicBezTo>
                  <a:cubicBezTo>
                    <a:pt x="48" y="71"/>
                    <a:pt x="45" y="57"/>
                    <a:pt x="42" y="50"/>
                  </a:cubicBezTo>
                  <a:cubicBezTo>
                    <a:pt x="44" y="57"/>
                    <a:pt x="49" y="72"/>
                    <a:pt x="39" y="74"/>
                  </a:cubicBezTo>
                  <a:cubicBezTo>
                    <a:pt x="28" y="76"/>
                    <a:pt x="24" y="58"/>
                    <a:pt x="31" y="52"/>
                  </a:cubicBezTo>
                  <a:cubicBezTo>
                    <a:pt x="27" y="56"/>
                    <a:pt x="12" y="65"/>
                    <a:pt x="8" y="56"/>
                  </a:cubicBezTo>
                  <a:cubicBezTo>
                    <a:pt x="2" y="47"/>
                    <a:pt x="21" y="46"/>
                    <a:pt x="25" y="45"/>
                  </a:cubicBezTo>
                  <a:cubicBezTo>
                    <a:pt x="19" y="46"/>
                    <a:pt x="0" y="38"/>
                    <a:pt x="4" y="29"/>
                  </a:cubicBezTo>
                  <a:cubicBezTo>
                    <a:pt x="9" y="20"/>
                    <a:pt x="28" y="30"/>
                    <a:pt x="30" y="3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42" name="Oval 41"/>
            <p:cNvSpPr>
              <a:spLocks noChangeArrowheads="1"/>
            </p:cNvSpPr>
            <p:nvPr/>
          </p:nvSpPr>
          <p:spPr bwMode="auto">
            <a:xfrm>
              <a:off x="2264834" y="6665913"/>
              <a:ext cx="209551" cy="209550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43" name="Oval 42"/>
            <p:cNvSpPr>
              <a:spLocks noChangeArrowheads="1"/>
            </p:cNvSpPr>
            <p:nvPr/>
          </p:nvSpPr>
          <p:spPr bwMode="auto">
            <a:xfrm>
              <a:off x="2302934" y="6719888"/>
              <a:ext cx="2117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44" name="Oval 43"/>
            <p:cNvSpPr>
              <a:spLocks noChangeArrowheads="1"/>
            </p:cNvSpPr>
            <p:nvPr/>
          </p:nvSpPr>
          <p:spPr bwMode="auto">
            <a:xfrm>
              <a:off x="2377018" y="6702425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45" name="Oval 44"/>
            <p:cNvSpPr>
              <a:spLocks noChangeArrowheads="1"/>
            </p:cNvSpPr>
            <p:nvPr/>
          </p:nvSpPr>
          <p:spPr bwMode="auto">
            <a:xfrm>
              <a:off x="2357967" y="6738938"/>
              <a:ext cx="6351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46" name="Oval 45"/>
            <p:cNvSpPr>
              <a:spLocks noChangeArrowheads="1"/>
            </p:cNvSpPr>
            <p:nvPr/>
          </p:nvSpPr>
          <p:spPr bwMode="auto">
            <a:xfrm>
              <a:off x="2438401" y="6732588"/>
              <a:ext cx="6351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47" name="Oval 46"/>
            <p:cNvSpPr>
              <a:spLocks noChangeArrowheads="1"/>
            </p:cNvSpPr>
            <p:nvPr/>
          </p:nvSpPr>
          <p:spPr bwMode="auto">
            <a:xfrm>
              <a:off x="2419351" y="6794500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48" name="Oval 47"/>
            <p:cNvSpPr>
              <a:spLocks noChangeArrowheads="1"/>
            </p:cNvSpPr>
            <p:nvPr/>
          </p:nvSpPr>
          <p:spPr bwMode="auto">
            <a:xfrm>
              <a:off x="2307167" y="6781800"/>
              <a:ext cx="6351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49" name="Oval 48"/>
            <p:cNvSpPr>
              <a:spLocks noChangeArrowheads="1"/>
            </p:cNvSpPr>
            <p:nvPr/>
          </p:nvSpPr>
          <p:spPr bwMode="auto">
            <a:xfrm>
              <a:off x="2383367" y="6788150"/>
              <a:ext cx="6351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50" name="Oval 49"/>
            <p:cNvSpPr>
              <a:spLocks noChangeArrowheads="1"/>
            </p:cNvSpPr>
            <p:nvPr/>
          </p:nvSpPr>
          <p:spPr bwMode="auto">
            <a:xfrm>
              <a:off x="2370667" y="6837363"/>
              <a:ext cx="6351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51" name="Freeform 50"/>
            <p:cNvSpPr>
              <a:spLocks/>
            </p:cNvSpPr>
            <p:nvPr/>
          </p:nvSpPr>
          <p:spPr bwMode="auto">
            <a:xfrm>
              <a:off x="1297518" y="6061075"/>
              <a:ext cx="692149" cy="647700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2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8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2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8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8"/>
                    <a:pt x="58" y="68"/>
                  </a:cubicBezTo>
                  <a:cubicBezTo>
                    <a:pt x="60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4"/>
                    <a:pt x="29" y="64"/>
                    <a:pt x="35" y="62"/>
                  </a:cubicBezTo>
                  <a:cubicBezTo>
                    <a:pt x="26" y="63"/>
                    <a:pt x="0" y="52"/>
                    <a:pt x="6" y="40"/>
                  </a:cubicBezTo>
                  <a:cubicBezTo>
                    <a:pt x="12" y="27"/>
                    <a:pt x="39" y="41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52" name="Oval 51"/>
            <p:cNvSpPr>
              <a:spLocks noChangeArrowheads="1"/>
            </p:cNvSpPr>
            <p:nvPr/>
          </p:nvSpPr>
          <p:spPr bwMode="auto">
            <a:xfrm>
              <a:off x="1490134" y="6264275"/>
              <a:ext cx="283633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53" name="Oval 52"/>
            <p:cNvSpPr>
              <a:spLocks noChangeArrowheads="1"/>
            </p:cNvSpPr>
            <p:nvPr/>
          </p:nvSpPr>
          <p:spPr bwMode="auto">
            <a:xfrm>
              <a:off x="1532467" y="6338888"/>
              <a:ext cx="6351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54" name="Oval 53"/>
            <p:cNvSpPr>
              <a:spLocks noChangeArrowheads="1"/>
            </p:cNvSpPr>
            <p:nvPr/>
          </p:nvSpPr>
          <p:spPr bwMode="auto">
            <a:xfrm>
              <a:off x="1644651" y="6313488"/>
              <a:ext cx="423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55" name="Oval 54"/>
            <p:cNvSpPr>
              <a:spLocks noChangeArrowheads="1"/>
            </p:cNvSpPr>
            <p:nvPr/>
          </p:nvSpPr>
          <p:spPr bwMode="auto">
            <a:xfrm>
              <a:off x="1619251" y="6362700"/>
              <a:ext cx="6349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56" name="Oval 55"/>
            <p:cNvSpPr>
              <a:spLocks noChangeArrowheads="1"/>
            </p:cNvSpPr>
            <p:nvPr/>
          </p:nvSpPr>
          <p:spPr bwMode="auto">
            <a:xfrm>
              <a:off x="1722967" y="636270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57" name="Oval 56"/>
            <p:cNvSpPr>
              <a:spLocks noChangeArrowheads="1"/>
            </p:cNvSpPr>
            <p:nvPr/>
          </p:nvSpPr>
          <p:spPr bwMode="auto">
            <a:xfrm>
              <a:off x="1693334" y="644366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58" name="Oval 57"/>
            <p:cNvSpPr>
              <a:spLocks noChangeArrowheads="1"/>
            </p:cNvSpPr>
            <p:nvPr/>
          </p:nvSpPr>
          <p:spPr bwMode="auto">
            <a:xfrm>
              <a:off x="1545167" y="64246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59" name="Oval 58"/>
            <p:cNvSpPr>
              <a:spLocks noChangeArrowheads="1"/>
            </p:cNvSpPr>
            <p:nvPr/>
          </p:nvSpPr>
          <p:spPr bwMode="auto">
            <a:xfrm>
              <a:off x="1644651" y="6437313"/>
              <a:ext cx="1058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60" name="Oval 59"/>
            <p:cNvSpPr>
              <a:spLocks noChangeArrowheads="1"/>
            </p:cNvSpPr>
            <p:nvPr/>
          </p:nvSpPr>
          <p:spPr bwMode="auto">
            <a:xfrm>
              <a:off x="1625601" y="6499225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61" name="Freeform 60"/>
            <p:cNvSpPr>
              <a:spLocks/>
            </p:cNvSpPr>
            <p:nvPr/>
          </p:nvSpPr>
          <p:spPr bwMode="auto">
            <a:xfrm>
              <a:off x="929218" y="7910513"/>
              <a:ext cx="457200" cy="393700"/>
            </a:xfrm>
            <a:custGeom>
              <a:avLst/>
              <a:gdLst>
                <a:gd name="T0" fmla="*/ 0 w 74"/>
                <a:gd name="T1" fmla="*/ 7 h 64"/>
                <a:gd name="T2" fmla="*/ 74 w 74"/>
                <a:gd name="T3" fmla="*/ 64 h 64"/>
                <a:gd name="T4" fmla="*/ 0 w 74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7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62" name="Freeform 61"/>
            <p:cNvSpPr>
              <a:spLocks/>
            </p:cNvSpPr>
            <p:nvPr/>
          </p:nvSpPr>
          <p:spPr bwMode="auto">
            <a:xfrm>
              <a:off x="903818" y="7953375"/>
              <a:ext cx="482600" cy="431800"/>
            </a:xfrm>
            <a:custGeom>
              <a:avLst/>
              <a:gdLst>
                <a:gd name="T0" fmla="*/ 4 w 78"/>
                <a:gd name="T1" fmla="*/ 0 h 70"/>
                <a:gd name="T2" fmla="*/ 0 w 78"/>
                <a:gd name="T3" fmla="*/ 1 h 70"/>
                <a:gd name="T4" fmla="*/ 78 w 78"/>
                <a:gd name="T5" fmla="*/ 58 h 70"/>
                <a:gd name="T6" fmla="*/ 78 w 78"/>
                <a:gd name="T7" fmla="*/ 57 h 70"/>
                <a:gd name="T8" fmla="*/ 4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4" y="0"/>
                  </a:moveTo>
                  <a:cubicBezTo>
                    <a:pt x="3" y="1"/>
                    <a:pt x="1" y="1"/>
                    <a:pt x="0" y="1"/>
                  </a:cubicBezTo>
                  <a:cubicBezTo>
                    <a:pt x="0" y="1"/>
                    <a:pt x="16" y="70"/>
                    <a:pt x="78" y="58"/>
                  </a:cubicBezTo>
                  <a:cubicBezTo>
                    <a:pt x="78" y="58"/>
                    <a:pt x="78" y="57"/>
                    <a:pt x="78" y="57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63" name="Freeform 62"/>
            <p:cNvSpPr>
              <a:spLocks/>
            </p:cNvSpPr>
            <p:nvPr/>
          </p:nvSpPr>
          <p:spPr bwMode="auto">
            <a:xfrm>
              <a:off x="154518" y="7183438"/>
              <a:ext cx="455083" cy="393700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64" name="Freeform 63"/>
            <p:cNvSpPr>
              <a:spLocks/>
            </p:cNvSpPr>
            <p:nvPr/>
          </p:nvSpPr>
          <p:spPr bwMode="auto">
            <a:xfrm>
              <a:off x="129118" y="7232650"/>
              <a:ext cx="486833" cy="425450"/>
            </a:xfrm>
            <a:custGeom>
              <a:avLst/>
              <a:gdLst>
                <a:gd name="T0" fmla="*/ 4 w 79"/>
                <a:gd name="T1" fmla="*/ 0 h 69"/>
                <a:gd name="T2" fmla="*/ 0 w 79"/>
                <a:gd name="T3" fmla="*/ 1 h 69"/>
                <a:gd name="T4" fmla="*/ 79 w 79"/>
                <a:gd name="T5" fmla="*/ 57 h 69"/>
                <a:gd name="T6" fmla="*/ 78 w 79"/>
                <a:gd name="T7" fmla="*/ 56 h 69"/>
                <a:gd name="T8" fmla="*/ 4 w 79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9" h="69">
                  <a:moveTo>
                    <a:pt x="4" y="0"/>
                  </a:moveTo>
                  <a:cubicBezTo>
                    <a:pt x="3" y="0"/>
                    <a:pt x="2" y="0"/>
                    <a:pt x="0" y="1"/>
                  </a:cubicBezTo>
                  <a:cubicBezTo>
                    <a:pt x="0" y="1"/>
                    <a:pt x="16" y="69"/>
                    <a:pt x="79" y="57"/>
                  </a:cubicBezTo>
                  <a:cubicBezTo>
                    <a:pt x="79" y="57"/>
                    <a:pt x="79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65" name="Freeform 64"/>
            <p:cNvSpPr>
              <a:spLocks/>
            </p:cNvSpPr>
            <p:nvPr/>
          </p:nvSpPr>
          <p:spPr bwMode="auto">
            <a:xfrm>
              <a:off x="1883834" y="7239000"/>
              <a:ext cx="463551" cy="393700"/>
            </a:xfrm>
            <a:custGeom>
              <a:avLst/>
              <a:gdLst>
                <a:gd name="T0" fmla="*/ 0 w 75"/>
                <a:gd name="T1" fmla="*/ 7 h 64"/>
                <a:gd name="T2" fmla="*/ 75 w 75"/>
                <a:gd name="T3" fmla="*/ 64 h 64"/>
                <a:gd name="T4" fmla="*/ 0 w 75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64">
                  <a:moveTo>
                    <a:pt x="0" y="7"/>
                  </a:moveTo>
                  <a:cubicBezTo>
                    <a:pt x="75" y="64"/>
                    <a:pt x="75" y="64"/>
                    <a:pt x="75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66" name="Freeform 65"/>
            <p:cNvSpPr>
              <a:spLocks/>
            </p:cNvSpPr>
            <p:nvPr/>
          </p:nvSpPr>
          <p:spPr bwMode="auto">
            <a:xfrm>
              <a:off x="1864785" y="7281863"/>
              <a:ext cx="482600" cy="431800"/>
            </a:xfrm>
            <a:custGeom>
              <a:avLst/>
              <a:gdLst>
                <a:gd name="T0" fmla="*/ 3 w 78"/>
                <a:gd name="T1" fmla="*/ 0 h 70"/>
                <a:gd name="T2" fmla="*/ 0 w 78"/>
                <a:gd name="T3" fmla="*/ 1 h 70"/>
                <a:gd name="T4" fmla="*/ 78 w 78"/>
                <a:gd name="T5" fmla="*/ 57 h 70"/>
                <a:gd name="T6" fmla="*/ 78 w 78"/>
                <a:gd name="T7" fmla="*/ 57 h 70"/>
                <a:gd name="T8" fmla="*/ 3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3" y="0"/>
                  </a:moveTo>
                  <a:cubicBezTo>
                    <a:pt x="2" y="0"/>
                    <a:pt x="1" y="0"/>
                    <a:pt x="0" y="1"/>
                  </a:cubicBezTo>
                  <a:cubicBezTo>
                    <a:pt x="0" y="1"/>
                    <a:pt x="15" y="70"/>
                    <a:pt x="78" y="57"/>
                  </a:cubicBezTo>
                  <a:cubicBezTo>
                    <a:pt x="78" y="57"/>
                    <a:pt x="78" y="57"/>
                    <a:pt x="78" y="57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67" name="Freeform 66"/>
            <p:cNvSpPr>
              <a:spLocks/>
            </p:cNvSpPr>
            <p:nvPr/>
          </p:nvSpPr>
          <p:spPr bwMode="auto">
            <a:xfrm>
              <a:off x="645585" y="7423150"/>
              <a:ext cx="406400" cy="406400"/>
            </a:xfrm>
            <a:custGeom>
              <a:avLst/>
              <a:gdLst>
                <a:gd name="T0" fmla="*/ 66 w 66"/>
                <a:gd name="T1" fmla="*/ 0 h 66"/>
                <a:gd name="T2" fmla="*/ 0 w 66"/>
                <a:gd name="T3" fmla="*/ 66 h 66"/>
                <a:gd name="T4" fmla="*/ 66 w 66"/>
                <a:gd name="T5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6">
                  <a:moveTo>
                    <a:pt x="66" y="0"/>
                  </a:moveTo>
                  <a:cubicBezTo>
                    <a:pt x="0" y="66"/>
                    <a:pt x="0" y="66"/>
                    <a:pt x="0" y="66"/>
                  </a:cubicBezTo>
                  <a:cubicBezTo>
                    <a:pt x="1" y="59"/>
                    <a:pt x="7" y="0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68" name="Freeform 67"/>
            <p:cNvSpPr>
              <a:spLocks/>
            </p:cNvSpPr>
            <p:nvPr/>
          </p:nvSpPr>
          <p:spPr bwMode="auto">
            <a:xfrm>
              <a:off x="645585" y="7423150"/>
              <a:ext cx="425449" cy="431800"/>
            </a:xfrm>
            <a:custGeom>
              <a:avLst/>
              <a:gdLst>
                <a:gd name="T0" fmla="*/ 66 w 69"/>
                <a:gd name="T1" fmla="*/ 0 h 70"/>
                <a:gd name="T2" fmla="*/ 69 w 69"/>
                <a:gd name="T3" fmla="*/ 0 h 70"/>
                <a:gd name="T4" fmla="*/ 0 w 69"/>
                <a:gd name="T5" fmla="*/ 67 h 70"/>
                <a:gd name="T6" fmla="*/ 0 w 69"/>
                <a:gd name="T7" fmla="*/ 66 h 70"/>
                <a:gd name="T8" fmla="*/ 66 w 69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0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0"/>
                    <a:pt x="0" y="67"/>
                  </a:cubicBezTo>
                  <a:cubicBezTo>
                    <a:pt x="0" y="67"/>
                    <a:pt x="0" y="67"/>
                    <a:pt x="0" y="66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69" name="Freeform 68"/>
            <p:cNvSpPr>
              <a:spLocks/>
            </p:cNvSpPr>
            <p:nvPr/>
          </p:nvSpPr>
          <p:spPr bwMode="auto">
            <a:xfrm>
              <a:off x="1722967" y="6627813"/>
              <a:ext cx="406400" cy="412750"/>
            </a:xfrm>
            <a:custGeom>
              <a:avLst/>
              <a:gdLst>
                <a:gd name="T0" fmla="*/ 66 w 66"/>
                <a:gd name="T1" fmla="*/ 0 h 67"/>
                <a:gd name="T2" fmla="*/ 0 w 66"/>
                <a:gd name="T3" fmla="*/ 67 h 67"/>
                <a:gd name="T4" fmla="*/ 66 w 66"/>
                <a:gd name="T5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7">
                  <a:moveTo>
                    <a:pt x="66" y="0"/>
                  </a:moveTo>
                  <a:cubicBezTo>
                    <a:pt x="0" y="67"/>
                    <a:pt x="0" y="67"/>
                    <a:pt x="0" y="67"/>
                  </a:cubicBezTo>
                  <a:cubicBezTo>
                    <a:pt x="0" y="60"/>
                    <a:pt x="7" y="1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70" name="Freeform 69"/>
            <p:cNvSpPr>
              <a:spLocks/>
            </p:cNvSpPr>
            <p:nvPr/>
          </p:nvSpPr>
          <p:spPr bwMode="auto">
            <a:xfrm>
              <a:off x="1722967" y="6627813"/>
              <a:ext cx="425451" cy="438150"/>
            </a:xfrm>
            <a:custGeom>
              <a:avLst/>
              <a:gdLst>
                <a:gd name="T0" fmla="*/ 66 w 69"/>
                <a:gd name="T1" fmla="*/ 0 h 71"/>
                <a:gd name="T2" fmla="*/ 69 w 69"/>
                <a:gd name="T3" fmla="*/ 0 h 71"/>
                <a:gd name="T4" fmla="*/ 0 w 69"/>
                <a:gd name="T5" fmla="*/ 67 h 71"/>
                <a:gd name="T6" fmla="*/ 0 w 69"/>
                <a:gd name="T7" fmla="*/ 67 h 71"/>
                <a:gd name="T8" fmla="*/ 66 w 69"/>
                <a:gd name="T9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1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1"/>
                    <a:pt x="0" y="67"/>
                  </a:cubicBezTo>
                  <a:cubicBezTo>
                    <a:pt x="0" y="67"/>
                    <a:pt x="0" y="67"/>
                    <a:pt x="0" y="67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71" name="Freeform 70"/>
            <p:cNvSpPr>
              <a:spLocks/>
            </p:cNvSpPr>
            <p:nvPr/>
          </p:nvSpPr>
          <p:spPr bwMode="auto">
            <a:xfrm>
              <a:off x="2635251" y="7664450"/>
              <a:ext cx="522816" cy="528638"/>
            </a:xfrm>
            <a:custGeom>
              <a:avLst/>
              <a:gdLst>
                <a:gd name="T0" fmla="*/ 85 w 85"/>
                <a:gd name="T1" fmla="*/ 0 h 86"/>
                <a:gd name="T2" fmla="*/ 0 w 85"/>
                <a:gd name="T3" fmla="*/ 86 h 86"/>
                <a:gd name="T4" fmla="*/ 85 w 85"/>
                <a:gd name="T5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6">
                  <a:moveTo>
                    <a:pt x="85" y="0"/>
                  </a:moveTo>
                  <a:cubicBezTo>
                    <a:pt x="0" y="86"/>
                    <a:pt x="0" y="86"/>
                    <a:pt x="0" y="86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72" name="Freeform 71"/>
            <p:cNvSpPr>
              <a:spLocks/>
            </p:cNvSpPr>
            <p:nvPr/>
          </p:nvSpPr>
          <p:spPr bwMode="auto">
            <a:xfrm>
              <a:off x="2635251" y="7664450"/>
              <a:ext cx="554567" cy="560388"/>
            </a:xfrm>
            <a:custGeom>
              <a:avLst/>
              <a:gdLst>
                <a:gd name="T0" fmla="*/ 85 w 90"/>
                <a:gd name="T1" fmla="*/ 0 h 91"/>
                <a:gd name="T2" fmla="*/ 90 w 90"/>
                <a:gd name="T3" fmla="*/ 0 h 91"/>
                <a:gd name="T4" fmla="*/ 0 w 90"/>
                <a:gd name="T5" fmla="*/ 86 h 91"/>
                <a:gd name="T6" fmla="*/ 0 w 90"/>
                <a:gd name="T7" fmla="*/ 86 h 91"/>
                <a:gd name="T8" fmla="*/ 85 w 90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91">
                  <a:moveTo>
                    <a:pt x="85" y="0"/>
                  </a:moveTo>
                  <a:cubicBezTo>
                    <a:pt x="86" y="0"/>
                    <a:pt x="88" y="0"/>
                    <a:pt x="90" y="0"/>
                  </a:cubicBezTo>
                  <a:cubicBezTo>
                    <a:pt x="90" y="0"/>
                    <a:pt x="82" y="91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73" name="Freeform 72"/>
            <p:cNvSpPr>
              <a:spLocks/>
            </p:cNvSpPr>
            <p:nvPr/>
          </p:nvSpPr>
          <p:spPr bwMode="auto">
            <a:xfrm>
              <a:off x="10972800" y="7404100"/>
              <a:ext cx="29633" cy="1177925"/>
            </a:xfrm>
            <a:custGeom>
              <a:avLst/>
              <a:gdLst>
                <a:gd name="T0" fmla="*/ 5 w 5"/>
                <a:gd name="T1" fmla="*/ 5 h 191"/>
                <a:gd name="T2" fmla="*/ 2 w 5"/>
                <a:gd name="T3" fmla="*/ 0 h 191"/>
                <a:gd name="T4" fmla="*/ 0 w 5"/>
                <a:gd name="T5" fmla="*/ 5 h 191"/>
                <a:gd name="T6" fmla="*/ 0 w 5"/>
                <a:gd name="T7" fmla="*/ 191 h 191"/>
                <a:gd name="T8" fmla="*/ 5 w 5"/>
                <a:gd name="T9" fmla="*/ 191 h 191"/>
                <a:gd name="T10" fmla="*/ 5 w 5"/>
                <a:gd name="T11" fmla="*/ 5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91">
                  <a:moveTo>
                    <a:pt x="5" y="5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5"/>
                  </a:cubicBezTo>
                  <a:cubicBezTo>
                    <a:pt x="0" y="191"/>
                    <a:pt x="0" y="191"/>
                    <a:pt x="0" y="191"/>
                  </a:cubicBezTo>
                  <a:cubicBezTo>
                    <a:pt x="5" y="191"/>
                    <a:pt x="5" y="191"/>
                    <a:pt x="5" y="191"/>
                  </a:cubicBezTo>
                  <a:lnTo>
                    <a:pt x="5" y="5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74" name="Freeform 73"/>
            <p:cNvSpPr>
              <a:spLocks/>
            </p:cNvSpPr>
            <p:nvPr/>
          </p:nvSpPr>
          <p:spPr bwMode="auto">
            <a:xfrm>
              <a:off x="11857567" y="7521575"/>
              <a:ext cx="38100" cy="1060450"/>
            </a:xfrm>
            <a:custGeom>
              <a:avLst/>
              <a:gdLst>
                <a:gd name="T0" fmla="*/ 6 w 6"/>
                <a:gd name="T1" fmla="*/ 4 h 172"/>
                <a:gd name="T2" fmla="*/ 3 w 6"/>
                <a:gd name="T3" fmla="*/ 0 h 172"/>
                <a:gd name="T4" fmla="*/ 0 w 6"/>
                <a:gd name="T5" fmla="*/ 4 h 172"/>
                <a:gd name="T6" fmla="*/ 0 w 6"/>
                <a:gd name="T7" fmla="*/ 172 h 172"/>
                <a:gd name="T8" fmla="*/ 6 w 6"/>
                <a:gd name="T9" fmla="*/ 172 h 172"/>
                <a:gd name="T10" fmla="*/ 6 w 6"/>
                <a:gd name="T11" fmla="*/ 4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72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72"/>
                    <a:pt x="0" y="172"/>
                    <a:pt x="0" y="172"/>
                  </a:cubicBezTo>
                  <a:cubicBezTo>
                    <a:pt x="6" y="172"/>
                    <a:pt x="6" y="172"/>
                    <a:pt x="6" y="172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75" name="Freeform 74"/>
            <p:cNvSpPr>
              <a:spLocks/>
            </p:cNvSpPr>
            <p:nvPr/>
          </p:nvSpPr>
          <p:spPr bwMode="auto">
            <a:xfrm>
              <a:off x="10041467" y="7472363"/>
              <a:ext cx="38100" cy="1109662"/>
            </a:xfrm>
            <a:custGeom>
              <a:avLst/>
              <a:gdLst>
                <a:gd name="T0" fmla="*/ 6 w 6"/>
                <a:gd name="T1" fmla="*/ 4 h 180"/>
                <a:gd name="T2" fmla="*/ 3 w 6"/>
                <a:gd name="T3" fmla="*/ 0 h 180"/>
                <a:gd name="T4" fmla="*/ 0 w 6"/>
                <a:gd name="T5" fmla="*/ 4 h 180"/>
                <a:gd name="T6" fmla="*/ 0 w 6"/>
                <a:gd name="T7" fmla="*/ 180 h 180"/>
                <a:gd name="T8" fmla="*/ 6 w 6"/>
                <a:gd name="T9" fmla="*/ 180 h 180"/>
                <a:gd name="T10" fmla="*/ 6 w 6"/>
                <a:gd name="T11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80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80"/>
                    <a:pt x="0" y="180"/>
                    <a:pt x="0" y="180"/>
                  </a:cubicBezTo>
                  <a:cubicBezTo>
                    <a:pt x="6" y="180"/>
                    <a:pt x="6" y="180"/>
                    <a:pt x="6" y="180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76" name="Freeform 75"/>
            <p:cNvSpPr>
              <a:spLocks/>
            </p:cNvSpPr>
            <p:nvPr/>
          </p:nvSpPr>
          <p:spPr bwMode="auto">
            <a:xfrm>
              <a:off x="11605684" y="6899275"/>
              <a:ext cx="38100" cy="1682750"/>
            </a:xfrm>
            <a:custGeom>
              <a:avLst/>
              <a:gdLst>
                <a:gd name="T0" fmla="*/ 6 w 6"/>
                <a:gd name="T1" fmla="*/ 4 h 273"/>
                <a:gd name="T2" fmla="*/ 3 w 6"/>
                <a:gd name="T3" fmla="*/ 0 h 273"/>
                <a:gd name="T4" fmla="*/ 0 w 6"/>
                <a:gd name="T5" fmla="*/ 4 h 273"/>
                <a:gd name="T6" fmla="*/ 0 w 6"/>
                <a:gd name="T7" fmla="*/ 273 h 273"/>
                <a:gd name="T8" fmla="*/ 6 w 6"/>
                <a:gd name="T9" fmla="*/ 273 h 273"/>
                <a:gd name="T10" fmla="*/ 6 w 6"/>
                <a:gd name="T11" fmla="*/ 4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73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73"/>
                    <a:pt x="0" y="273"/>
                    <a:pt x="0" y="273"/>
                  </a:cubicBezTo>
                  <a:cubicBezTo>
                    <a:pt x="6" y="273"/>
                    <a:pt x="6" y="273"/>
                    <a:pt x="6" y="273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77" name="Freeform 76"/>
            <p:cNvSpPr>
              <a:spLocks/>
            </p:cNvSpPr>
            <p:nvPr/>
          </p:nvSpPr>
          <p:spPr bwMode="auto">
            <a:xfrm>
              <a:off x="11273367" y="6486525"/>
              <a:ext cx="715433" cy="671513"/>
            </a:xfrm>
            <a:custGeom>
              <a:avLst/>
              <a:gdLst>
                <a:gd name="T0" fmla="*/ 52 w 116"/>
                <a:gd name="T1" fmla="*/ 44 h 109"/>
                <a:gd name="T2" fmla="*/ 49 w 116"/>
                <a:gd name="T3" fmla="*/ 3 h 109"/>
                <a:gd name="T4" fmla="*/ 61 w 116"/>
                <a:gd name="T5" fmla="*/ 40 h 109"/>
                <a:gd name="T6" fmla="*/ 92 w 116"/>
                <a:gd name="T7" fmla="*/ 27 h 109"/>
                <a:gd name="T8" fmla="*/ 72 w 116"/>
                <a:gd name="T9" fmla="*/ 50 h 109"/>
                <a:gd name="T10" fmla="*/ 110 w 116"/>
                <a:gd name="T11" fmla="*/ 61 h 109"/>
                <a:gd name="T12" fmla="*/ 70 w 116"/>
                <a:gd name="T13" fmla="*/ 62 h 109"/>
                <a:gd name="T14" fmla="*/ 86 w 116"/>
                <a:gd name="T15" fmla="*/ 94 h 109"/>
                <a:gd name="T16" fmla="*/ 60 w 116"/>
                <a:gd name="T17" fmla="*/ 71 h 109"/>
                <a:gd name="T18" fmla="*/ 55 w 116"/>
                <a:gd name="T19" fmla="*/ 106 h 109"/>
                <a:gd name="T20" fmla="*/ 45 w 116"/>
                <a:gd name="T21" fmla="*/ 74 h 109"/>
                <a:gd name="T22" fmla="*/ 11 w 116"/>
                <a:gd name="T23" fmla="*/ 81 h 109"/>
                <a:gd name="T24" fmla="*/ 36 w 116"/>
                <a:gd name="T25" fmla="*/ 65 h 109"/>
                <a:gd name="T26" fmla="*/ 6 w 116"/>
                <a:gd name="T27" fmla="*/ 42 h 109"/>
                <a:gd name="T28" fmla="*/ 43 w 116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6" h="109">
                  <a:moveTo>
                    <a:pt x="52" y="44"/>
                  </a:moveTo>
                  <a:cubicBezTo>
                    <a:pt x="36" y="46"/>
                    <a:pt x="31" y="6"/>
                    <a:pt x="49" y="3"/>
                  </a:cubicBezTo>
                  <a:cubicBezTo>
                    <a:pt x="68" y="0"/>
                    <a:pt x="63" y="30"/>
                    <a:pt x="61" y="40"/>
                  </a:cubicBezTo>
                  <a:cubicBezTo>
                    <a:pt x="65" y="32"/>
                    <a:pt x="86" y="9"/>
                    <a:pt x="92" y="27"/>
                  </a:cubicBezTo>
                  <a:cubicBezTo>
                    <a:pt x="96" y="39"/>
                    <a:pt x="79" y="45"/>
                    <a:pt x="72" y="50"/>
                  </a:cubicBezTo>
                  <a:cubicBezTo>
                    <a:pt x="81" y="42"/>
                    <a:pt x="116" y="46"/>
                    <a:pt x="110" y="61"/>
                  </a:cubicBezTo>
                  <a:cubicBezTo>
                    <a:pt x="105" y="74"/>
                    <a:pt x="78" y="65"/>
                    <a:pt x="70" y="62"/>
                  </a:cubicBezTo>
                  <a:cubicBezTo>
                    <a:pt x="80" y="68"/>
                    <a:pt x="106" y="84"/>
                    <a:pt x="86" y="94"/>
                  </a:cubicBezTo>
                  <a:cubicBezTo>
                    <a:pt x="69" y="103"/>
                    <a:pt x="65" y="82"/>
                    <a:pt x="60" y="71"/>
                  </a:cubicBezTo>
                  <a:cubicBezTo>
                    <a:pt x="63" y="82"/>
                    <a:pt x="70" y="103"/>
                    <a:pt x="55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4"/>
                    <a:pt x="11" y="81"/>
                  </a:cubicBezTo>
                  <a:cubicBezTo>
                    <a:pt x="3" y="67"/>
                    <a:pt x="30" y="67"/>
                    <a:pt x="36" y="65"/>
                  </a:cubicBezTo>
                  <a:cubicBezTo>
                    <a:pt x="27" y="66"/>
                    <a:pt x="0" y="55"/>
                    <a:pt x="6" y="42"/>
                  </a:cubicBezTo>
                  <a:cubicBezTo>
                    <a:pt x="13" y="29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78" name="Oval 77"/>
            <p:cNvSpPr>
              <a:spLocks noChangeArrowheads="1"/>
            </p:cNvSpPr>
            <p:nvPr/>
          </p:nvSpPr>
          <p:spPr bwMode="auto">
            <a:xfrm>
              <a:off x="11470218" y="6702425"/>
              <a:ext cx="296333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79" name="Oval 78"/>
            <p:cNvSpPr>
              <a:spLocks noChangeArrowheads="1"/>
            </p:cNvSpPr>
            <p:nvPr/>
          </p:nvSpPr>
          <p:spPr bwMode="auto">
            <a:xfrm>
              <a:off x="11514667" y="677545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80" name="Oval 79"/>
            <p:cNvSpPr>
              <a:spLocks noChangeArrowheads="1"/>
            </p:cNvSpPr>
            <p:nvPr/>
          </p:nvSpPr>
          <p:spPr bwMode="auto">
            <a:xfrm>
              <a:off x="11631084" y="6751638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81" name="Oval 80"/>
            <p:cNvSpPr>
              <a:spLocks noChangeArrowheads="1"/>
            </p:cNvSpPr>
            <p:nvPr/>
          </p:nvSpPr>
          <p:spPr bwMode="auto">
            <a:xfrm>
              <a:off x="11605684" y="6807200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82" name="Oval 81"/>
            <p:cNvSpPr>
              <a:spLocks noChangeArrowheads="1"/>
            </p:cNvSpPr>
            <p:nvPr/>
          </p:nvSpPr>
          <p:spPr bwMode="auto">
            <a:xfrm>
              <a:off x="11717867" y="6800850"/>
              <a:ext cx="6351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83" name="Oval 82"/>
            <p:cNvSpPr>
              <a:spLocks noChangeArrowheads="1"/>
            </p:cNvSpPr>
            <p:nvPr/>
          </p:nvSpPr>
          <p:spPr bwMode="auto">
            <a:xfrm>
              <a:off x="11686118" y="6886575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84" name="Oval 83"/>
            <p:cNvSpPr>
              <a:spLocks noChangeArrowheads="1"/>
            </p:cNvSpPr>
            <p:nvPr/>
          </p:nvSpPr>
          <p:spPr bwMode="auto">
            <a:xfrm>
              <a:off x="11533718" y="6862763"/>
              <a:ext cx="6349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85" name="Oval 84"/>
            <p:cNvSpPr>
              <a:spLocks noChangeArrowheads="1"/>
            </p:cNvSpPr>
            <p:nvPr/>
          </p:nvSpPr>
          <p:spPr bwMode="auto">
            <a:xfrm>
              <a:off x="11631084" y="6880225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86" name="Oval 85"/>
            <p:cNvSpPr>
              <a:spLocks noChangeArrowheads="1"/>
            </p:cNvSpPr>
            <p:nvPr/>
          </p:nvSpPr>
          <p:spPr bwMode="auto">
            <a:xfrm>
              <a:off x="11612034" y="6948488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87" name="Freeform 86"/>
            <p:cNvSpPr>
              <a:spLocks/>
            </p:cNvSpPr>
            <p:nvPr/>
          </p:nvSpPr>
          <p:spPr bwMode="auto">
            <a:xfrm>
              <a:off x="11982451" y="7435850"/>
              <a:ext cx="12700" cy="12700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2 h 2"/>
                <a:gd name="T4" fmla="*/ 2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1" y="1"/>
                    <a:pt x="1" y="1"/>
                    <a:pt x="0" y="2"/>
                  </a:cubicBezTo>
                  <a:cubicBezTo>
                    <a:pt x="1" y="2"/>
                    <a:pt x="1" y="1"/>
                    <a:pt x="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88" name="Freeform 87"/>
            <p:cNvSpPr>
              <a:spLocks/>
            </p:cNvSpPr>
            <p:nvPr/>
          </p:nvSpPr>
          <p:spPr bwMode="auto">
            <a:xfrm>
              <a:off x="11552767" y="7151688"/>
              <a:ext cx="645584" cy="641350"/>
            </a:xfrm>
            <a:custGeom>
              <a:avLst/>
              <a:gdLst>
                <a:gd name="T0" fmla="*/ 72 w 105"/>
                <a:gd name="T1" fmla="*/ 46 h 104"/>
                <a:gd name="T2" fmla="*/ 70 w 105"/>
                <a:gd name="T3" fmla="*/ 48 h 104"/>
                <a:gd name="T4" fmla="*/ 72 w 105"/>
                <a:gd name="T5" fmla="*/ 46 h 104"/>
                <a:gd name="T6" fmla="*/ 90 w 105"/>
                <a:gd name="T7" fmla="*/ 26 h 104"/>
                <a:gd name="T8" fmla="*/ 59 w 105"/>
                <a:gd name="T9" fmla="*/ 38 h 104"/>
                <a:gd name="T10" fmla="*/ 48 w 105"/>
                <a:gd name="T11" fmla="*/ 2 h 104"/>
                <a:gd name="T12" fmla="*/ 51 w 105"/>
                <a:gd name="T13" fmla="*/ 42 h 104"/>
                <a:gd name="T14" fmla="*/ 42 w 105"/>
                <a:gd name="T15" fmla="*/ 46 h 104"/>
                <a:gd name="T16" fmla="*/ 7 w 105"/>
                <a:gd name="T17" fmla="*/ 40 h 104"/>
                <a:gd name="T18" fmla="*/ 36 w 105"/>
                <a:gd name="T19" fmla="*/ 62 h 104"/>
                <a:gd name="T20" fmla="*/ 11 w 105"/>
                <a:gd name="T21" fmla="*/ 78 h 104"/>
                <a:gd name="T22" fmla="*/ 44 w 105"/>
                <a:gd name="T23" fmla="*/ 71 h 104"/>
                <a:gd name="T24" fmla="*/ 54 w 105"/>
                <a:gd name="T25" fmla="*/ 102 h 104"/>
                <a:gd name="T26" fmla="*/ 59 w 105"/>
                <a:gd name="T27" fmla="*/ 68 h 104"/>
                <a:gd name="T28" fmla="*/ 83 w 105"/>
                <a:gd name="T29" fmla="*/ 90 h 104"/>
                <a:gd name="T30" fmla="*/ 68 w 105"/>
                <a:gd name="T31" fmla="*/ 59 h 104"/>
                <a:gd name="T32" fmla="*/ 105 w 105"/>
                <a:gd name="T33" fmla="*/ 61 h 104"/>
                <a:gd name="T34" fmla="*/ 105 w 105"/>
                <a:gd name="T35" fmla="*/ 50 h 104"/>
                <a:gd name="T36" fmla="*/ 72 w 105"/>
                <a:gd name="T37" fmla="*/ 46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5" h="104">
                  <a:moveTo>
                    <a:pt x="72" y="46"/>
                  </a:moveTo>
                  <a:cubicBezTo>
                    <a:pt x="71" y="47"/>
                    <a:pt x="71" y="48"/>
                    <a:pt x="70" y="48"/>
                  </a:cubicBezTo>
                  <a:cubicBezTo>
                    <a:pt x="71" y="47"/>
                    <a:pt x="71" y="47"/>
                    <a:pt x="72" y="46"/>
                  </a:cubicBezTo>
                  <a:cubicBezTo>
                    <a:pt x="79" y="41"/>
                    <a:pt x="93" y="36"/>
                    <a:pt x="90" y="26"/>
                  </a:cubicBezTo>
                  <a:cubicBezTo>
                    <a:pt x="84" y="8"/>
                    <a:pt x="63" y="30"/>
                    <a:pt x="59" y="38"/>
                  </a:cubicBezTo>
                  <a:cubicBezTo>
                    <a:pt x="61" y="29"/>
                    <a:pt x="66" y="0"/>
                    <a:pt x="48" y="2"/>
                  </a:cubicBezTo>
                  <a:cubicBezTo>
                    <a:pt x="30" y="5"/>
                    <a:pt x="35" y="44"/>
                    <a:pt x="51" y="42"/>
                  </a:cubicBezTo>
                  <a:cubicBezTo>
                    <a:pt x="42" y="46"/>
                    <a:pt x="42" y="46"/>
                    <a:pt x="42" y="46"/>
                  </a:cubicBezTo>
                  <a:cubicBezTo>
                    <a:pt x="39" y="41"/>
                    <a:pt x="13" y="27"/>
                    <a:pt x="7" y="40"/>
                  </a:cubicBezTo>
                  <a:cubicBezTo>
                    <a:pt x="0" y="52"/>
                    <a:pt x="27" y="63"/>
                    <a:pt x="36" y="62"/>
                  </a:cubicBezTo>
                  <a:cubicBezTo>
                    <a:pt x="29" y="64"/>
                    <a:pt x="4" y="64"/>
                    <a:pt x="11" y="78"/>
                  </a:cubicBezTo>
                  <a:cubicBezTo>
                    <a:pt x="18" y="90"/>
                    <a:pt x="38" y="78"/>
                    <a:pt x="44" y="71"/>
                  </a:cubicBezTo>
                  <a:cubicBezTo>
                    <a:pt x="34" y="79"/>
                    <a:pt x="40" y="104"/>
                    <a:pt x="54" y="102"/>
                  </a:cubicBezTo>
                  <a:cubicBezTo>
                    <a:pt x="68" y="99"/>
                    <a:pt x="61" y="78"/>
                    <a:pt x="59" y="68"/>
                  </a:cubicBezTo>
                  <a:cubicBezTo>
                    <a:pt x="63" y="78"/>
                    <a:pt x="67" y="98"/>
                    <a:pt x="83" y="90"/>
                  </a:cubicBezTo>
                  <a:cubicBezTo>
                    <a:pt x="103" y="80"/>
                    <a:pt x="77" y="65"/>
                    <a:pt x="68" y="59"/>
                  </a:cubicBezTo>
                  <a:cubicBezTo>
                    <a:pt x="75" y="62"/>
                    <a:pt x="97" y="69"/>
                    <a:pt x="105" y="61"/>
                  </a:cubicBezTo>
                  <a:cubicBezTo>
                    <a:pt x="105" y="50"/>
                    <a:pt x="105" y="50"/>
                    <a:pt x="105" y="50"/>
                  </a:cubicBezTo>
                  <a:cubicBezTo>
                    <a:pt x="98" y="43"/>
                    <a:pt x="80" y="42"/>
                    <a:pt x="72" y="4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89" name="Oval 88"/>
            <p:cNvSpPr>
              <a:spLocks noChangeArrowheads="1"/>
            </p:cNvSpPr>
            <p:nvPr/>
          </p:nvSpPr>
          <p:spPr bwMode="auto">
            <a:xfrm>
              <a:off x="11743267" y="7354888"/>
              <a:ext cx="287867" cy="284162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90" name="Oval 89"/>
            <p:cNvSpPr>
              <a:spLocks noChangeArrowheads="1"/>
            </p:cNvSpPr>
            <p:nvPr/>
          </p:nvSpPr>
          <p:spPr bwMode="auto">
            <a:xfrm>
              <a:off x="11791951" y="7429500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91" name="Oval 90"/>
            <p:cNvSpPr>
              <a:spLocks noChangeArrowheads="1"/>
            </p:cNvSpPr>
            <p:nvPr/>
          </p:nvSpPr>
          <p:spPr bwMode="auto">
            <a:xfrm>
              <a:off x="11895667" y="740410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92" name="Oval 91"/>
            <p:cNvSpPr>
              <a:spLocks noChangeArrowheads="1"/>
            </p:cNvSpPr>
            <p:nvPr/>
          </p:nvSpPr>
          <p:spPr bwMode="auto">
            <a:xfrm>
              <a:off x="11870267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93" name="Oval 92"/>
            <p:cNvSpPr>
              <a:spLocks noChangeArrowheads="1"/>
            </p:cNvSpPr>
            <p:nvPr/>
          </p:nvSpPr>
          <p:spPr bwMode="auto">
            <a:xfrm>
              <a:off x="11982451" y="7454900"/>
              <a:ext cx="6349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94" name="Oval 93"/>
            <p:cNvSpPr>
              <a:spLocks noChangeArrowheads="1"/>
            </p:cNvSpPr>
            <p:nvPr/>
          </p:nvSpPr>
          <p:spPr bwMode="auto">
            <a:xfrm>
              <a:off x="11952818" y="7534275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95" name="Oval 94"/>
            <p:cNvSpPr>
              <a:spLocks noChangeArrowheads="1"/>
            </p:cNvSpPr>
            <p:nvPr/>
          </p:nvSpPr>
          <p:spPr bwMode="auto">
            <a:xfrm>
              <a:off x="11804651" y="7515225"/>
              <a:ext cx="423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96" name="Oval 95"/>
            <p:cNvSpPr>
              <a:spLocks noChangeArrowheads="1"/>
            </p:cNvSpPr>
            <p:nvPr/>
          </p:nvSpPr>
          <p:spPr bwMode="auto">
            <a:xfrm>
              <a:off x="11902018" y="7527925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97" name="Oval 96"/>
            <p:cNvSpPr>
              <a:spLocks noChangeArrowheads="1"/>
            </p:cNvSpPr>
            <p:nvPr/>
          </p:nvSpPr>
          <p:spPr bwMode="auto">
            <a:xfrm>
              <a:off x="11882967" y="7589838"/>
              <a:ext cx="6351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98" name="Freeform 97"/>
            <p:cNvSpPr>
              <a:spLocks/>
            </p:cNvSpPr>
            <p:nvPr/>
          </p:nvSpPr>
          <p:spPr bwMode="auto">
            <a:xfrm>
              <a:off x="9673167" y="7127875"/>
              <a:ext cx="690033" cy="646113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3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9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3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9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9"/>
                    <a:pt x="58" y="69"/>
                  </a:cubicBezTo>
                  <a:cubicBezTo>
                    <a:pt x="61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5"/>
                    <a:pt x="29" y="64"/>
                    <a:pt x="35" y="62"/>
                  </a:cubicBezTo>
                  <a:cubicBezTo>
                    <a:pt x="26" y="63"/>
                    <a:pt x="0" y="53"/>
                    <a:pt x="6" y="40"/>
                  </a:cubicBezTo>
                  <a:cubicBezTo>
                    <a:pt x="12" y="27"/>
                    <a:pt x="39" y="42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99" name="Oval 98"/>
            <p:cNvSpPr>
              <a:spLocks noChangeArrowheads="1"/>
            </p:cNvSpPr>
            <p:nvPr/>
          </p:nvSpPr>
          <p:spPr bwMode="auto">
            <a:xfrm>
              <a:off x="9863667" y="7331075"/>
              <a:ext cx="283633" cy="2825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00" name="Oval 99"/>
            <p:cNvSpPr>
              <a:spLocks noChangeArrowheads="1"/>
            </p:cNvSpPr>
            <p:nvPr/>
          </p:nvSpPr>
          <p:spPr bwMode="auto">
            <a:xfrm>
              <a:off x="9908118" y="7404100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01" name="Oval 100"/>
            <p:cNvSpPr>
              <a:spLocks noChangeArrowheads="1"/>
            </p:cNvSpPr>
            <p:nvPr/>
          </p:nvSpPr>
          <p:spPr bwMode="auto">
            <a:xfrm>
              <a:off x="10018184" y="7380288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02" name="Oval 101"/>
            <p:cNvSpPr>
              <a:spLocks noChangeArrowheads="1"/>
            </p:cNvSpPr>
            <p:nvPr/>
          </p:nvSpPr>
          <p:spPr bwMode="auto">
            <a:xfrm>
              <a:off x="9992784" y="7435850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03" name="Oval 102"/>
            <p:cNvSpPr>
              <a:spLocks noChangeArrowheads="1"/>
            </p:cNvSpPr>
            <p:nvPr/>
          </p:nvSpPr>
          <p:spPr bwMode="auto">
            <a:xfrm>
              <a:off x="10104967" y="7429500"/>
              <a:ext cx="6351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04" name="Oval 103"/>
            <p:cNvSpPr>
              <a:spLocks noChangeArrowheads="1"/>
            </p:cNvSpPr>
            <p:nvPr/>
          </p:nvSpPr>
          <p:spPr bwMode="auto">
            <a:xfrm>
              <a:off x="10066867" y="75088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05" name="Oval 104"/>
            <p:cNvSpPr>
              <a:spLocks noChangeArrowheads="1"/>
            </p:cNvSpPr>
            <p:nvPr/>
          </p:nvSpPr>
          <p:spPr bwMode="auto">
            <a:xfrm>
              <a:off x="9920818" y="7491413"/>
              <a:ext cx="1058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06" name="Oval 105"/>
            <p:cNvSpPr>
              <a:spLocks noChangeArrowheads="1"/>
            </p:cNvSpPr>
            <p:nvPr/>
          </p:nvSpPr>
          <p:spPr bwMode="auto">
            <a:xfrm>
              <a:off x="10018184" y="7504113"/>
              <a:ext cx="12700" cy="476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07" name="Oval 106"/>
            <p:cNvSpPr>
              <a:spLocks noChangeArrowheads="1"/>
            </p:cNvSpPr>
            <p:nvPr/>
          </p:nvSpPr>
          <p:spPr bwMode="auto">
            <a:xfrm>
              <a:off x="9999134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08" name="Freeform 107"/>
            <p:cNvSpPr>
              <a:spLocks/>
            </p:cNvSpPr>
            <p:nvPr/>
          </p:nvSpPr>
          <p:spPr bwMode="auto">
            <a:xfrm>
              <a:off x="9592734" y="7639050"/>
              <a:ext cx="457200" cy="395288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2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09" name="Freeform 108"/>
            <p:cNvSpPr>
              <a:spLocks/>
            </p:cNvSpPr>
            <p:nvPr/>
          </p:nvSpPr>
          <p:spPr bwMode="auto">
            <a:xfrm>
              <a:off x="9569451" y="7688263"/>
              <a:ext cx="478367" cy="425450"/>
            </a:xfrm>
            <a:custGeom>
              <a:avLst/>
              <a:gdLst>
                <a:gd name="T0" fmla="*/ 4 w 78"/>
                <a:gd name="T1" fmla="*/ 0 h 69"/>
                <a:gd name="T2" fmla="*/ 0 w 78"/>
                <a:gd name="T3" fmla="*/ 0 h 69"/>
                <a:gd name="T4" fmla="*/ 78 w 78"/>
                <a:gd name="T5" fmla="*/ 57 h 69"/>
                <a:gd name="T6" fmla="*/ 78 w 78"/>
                <a:gd name="T7" fmla="*/ 56 h 69"/>
                <a:gd name="T8" fmla="*/ 4 w 78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69">
                  <a:moveTo>
                    <a:pt x="4" y="0"/>
                  </a:moveTo>
                  <a:cubicBezTo>
                    <a:pt x="2" y="0"/>
                    <a:pt x="1" y="0"/>
                    <a:pt x="0" y="0"/>
                  </a:cubicBezTo>
                  <a:cubicBezTo>
                    <a:pt x="0" y="0"/>
                    <a:pt x="15" y="69"/>
                    <a:pt x="78" y="57"/>
                  </a:cubicBezTo>
                  <a:cubicBezTo>
                    <a:pt x="78" y="57"/>
                    <a:pt x="78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10" name="Freeform 109"/>
            <p:cNvSpPr>
              <a:spLocks/>
            </p:cNvSpPr>
            <p:nvPr/>
          </p:nvSpPr>
          <p:spPr bwMode="auto">
            <a:xfrm>
              <a:off x="11108267" y="7540625"/>
              <a:ext cx="486833" cy="419100"/>
            </a:xfrm>
            <a:custGeom>
              <a:avLst/>
              <a:gdLst>
                <a:gd name="T0" fmla="*/ 0 w 79"/>
                <a:gd name="T1" fmla="*/ 8 h 68"/>
                <a:gd name="T2" fmla="*/ 79 w 79"/>
                <a:gd name="T3" fmla="*/ 68 h 68"/>
                <a:gd name="T4" fmla="*/ 0 w 79"/>
                <a:gd name="T5" fmla="*/ 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9" h="68">
                  <a:moveTo>
                    <a:pt x="0" y="8"/>
                  </a:moveTo>
                  <a:cubicBezTo>
                    <a:pt x="79" y="68"/>
                    <a:pt x="79" y="68"/>
                    <a:pt x="79" y="68"/>
                  </a:cubicBezTo>
                  <a:cubicBezTo>
                    <a:pt x="78" y="61"/>
                    <a:pt x="62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11" name="Freeform 110"/>
            <p:cNvSpPr>
              <a:spLocks/>
            </p:cNvSpPr>
            <p:nvPr/>
          </p:nvSpPr>
          <p:spPr bwMode="auto">
            <a:xfrm>
              <a:off x="11082867" y="7589838"/>
              <a:ext cx="518584" cy="455612"/>
            </a:xfrm>
            <a:custGeom>
              <a:avLst/>
              <a:gdLst>
                <a:gd name="T0" fmla="*/ 4 w 84"/>
                <a:gd name="T1" fmla="*/ 0 h 74"/>
                <a:gd name="T2" fmla="*/ 0 w 84"/>
                <a:gd name="T3" fmla="*/ 1 h 74"/>
                <a:gd name="T4" fmla="*/ 84 w 84"/>
                <a:gd name="T5" fmla="*/ 61 h 74"/>
                <a:gd name="T6" fmla="*/ 83 w 84"/>
                <a:gd name="T7" fmla="*/ 60 h 74"/>
                <a:gd name="T8" fmla="*/ 4 w 84"/>
                <a:gd name="T9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74">
                  <a:moveTo>
                    <a:pt x="4" y="0"/>
                  </a:moveTo>
                  <a:cubicBezTo>
                    <a:pt x="3" y="0"/>
                    <a:pt x="1" y="0"/>
                    <a:pt x="0" y="1"/>
                  </a:cubicBezTo>
                  <a:cubicBezTo>
                    <a:pt x="0" y="1"/>
                    <a:pt x="16" y="74"/>
                    <a:pt x="84" y="61"/>
                  </a:cubicBezTo>
                  <a:cubicBezTo>
                    <a:pt x="84" y="61"/>
                    <a:pt x="84" y="61"/>
                    <a:pt x="83" y="60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12" name="Freeform 111"/>
            <p:cNvSpPr>
              <a:spLocks/>
            </p:cNvSpPr>
            <p:nvPr/>
          </p:nvSpPr>
          <p:spPr bwMode="auto">
            <a:xfrm>
              <a:off x="12056534" y="7700963"/>
              <a:ext cx="141817" cy="357187"/>
            </a:xfrm>
            <a:custGeom>
              <a:avLst/>
              <a:gdLst>
                <a:gd name="T0" fmla="*/ 0 w 23"/>
                <a:gd name="T1" fmla="*/ 58 h 58"/>
                <a:gd name="T2" fmla="*/ 23 w 23"/>
                <a:gd name="T3" fmla="*/ 35 h 58"/>
                <a:gd name="T4" fmla="*/ 23 w 23"/>
                <a:gd name="T5" fmla="*/ 0 h 58"/>
                <a:gd name="T6" fmla="*/ 0 w 23"/>
                <a:gd name="T7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8">
                  <a:moveTo>
                    <a:pt x="0" y="58"/>
                  </a:moveTo>
                  <a:cubicBezTo>
                    <a:pt x="23" y="35"/>
                    <a:pt x="23" y="35"/>
                    <a:pt x="23" y="35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4" y="23"/>
                    <a:pt x="1" y="52"/>
                    <a:pt x="0" y="5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13" name="Freeform 112"/>
            <p:cNvSpPr>
              <a:spLocks/>
            </p:cNvSpPr>
            <p:nvPr/>
          </p:nvSpPr>
          <p:spPr bwMode="auto">
            <a:xfrm>
              <a:off x="12056534" y="7916863"/>
              <a:ext cx="141817" cy="147637"/>
            </a:xfrm>
            <a:custGeom>
              <a:avLst/>
              <a:gdLst>
                <a:gd name="T0" fmla="*/ 0 w 23"/>
                <a:gd name="T1" fmla="*/ 23 h 24"/>
                <a:gd name="T2" fmla="*/ 0 w 23"/>
                <a:gd name="T3" fmla="*/ 24 h 24"/>
                <a:gd name="T4" fmla="*/ 23 w 23"/>
                <a:gd name="T5" fmla="*/ 22 h 24"/>
                <a:gd name="T6" fmla="*/ 23 w 23"/>
                <a:gd name="T7" fmla="*/ 0 h 24"/>
                <a:gd name="T8" fmla="*/ 0 w 23"/>
                <a:gd name="T9" fmla="*/ 2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4">
                  <a:moveTo>
                    <a:pt x="0" y="23"/>
                  </a:moveTo>
                  <a:cubicBezTo>
                    <a:pt x="0" y="23"/>
                    <a:pt x="0" y="24"/>
                    <a:pt x="0" y="24"/>
                  </a:cubicBezTo>
                  <a:cubicBezTo>
                    <a:pt x="8" y="24"/>
                    <a:pt x="16" y="24"/>
                    <a:pt x="23" y="22"/>
                  </a:cubicBezTo>
                  <a:cubicBezTo>
                    <a:pt x="23" y="0"/>
                    <a:pt x="23" y="0"/>
                    <a:pt x="23" y="0"/>
                  </a:cubicBezTo>
                  <a:lnTo>
                    <a:pt x="0" y="23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14" name="Freeform 113"/>
            <p:cNvSpPr>
              <a:spLocks/>
            </p:cNvSpPr>
            <p:nvPr/>
          </p:nvSpPr>
          <p:spPr bwMode="auto">
            <a:xfrm>
              <a:off x="11034184" y="8051800"/>
              <a:ext cx="518583" cy="523875"/>
            </a:xfrm>
            <a:custGeom>
              <a:avLst/>
              <a:gdLst>
                <a:gd name="T0" fmla="*/ 84 w 84"/>
                <a:gd name="T1" fmla="*/ 0 h 85"/>
                <a:gd name="T2" fmla="*/ 0 w 84"/>
                <a:gd name="T3" fmla="*/ 85 h 85"/>
                <a:gd name="T4" fmla="*/ 84 w 84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4" h="85">
                  <a:moveTo>
                    <a:pt x="84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0" y="76"/>
                    <a:pt x="9" y="1"/>
                    <a:pt x="84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15" name="Freeform 114"/>
            <p:cNvSpPr>
              <a:spLocks/>
            </p:cNvSpPr>
            <p:nvPr/>
          </p:nvSpPr>
          <p:spPr bwMode="auto">
            <a:xfrm>
              <a:off x="11034184" y="8051800"/>
              <a:ext cx="548216" cy="530225"/>
            </a:xfrm>
            <a:custGeom>
              <a:avLst/>
              <a:gdLst>
                <a:gd name="T0" fmla="*/ 89 w 89"/>
                <a:gd name="T1" fmla="*/ 0 h 86"/>
                <a:gd name="T2" fmla="*/ 84 w 89"/>
                <a:gd name="T3" fmla="*/ 0 h 86"/>
                <a:gd name="T4" fmla="*/ 0 w 89"/>
                <a:gd name="T5" fmla="*/ 85 h 86"/>
                <a:gd name="T6" fmla="*/ 0 w 89"/>
                <a:gd name="T7" fmla="*/ 86 h 86"/>
                <a:gd name="T8" fmla="*/ 16 w 89"/>
                <a:gd name="T9" fmla="*/ 86 h 86"/>
                <a:gd name="T10" fmla="*/ 89 w 89"/>
                <a:gd name="T11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9" h="86">
                  <a:moveTo>
                    <a:pt x="89" y="0"/>
                  </a:moveTo>
                  <a:cubicBezTo>
                    <a:pt x="87" y="0"/>
                    <a:pt x="86" y="0"/>
                    <a:pt x="84" y="0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16" y="86"/>
                    <a:pt x="16" y="86"/>
                    <a:pt x="16" y="86"/>
                  </a:cubicBezTo>
                  <a:cubicBezTo>
                    <a:pt x="83" y="78"/>
                    <a:pt x="89" y="0"/>
                    <a:pt x="89" y="0"/>
                  </a:cubicBez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16" name="Freeform 115"/>
            <p:cNvSpPr>
              <a:spLocks/>
            </p:cNvSpPr>
            <p:nvPr/>
          </p:nvSpPr>
          <p:spPr bwMode="auto">
            <a:xfrm>
              <a:off x="11034184" y="8582025"/>
              <a:ext cx="99483" cy="6350"/>
            </a:xfrm>
            <a:custGeom>
              <a:avLst/>
              <a:gdLst>
                <a:gd name="T0" fmla="*/ 0 w 16"/>
                <a:gd name="T1" fmla="*/ 0 h 1"/>
                <a:gd name="T2" fmla="*/ 0 w 16"/>
                <a:gd name="T3" fmla="*/ 0 h 1"/>
                <a:gd name="T4" fmla="*/ 16 w 16"/>
                <a:gd name="T5" fmla="*/ 0 h 1"/>
                <a:gd name="T6" fmla="*/ 0 w 16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6" y="1"/>
                    <a:pt x="11" y="0"/>
                    <a:pt x="16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17" name="Freeform 116"/>
            <p:cNvSpPr>
              <a:spLocks/>
            </p:cNvSpPr>
            <p:nvPr/>
          </p:nvSpPr>
          <p:spPr bwMode="auto">
            <a:xfrm>
              <a:off x="10124018" y="7983538"/>
              <a:ext cx="522816" cy="525462"/>
            </a:xfrm>
            <a:custGeom>
              <a:avLst/>
              <a:gdLst>
                <a:gd name="T0" fmla="*/ 85 w 85"/>
                <a:gd name="T1" fmla="*/ 0 h 85"/>
                <a:gd name="T2" fmla="*/ 0 w 85"/>
                <a:gd name="T3" fmla="*/ 85 h 85"/>
                <a:gd name="T4" fmla="*/ 85 w 85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5">
                  <a:moveTo>
                    <a:pt x="85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18" name="Freeform 117"/>
            <p:cNvSpPr>
              <a:spLocks/>
            </p:cNvSpPr>
            <p:nvPr/>
          </p:nvSpPr>
          <p:spPr bwMode="auto">
            <a:xfrm>
              <a:off x="10124018" y="7983538"/>
              <a:ext cx="548216" cy="561975"/>
            </a:xfrm>
            <a:custGeom>
              <a:avLst/>
              <a:gdLst>
                <a:gd name="T0" fmla="*/ 85 w 89"/>
                <a:gd name="T1" fmla="*/ 0 h 91"/>
                <a:gd name="T2" fmla="*/ 89 w 89"/>
                <a:gd name="T3" fmla="*/ 0 h 91"/>
                <a:gd name="T4" fmla="*/ 0 w 89"/>
                <a:gd name="T5" fmla="*/ 86 h 91"/>
                <a:gd name="T6" fmla="*/ 0 w 89"/>
                <a:gd name="T7" fmla="*/ 85 h 91"/>
                <a:gd name="T8" fmla="*/ 85 w 89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91">
                  <a:moveTo>
                    <a:pt x="85" y="0"/>
                  </a:moveTo>
                  <a:cubicBezTo>
                    <a:pt x="86" y="0"/>
                    <a:pt x="88" y="0"/>
                    <a:pt x="89" y="0"/>
                  </a:cubicBezTo>
                  <a:cubicBezTo>
                    <a:pt x="89" y="0"/>
                    <a:pt x="82" y="91"/>
                    <a:pt x="0" y="86"/>
                  </a:cubicBezTo>
                  <a:cubicBezTo>
                    <a:pt x="0" y="86"/>
                    <a:pt x="0" y="86"/>
                    <a:pt x="0" y="85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19" name="Freeform 118"/>
            <p:cNvSpPr>
              <a:spLocks/>
            </p:cNvSpPr>
            <p:nvPr/>
          </p:nvSpPr>
          <p:spPr bwMode="auto">
            <a:xfrm>
              <a:off x="10392834" y="6813550"/>
              <a:ext cx="1153584" cy="1071563"/>
            </a:xfrm>
            <a:custGeom>
              <a:avLst/>
              <a:gdLst>
                <a:gd name="T0" fmla="*/ 84 w 187"/>
                <a:gd name="T1" fmla="*/ 69 h 174"/>
                <a:gd name="T2" fmla="*/ 79 w 187"/>
                <a:gd name="T3" fmla="*/ 4 h 174"/>
                <a:gd name="T4" fmla="*/ 98 w 187"/>
                <a:gd name="T5" fmla="*/ 64 h 174"/>
                <a:gd name="T6" fmla="*/ 148 w 187"/>
                <a:gd name="T7" fmla="*/ 43 h 174"/>
                <a:gd name="T8" fmla="*/ 116 w 187"/>
                <a:gd name="T9" fmla="*/ 80 h 174"/>
                <a:gd name="T10" fmla="*/ 176 w 187"/>
                <a:gd name="T11" fmla="*/ 97 h 174"/>
                <a:gd name="T12" fmla="*/ 113 w 187"/>
                <a:gd name="T13" fmla="*/ 99 h 174"/>
                <a:gd name="T14" fmla="*/ 138 w 187"/>
                <a:gd name="T15" fmla="*/ 149 h 174"/>
                <a:gd name="T16" fmla="*/ 97 w 187"/>
                <a:gd name="T17" fmla="*/ 114 h 174"/>
                <a:gd name="T18" fmla="*/ 89 w 187"/>
                <a:gd name="T19" fmla="*/ 169 h 174"/>
                <a:gd name="T20" fmla="*/ 73 w 187"/>
                <a:gd name="T21" fmla="*/ 118 h 174"/>
                <a:gd name="T22" fmla="*/ 19 w 187"/>
                <a:gd name="T23" fmla="*/ 129 h 174"/>
                <a:gd name="T24" fmla="*/ 59 w 187"/>
                <a:gd name="T25" fmla="*/ 102 h 174"/>
                <a:gd name="T26" fmla="*/ 11 w 187"/>
                <a:gd name="T27" fmla="*/ 66 h 174"/>
                <a:gd name="T28" fmla="*/ 70 w 187"/>
                <a:gd name="T29" fmla="*/ 76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7" h="174">
                  <a:moveTo>
                    <a:pt x="84" y="69"/>
                  </a:moveTo>
                  <a:cubicBezTo>
                    <a:pt x="58" y="73"/>
                    <a:pt x="50" y="9"/>
                    <a:pt x="79" y="4"/>
                  </a:cubicBezTo>
                  <a:cubicBezTo>
                    <a:pt x="110" y="0"/>
                    <a:pt x="101" y="48"/>
                    <a:pt x="98" y="64"/>
                  </a:cubicBezTo>
                  <a:cubicBezTo>
                    <a:pt x="105" y="51"/>
                    <a:pt x="138" y="14"/>
                    <a:pt x="148" y="43"/>
                  </a:cubicBezTo>
                  <a:cubicBezTo>
                    <a:pt x="155" y="62"/>
                    <a:pt x="127" y="71"/>
                    <a:pt x="116" y="80"/>
                  </a:cubicBezTo>
                  <a:cubicBezTo>
                    <a:pt x="130" y="66"/>
                    <a:pt x="187" y="73"/>
                    <a:pt x="176" y="97"/>
                  </a:cubicBezTo>
                  <a:cubicBezTo>
                    <a:pt x="168" y="118"/>
                    <a:pt x="126" y="104"/>
                    <a:pt x="113" y="99"/>
                  </a:cubicBezTo>
                  <a:cubicBezTo>
                    <a:pt x="128" y="108"/>
                    <a:pt x="170" y="133"/>
                    <a:pt x="138" y="149"/>
                  </a:cubicBezTo>
                  <a:cubicBezTo>
                    <a:pt x="112" y="163"/>
                    <a:pt x="104" y="130"/>
                    <a:pt x="97" y="114"/>
                  </a:cubicBezTo>
                  <a:cubicBezTo>
                    <a:pt x="101" y="130"/>
                    <a:pt x="113" y="164"/>
                    <a:pt x="89" y="169"/>
                  </a:cubicBezTo>
                  <a:cubicBezTo>
                    <a:pt x="66" y="174"/>
                    <a:pt x="56" y="132"/>
                    <a:pt x="73" y="118"/>
                  </a:cubicBezTo>
                  <a:cubicBezTo>
                    <a:pt x="63" y="129"/>
                    <a:pt x="29" y="149"/>
                    <a:pt x="19" y="129"/>
                  </a:cubicBezTo>
                  <a:cubicBezTo>
                    <a:pt x="7" y="107"/>
                    <a:pt x="48" y="106"/>
                    <a:pt x="59" y="102"/>
                  </a:cubicBezTo>
                  <a:cubicBezTo>
                    <a:pt x="44" y="105"/>
                    <a:pt x="0" y="87"/>
                    <a:pt x="11" y="66"/>
                  </a:cubicBezTo>
                  <a:cubicBezTo>
                    <a:pt x="21" y="45"/>
                    <a:pt x="65" y="69"/>
                    <a:pt x="70" y="7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20" name="Oval 119"/>
            <p:cNvSpPr>
              <a:spLocks noChangeArrowheads="1"/>
            </p:cNvSpPr>
            <p:nvPr/>
          </p:nvSpPr>
          <p:spPr bwMode="auto">
            <a:xfrm>
              <a:off x="10714567" y="7151688"/>
              <a:ext cx="474133" cy="474662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21" name="Oval 120"/>
            <p:cNvSpPr>
              <a:spLocks noChangeArrowheads="1"/>
            </p:cNvSpPr>
            <p:nvPr/>
          </p:nvSpPr>
          <p:spPr bwMode="auto">
            <a:xfrm>
              <a:off x="10788651" y="7275513"/>
              <a:ext cx="1058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22" name="Oval 121"/>
            <p:cNvSpPr>
              <a:spLocks noChangeArrowheads="1"/>
            </p:cNvSpPr>
            <p:nvPr/>
          </p:nvSpPr>
          <p:spPr bwMode="auto">
            <a:xfrm>
              <a:off x="10966451" y="723265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23" name="Oval 122"/>
            <p:cNvSpPr>
              <a:spLocks noChangeArrowheads="1"/>
            </p:cNvSpPr>
            <p:nvPr/>
          </p:nvSpPr>
          <p:spPr bwMode="auto">
            <a:xfrm>
              <a:off x="10930467" y="73183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24" name="Oval 123"/>
            <p:cNvSpPr>
              <a:spLocks noChangeArrowheads="1"/>
            </p:cNvSpPr>
            <p:nvPr/>
          </p:nvSpPr>
          <p:spPr bwMode="auto">
            <a:xfrm>
              <a:off x="11108267" y="7312025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25" name="Oval 124"/>
            <p:cNvSpPr>
              <a:spLocks noChangeArrowheads="1"/>
            </p:cNvSpPr>
            <p:nvPr/>
          </p:nvSpPr>
          <p:spPr bwMode="auto">
            <a:xfrm>
              <a:off x="11057467" y="74485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26" name="Oval 125"/>
            <p:cNvSpPr>
              <a:spLocks noChangeArrowheads="1"/>
            </p:cNvSpPr>
            <p:nvPr/>
          </p:nvSpPr>
          <p:spPr bwMode="auto">
            <a:xfrm>
              <a:off x="10811934" y="741680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27" name="Oval 126"/>
            <p:cNvSpPr>
              <a:spLocks noChangeArrowheads="1"/>
            </p:cNvSpPr>
            <p:nvPr/>
          </p:nvSpPr>
          <p:spPr bwMode="auto">
            <a:xfrm>
              <a:off x="10972800" y="7435850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28" name="Oval 127"/>
            <p:cNvSpPr>
              <a:spLocks noChangeArrowheads="1"/>
            </p:cNvSpPr>
            <p:nvPr/>
          </p:nvSpPr>
          <p:spPr bwMode="auto">
            <a:xfrm>
              <a:off x="10943167" y="7540625"/>
              <a:ext cx="16933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29" name="Rectangle 128"/>
            <p:cNvSpPr>
              <a:spLocks noChangeArrowheads="1"/>
            </p:cNvSpPr>
            <p:nvPr/>
          </p:nvSpPr>
          <p:spPr bwMode="auto">
            <a:xfrm>
              <a:off x="-6350" y="8175625"/>
              <a:ext cx="12204701" cy="1841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30" name="Freeform 129"/>
            <p:cNvSpPr>
              <a:spLocks/>
            </p:cNvSpPr>
            <p:nvPr/>
          </p:nvSpPr>
          <p:spPr bwMode="auto">
            <a:xfrm>
              <a:off x="281518" y="7799388"/>
              <a:ext cx="186267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31" name="Freeform 130"/>
            <p:cNvSpPr>
              <a:spLocks/>
            </p:cNvSpPr>
            <p:nvPr/>
          </p:nvSpPr>
          <p:spPr bwMode="auto">
            <a:xfrm>
              <a:off x="960967" y="7799388"/>
              <a:ext cx="190500" cy="782637"/>
            </a:xfrm>
            <a:custGeom>
              <a:avLst/>
              <a:gdLst>
                <a:gd name="T0" fmla="*/ 31 w 31"/>
                <a:gd name="T1" fmla="*/ 12 h 127"/>
                <a:gd name="T2" fmla="*/ 15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32" name="Freeform 131"/>
            <p:cNvSpPr>
              <a:spLocks/>
            </p:cNvSpPr>
            <p:nvPr/>
          </p:nvSpPr>
          <p:spPr bwMode="auto">
            <a:xfrm>
              <a:off x="1644651" y="7799388"/>
              <a:ext cx="184149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33" name="Freeform 132"/>
            <p:cNvSpPr>
              <a:spLocks/>
            </p:cNvSpPr>
            <p:nvPr/>
          </p:nvSpPr>
          <p:spPr bwMode="auto">
            <a:xfrm>
              <a:off x="2319867" y="7799388"/>
              <a:ext cx="186267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34" name="Freeform 133"/>
            <p:cNvSpPr>
              <a:spLocks/>
            </p:cNvSpPr>
            <p:nvPr/>
          </p:nvSpPr>
          <p:spPr bwMode="auto">
            <a:xfrm>
              <a:off x="2999318" y="7799388"/>
              <a:ext cx="190500" cy="782637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35" name="Freeform 134"/>
            <p:cNvSpPr>
              <a:spLocks/>
            </p:cNvSpPr>
            <p:nvPr/>
          </p:nvSpPr>
          <p:spPr bwMode="auto">
            <a:xfrm>
              <a:off x="3680885" y="7799388"/>
              <a:ext cx="186267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36" name="Freeform 135"/>
            <p:cNvSpPr>
              <a:spLocks/>
            </p:cNvSpPr>
            <p:nvPr/>
          </p:nvSpPr>
          <p:spPr bwMode="auto">
            <a:xfrm>
              <a:off x="4358218" y="7799388"/>
              <a:ext cx="184149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37" name="Freeform 136"/>
            <p:cNvSpPr>
              <a:spLocks/>
            </p:cNvSpPr>
            <p:nvPr/>
          </p:nvSpPr>
          <p:spPr bwMode="auto">
            <a:xfrm>
              <a:off x="5044018" y="7799388"/>
              <a:ext cx="184149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38" name="Freeform 137"/>
            <p:cNvSpPr>
              <a:spLocks/>
            </p:cNvSpPr>
            <p:nvPr/>
          </p:nvSpPr>
          <p:spPr bwMode="auto">
            <a:xfrm>
              <a:off x="5719234" y="7799388"/>
              <a:ext cx="186267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39" name="Freeform 138"/>
            <p:cNvSpPr>
              <a:spLocks/>
            </p:cNvSpPr>
            <p:nvPr/>
          </p:nvSpPr>
          <p:spPr bwMode="auto">
            <a:xfrm>
              <a:off x="6396567" y="7799388"/>
              <a:ext cx="184151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40" name="Freeform 139"/>
            <p:cNvSpPr>
              <a:spLocks/>
            </p:cNvSpPr>
            <p:nvPr/>
          </p:nvSpPr>
          <p:spPr bwMode="auto">
            <a:xfrm>
              <a:off x="7082367" y="7799388"/>
              <a:ext cx="184151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41" name="Freeform 140"/>
            <p:cNvSpPr>
              <a:spLocks/>
            </p:cNvSpPr>
            <p:nvPr/>
          </p:nvSpPr>
          <p:spPr bwMode="auto">
            <a:xfrm>
              <a:off x="7757584" y="7799388"/>
              <a:ext cx="186267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42" name="Freeform 141"/>
            <p:cNvSpPr>
              <a:spLocks/>
            </p:cNvSpPr>
            <p:nvPr/>
          </p:nvSpPr>
          <p:spPr bwMode="auto">
            <a:xfrm>
              <a:off x="8434918" y="7799388"/>
              <a:ext cx="184149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43" name="Freeform 142"/>
            <p:cNvSpPr>
              <a:spLocks/>
            </p:cNvSpPr>
            <p:nvPr/>
          </p:nvSpPr>
          <p:spPr bwMode="auto">
            <a:xfrm>
              <a:off x="9118600" y="7799388"/>
              <a:ext cx="186267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44" name="Freeform 143"/>
            <p:cNvSpPr>
              <a:spLocks/>
            </p:cNvSpPr>
            <p:nvPr/>
          </p:nvSpPr>
          <p:spPr bwMode="auto">
            <a:xfrm>
              <a:off x="9795934" y="7799388"/>
              <a:ext cx="184151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45" name="Freeform 144"/>
            <p:cNvSpPr>
              <a:spLocks/>
            </p:cNvSpPr>
            <p:nvPr/>
          </p:nvSpPr>
          <p:spPr bwMode="auto">
            <a:xfrm>
              <a:off x="10473267" y="7799388"/>
              <a:ext cx="190500" cy="782637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46" name="Freeform 145"/>
            <p:cNvSpPr>
              <a:spLocks/>
            </p:cNvSpPr>
            <p:nvPr/>
          </p:nvSpPr>
          <p:spPr bwMode="auto">
            <a:xfrm>
              <a:off x="11156951" y="7799388"/>
              <a:ext cx="186267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47" name="Freeform 146"/>
            <p:cNvSpPr>
              <a:spLocks/>
            </p:cNvSpPr>
            <p:nvPr/>
          </p:nvSpPr>
          <p:spPr bwMode="auto">
            <a:xfrm>
              <a:off x="11834284" y="7799388"/>
              <a:ext cx="184149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</p:grpSp>
      <p:sp>
        <p:nvSpPr>
          <p:cNvPr id="148" name="Rectangle 147"/>
          <p:cNvSpPr/>
          <p:nvPr/>
        </p:nvSpPr>
        <p:spPr>
          <a:xfrm>
            <a:off x="578881" y="2486035"/>
            <a:ext cx="1139686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>
                <a:latin typeface="Times New Roman" panose="02020603050405020304" pitchFamily="18" charset="0"/>
                <a:ea typeface="Calibri" panose="020F0502020204030204" pitchFamily="34" charset="0"/>
              </a:rPr>
              <a:t>Bốn nàng tiên tượng trưng cho bốn mùa: Xuân, Hạ, Thu, Đông trong năm.</a:t>
            </a:r>
            <a:r>
              <a:rPr lang="en-US" sz="4000">
                <a:latin typeface="Times New Roman" panose="02020603050405020304" pitchFamily="18" charset="0"/>
              </a:rPr>
              <a:t> </a:t>
            </a:r>
            <a:endParaRPr lang="en-US" sz="400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A3711-9D91-440C-92AA-CC298B1C9371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6433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4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5"/>
          <p:cNvGrpSpPr>
            <a:grpSpLocks/>
          </p:cNvGrpSpPr>
          <p:nvPr/>
        </p:nvGrpSpPr>
        <p:grpSpPr bwMode="auto">
          <a:xfrm>
            <a:off x="81828" y="4295775"/>
            <a:ext cx="12110172" cy="2527300"/>
            <a:chOff x="-6350" y="6061075"/>
            <a:chExt cx="12204701" cy="2527300"/>
          </a:xfrm>
        </p:grpSpPr>
        <p:sp>
          <p:nvSpPr>
            <p:cNvPr id="10" name="Freeform 9"/>
            <p:cNvSpPr>
              <a:spLocks/>
            </p:cNvSpPr>
            <p:nvPr/>
          </p:nvSpPr>
          <p:spPr bwMode="auto">
            <a:xfrm>
              <a:off x="1380067" y="7564438"/>
              <a:ext cx="35984" cy="1017587"/>
            </a:xfrm>
            <a:custGeom>
              <a:avLst/>
              <a:gdLst>
                <a:gd name="T0" fmla="*/ 6 w 6"/>
                <a:gd name="T1" fmla="*/ 3 h 165"/>
                <a:gd name="T2" fmla="*/ 3 w 6"/>
                <a:gd name="T3" fmla="*/ 0 h 165"/>
                <a:gd name="T4" fmla="*/ 0 w 6"/>
                <a:gd name="T5" fmla="*/ 3 h 165"/>
                <a:gd name="T6" fmla="*/ 0 w 6"/>
                <a:gd name="T7" fmla="*/ 165 h 165"/>
                <a:gd name="T8" fmla="*/ 6 w 6"/>
                <a:gd name="T9" fmla="*/ 165 h 165"/>
                <a:gd name="T10" fmla="*/ 6 w 6"/>
                <a:gd name="T11" fmla="*/ 3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65">
                  <a:moveTo>
                    <a:pt x="6" y="3"/>
                  </a:moveTo>
                  <a:cubicBezTo>
                    <a:pt x="6" y="1"/>
                    <a:pt x="5" y="0"/>
                    <a:pt x="3" y="0"/>
                  </a:cubicBezTo>
                  <a:cubicBezTo>
                    <a:pt x="2" y="0"/>
                    <a:pt x="0" y="1"/>
                    <a:pt x="0" y="3"/>
                  </a:cubicBezTo>
                  <a:cubicBezTo>
                    <a:pt x="0" y="165"/>
                    <a:pt x="0" y="165"/>
                    <a:pt x="0" y="165"/>
                  </a:cubicBezTo>
                  <a:cubicBezTo>
                    <a:pt x="6" y="165"/>
                    <a:pt x="6" y="165"/>
                    <a:pt x="6" y="165"/>
                  </a:cubicBezTo>
                  <a:lnTo>
                    <a:pt x="6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622301" y="6935788"/>
              <a:ext cx="35984" cy="1646237"/>
            </a:xfrm>
            <a:custGeom>
              <a:avLst/>
              <a:gdLst>
                <a:gd name="T0" fmla="*/ 6 w 6"/>
                <a:gd name="T1" fmla="*/ 4 h 267"/>
                <a:gd name="T2" fmla="*/ 3 w 6"/>
                <a:gd name="T3" fmla="*/ 0 h 267"/>
                <a:gd name="T4" fmla="*/ 0 w 6"/>
                <a:gd name="T5" fmla="*/ 4 h 267"/>
                <a:gd name="T6" fmla="*/ 0 w 6"/>
                <a:gd name="T7" fmla="*/ 267 h 267"/>
                <a:gd name="T8" fmla="*/ 6 w 6"/>
                <a:gd name="T9" fmla="*/ 267 h 267"/>
                <a:gd name="T10" fmla="*/ 6 w 6"/>
                <a:gd name="T11" fmla="*/ 4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67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67"/>
                    <a:pt x="0" y="267"/>
                    <a:pt x="0" y="267"/>
                  </a:cubicBezTo>
                  <a:cubicBezTo>
                    <a:pt x="6" y="267"/>
                    <a:pt x="6" y="267"/>
                    <a:pt x="6" y="267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2" name="Freeform 11"/>
            <p:cNvSpPr>
              <a:spLocks/>
            </p:cNvSpPr>
            <p:nvPr/>
          </p:nvSpPr>
          <p:spPr bwMode="auto">
            <a:xfrm>
              <a:off x="1680634" y="6492875"/>
              <a:ext cx="38100" cy="2089150"/>
            </a:xfrm>
            <a:custGeom>
              <a:avLst/>
              <a:gdLst>
                <a:gd name="T0" fmla="*/ 6 w 6"/>
                <a:gd name="T1" fmla="*/ 6 h 339"/>
                <a:gd name="T2" fmla="*/ 3 w 6"/>
                <a:gd name="T3" fmla="*/ 0 h 339"/>
                <a:gd name="T4" fmla="*/ 0 w 6"/>
                <a:gd name="T5" fmla="*/ 6 h 339"/>
                <a:gd name="T6" fmla="*/ 0 w 6"/>
                <a:gd name="T7" fmla="*/ 339 h 339"/>
                <a:gd name="T8" fmla="*/ 6 w 6"/>
                <a:gd name="T9" fmla="*/ 339 h 339"/>
                <a:gd name="T10" fmla="*/ 6 w 6"/>
                <a:gd name="T11" fmla="*/ 6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39">
                  <a:moveTo>
                    <a:pt x="6" y="6"/>
                  </a:moveTo>
                  <a:cubicBezTo>
                    <a:pt x="6" y="3"/>
                    <a:pt x="5" y="0"/>
                    <a:pt x="3" y="0"/>
                  </a:cubicBezTo>
                  <a:cubicBezTo>
                    <a:pt x="2" y="0"/>
                    <a:pt x="0" y="3"/>
                    <a:pt x="0" y="6"/>
                  </a:cubicBezTo>
                  <a:cubicBezTo>
                    <a:pt x="0" y="339"/>
                    <a:pt x="0" y="339"/>
                    <a:pt x="0" y="339"/>
                  </a:cubicBezTo>
                  <a:cubicBezTo>
                    <a:pt x="6" y="339"/>
                    <a:pt x="6" y="339"/>
                    <a:pt x="6" y="339"/>
                  </a:cubicBezTo>
                  <a:lnTo>
                    <a:pt x="6" y="6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>
              <a:off x="2338918" y="6683375"/>
              <a:ext cx="38100" cy="1898650"/>
            </a:xfrm>
            <a:custGeom>
              <a:avLst/>
              <a:gdLst>
                <a:gd name="T0" fmla="*/ 6 w 6"/>
                <a:gd name="T1" fmla="*/ 4 h 308"/>
                <a:gd name="T2" fmla="*/ 3 w 6"/>
                <a:gd name="T3" fmla="*/ 0 h 308"/>
                <a:gd name="T4" fmla="*/ 0 w 6"/>
                <a:gd name="T5" fmla="*/ 4 h 308"/>
                <a:gd name="T6" fmla="*/ 0 w 6"/>
                <a:gd name="T7" fmla="*/ 308 h 308"/>
                <a:gd name="T8" fmla="*/ 6 w 6"/>
                <a:gd name="T9" fmla="*/ 308 h 308"/>
                <a:gd name="T10" fmla="*/ 6 w 6"/>
                <a:gd name="T11" fmla="*/ 4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08">
                  <a:moveTo>
                    <a:pt x="6" y="4"/>
                  </a:moveTo>
                  <a:cubicBezTo>
                    <a:pt x="6" y="2"/>
                    <a:pt x="4" y="0"/>
                    <a:pt x="3" y="0"/>
                  </a:cubicBezTo>
                  <a:cubicBezTo>
                    <a:pt x="1" y="0"/>
                    <a:pt x="0" y="2"/>
                    <a:pt x="0" y="4"/>
                  </a:cubicBezTo>
                  <a:cubicBezTo>
                    <a:pt x="0" y="308"/>
                    <a:pt x="0" y="308"/>
                    <a:pt x="0" y="308"/>
                  </a:cubicBezTo>
                  <a:cubicBezTo>
                    <a:pt x="6" y="308"/>
                    <a:pt x="6" y="308"/>
                    <a:pt x="6" y="308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4" name="Freeform 13"/>
            <p:cNvSpPr>
              <a:spLocks/>
            </p:cNvSpPr>
            <p:nvPr/>
          </p:nvSpPr>
          <p:spPr bwMode="auto">
            <a:xfrm>
              <a:off x="2611967" y="7485063"/>
              <a:ext cx="29633" cy="1096962"/>
            </a:xfrm>
            <a:custGeom>
              <a:avLst/>
              <a:gdLst>
                <a:gd name="T0" fmla="*/ 5 w 5"/>
                <a:gd name="T1" fmla="*/ 3 h 178"/>
                <a:gd name="T2" fmla="*/ 2 w 5"/>
                <a:gd name="T3" fmla="*/ 0 h 178"/>
                <a:gd name="T4" fmla="*/ 0 w 5"/>
                <a:gd name="T5" fmla="*/ 3 h 178"/>
                <a:gd name="T6" fmla="*/ 0 w 5"/>
                <a:gd name="T7" fmla="*/ 178 h 178"/>
                <a:gd name="T8" fmla="*/ 5 w 5"/>
                <a:gd name="T9" fmla="*/ 178 h 178"/>
                <a:gd name="T10" fmla="*/ 5 w 5"/>
                <a:gd name="T11" fmla="*/ 3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78">
                  <a:moveTo>
                    <a:pt x="5" y="3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3"/>
                  </a:cubicBezTo>
                  <a:cubicBezTo>
                    <a:pt x="0" y="178"/>
                    <a:pt x="0" y="178"/>
                    <a:pt x="0" y="178"/>
                  </a:cubicBezTo>
                  <a:cubicBezTo>
                    <a:pt x="5" y="178"/>
                    <a:pt x="5" y="178"/>
                    <a:pt x="5" y="178"/>
                  </a:cubicBezTo>
                  <a:lnTo>
                    <a:pt x="5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5" name="Freeform 14"/>
            <p:cNvSpPr>
              <a:spLocks/>
            </p:cNvSpPr>
            <p:nvPr/>
          </p:nvSpPr>
          <p:spPr bwMode="auto">
            <a:xfrm>
              <a:off x="836085" y="6819900"/>
              <a:ext cx="1159933" cy="1077913"/>
            </a:xfrm>
            <a:custGeom>
              <a:avLst/>
              <a:gdLst>
                <a:gd name="T0" fmla="*/ 85 w 188"/>
                <a:gd name="T1" fmla="*/ 70 h 175"/>
                <a:gd name="T2" fmla="*/ 79 w 188"/>
                <a:gd name="T3" fmla="*/ 5 h 175"/>
                <a:gd name="T4" fmla="*/ 98 w 188"/>
                <a:gd name="T5" fmla="*/ 65 h 175"/>
                <a:gd name="T6" fmla="*/ 149 w 188"/>
                <a:gd name="T7" fmla="*/ 44 h 175"/>
                <a:gd name="T8" fmla="*/ 117 w 188"/>
                <a:gd name="T9" fmla="*/ 81 h 175"/>
                <a:gd name="T10" fmla="*/ 178 w 188"/>
                <a:gd name="T11" fmla="*/ 99 h 175"/>
                <a:gd name="T12" fmla="*/ 113 w 188"/>
                <a:gd name="T13" fmla="*/ 100 h 175"/>
                <a:gd name="T14" fmla="*/ 139 w 188"/>
                <a:gd name="T15" fmla="*/ 151 h 175"/>
                <a:gd name="T16" fmla="*/ 98 w 188"/>
                <a:gd name="T17" fmla="*/ 115 h 175"/>
                <a:gd name="T18" fmla="*/ 90 w 188"/>
                <a:gd name="T19" fmla="*/ 171 h 175"/>
                <a:gd name="T20" fmla="*/ 73 w 188"/>
                <a:gd name="T21" fmla="*/ 120 h 175"/>
                <a:gd name="T22" fmla="*/ 19 w 188"/>
                <a:gd name="T23" fmla="*/ 131 h 175"/>
                <a:gd name="T24" fmla="*/ 59 w 188"/>
                <a:gd name="T25" fmla="*/ 104 h 175"/>
                <a:gd name="T26" fmla="*/ 11 w 188"/>
                <a:gd name="T27" fmla="*/ 67 h 175"/>
                <a:gd name="T28" fmla="*/ 70 w 188"/>
                <a:gd name="T29" fmla="*/ 77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8" h="175">
                  <a:moveTo>
                    <a:pt x="85" y="70"/>
                  </a:moveTo>
                  <a:cubicBezTo>
                    <a:pt x="59" y="74"/>
                    <a:pt x="51" y="9"/>
                    <a:pt x="79" y="5"/>
                  </a:cubicBezTo>
                  <a:cubicBezTo>
                    <a:pt x="111" y="0"/>
                    <a:pt x="102" y="49"/>
                    <a:pt x="98" y="65"/>
                  </a:cubicBezTo>
                  <a:cubicBezTo>
                    <a:pt x="106" y="52"/>
                    <a:pt x="139" y="15"/>
                    <a:pt x="149" y="44"/>
                  </a:cubicBezTo>
                  <a:cubicBezTo>
                    <a:pt x="156" y="63"/>
                    <a:pt x="128" y="72"/>
                    <a:pt x="117" y="81"/>
                  </a:cubicBezTo>
                  <a:cubicBezTo>
                    <a:pt x="131" y="67"/>
                    <a:pt x="188" y="74"/>
                    <a:pt x="178" y="99"/>
                  </a:cubicBezTo>
                  <a:cubicBezTo>
                    <a:pt x="169" y="119"/>
                    <a:pt x="127" y="105"/>
                    <a:pt x="113" y="100"/>
                  </a:cubicBezTo>
                  <a:cubicBezTo>
                    <a:pt x="129" y="109"/>
                    <a:pt x="171" y="135"/>
                    <a:pt x="139" y="151"/>
                  </a:cubicBezTo>
                  <a:cubicBezTo>
                    <a:pt x="113" y="165"/>
                    <a:pt x="105" y="132"/>
                    <a:pt x="98" y="115"/>
                  </a:cubicBezTo>
                  <a:cubicBezTo>
                    <a:pt x="102" y="131"/>
                    <a:pt x="114" y="166"/>
                    <a:pt x="90" y="171"/>
                  </a:cubicBezTo>
                  <a:cubicBezTo>
                    <a:pt x="66" y="175"/>
                    <a:pt x="57" y="134"/>
                    <a:pt x="73" y="120"/>
                  </a:cubicBezTo>
                  <a:cubicBezTo>
                    <a:pt x="64" y="130"/>
                    <a:pt x="30" y="151"/>
                    <a:pt x="19" y="131"/>
                  </a:cubicBezTo>
                  <a:cubicBezTo>
                    <a:pt x="7" y="108"/>
                    <a:pt x="49" y="108"/>
                    <a:pt x="59" y="104"/>
                  </a:cubicBezTo>
                  <a:cubicBezTo>
                    <a:pt x="44" y="106"/>
                    <a:pt x="0" y="88"/>
                    <a:pt x="11" y="67"/>
                  </a:cubicBezTo>
                  <a:cubicBezTo>
                    <a:pt x="21" y="46"/>
                    <a:pt x="66" y="70"/>
                    <a:pt x="70" y="7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6" name="Oval 15"/>
            <p:cNvSpPr>
              <a:spLocks noChangeArrowheads="1"/>
            </p:cNvSpPr>
            <p:nvPr/>
          </p:nvSpPr>
          <p:spPr bwMode="auto">
            <a:xfrm>
              <a:off x="1157818" y="7164388"/>
              <a:ext cx="480483" cy="474662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7" name="Oval 16"/>
            <p:cNvSpPr>
              <a:spLocks noChangeArrowheads="1"/>
            </p:cNvSpPr>
            <p:nvPr/>
          </p:nvSpPr>
          <p:spPr bwMode="auto">
            <a:xfrm>
              <a:off x="1231901" y="7288213"/>
              <a:ext cx="16933" cy="111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8" name="Oval 17"/>
            <p:cNvSpPr>
              <a:spLocks noChangeArrowheads="1"/>
            </p:cNvSpPr>
            <p:nvPr/>
          </p:nvSpPr>
          <p:spPr bwMode="auto">
            <a:xfrm>
              <a:off x="1416051" y="72453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9" name="Oval 18"/>
            <p:cNvSpPr>
              <a:spLocks noChangeArrowheads="1"/>
            </p:cNvSpPr>
            <p:nvPr/>
          </p:nvSpPr>
          <p:spPr bwMode="auto">
            <a:xfrm>
              <a:off x="1373718" y="7331075"/>
              <a:ext cx="19049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20" name="Oval 19"/>
            <p:cNvSpPr>
              <a:spLocks noChangeArrowheads="1"/>
            </p:cNvSpPr>
            <p:nvPr/>
          </p:nvSpPr>
          <p:spPr bwMode="auto">
            <a:xfrm>
              <a:off x="1557867" y="73310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21" name="Oval 20"/>
            <p:cNvSpPr>
              <a:spLocks noChangeArrowheads="1"/>
            </p:cNvSpPr>
            <p:nvPr/>
          </p:nvSpPr>
          <p:spPr bwMode="auto">
            <a:xfrm>
              <a:off x="1500718" y="7459663"/>
              <a:ext cx="19049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22" name="Oval 21"/>
            <p:cNvSpPr>
              <a:spLocks noChangeArrowheads="1"/>
            </p:cNvSpPr>
            <p:nvPr/>
          </p:nvSpPr>
          <p:spPr bwMode="auto">
            <a:xfrm>
              <a:off x="1255185" y="7429500"/>
              <a:ext cx="19049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23" name="Oval 22"/>
            <p:cNvSpPr>
              <a:spLocks noChangeArrowheads="1"/>
            </p:cNvSpPr>
            <p:nvPr/>
          </p:nvSpPr>
          <p:spPr bwMode="auto">
            <a:xfrm>
              <a:off x="1422401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24" name="Oval 23"/>
            <p:cNvSpPr>
              <a:spLocks noChangeArrowheads="1"/>
            </p:cNvSpPr>
            <p:nvPr/>
          </p:nvSpPr>
          <p:spPr bwMode="auto">
            <a:xfrm>
              <a:off x="1392767" y="7559675"/>
              <a:ext cx="10584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25" name="Freeform 24"/>
            <p:cNvSpPr>
              <a:spLocks/>
            </p:cNvSpPr>
            <p:nvPr/>
          </p:nvSpPr>
          <p:spPr bwMode="auto">
            <a:xfrm>
              <a:off x="300567" y="6456363"/>
              <a:ext cx="721784" cy="671512"/>
            </a:xfrm>
            <a:custGeom>
              <a:avLst/>
              <a:gdLst>
                <a:gd name="T0" fmla="*/ 52 w 117"/>
                <a:gd name="T1" fmla="*/ 43 h 109"/>
                <a:gd name="T2" fmla="*/ 49 w 117"/>
                <a:gd name="T3" fmla="*/ 2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0 w 117"/>
                <a:gd name="T11" fmla="*/ 61 h 109"/>
                <a:gd name="T12" fmla="*/ 70 w 117"/>
                <a:gd name="T13" fmla="*/ 62 h 109"/>
                <a:gd name="T14" fmla="*/ 86 w 117"/>
                <a:gd name="T15" fmla="*/ 94 h 109"/>
                <a:gd name="T16" fmla="*/ 60 w 117"/>
                <a:gd name="T17" fmla="*/ 71 h 109"/>
                <a:gd name="T18" fmla="*/ 56 w 117"/>
                <a:gd name="T19" fmla="*/ 106 h 109"/>
                <a:gd name="T20" fmla="*/ 45 w 117"/>
                <a:gd name="T21" fmla="*/ 74 h 109"/>
                <a:gd name="T22" fmla="*/ 11 w 117"/>
                <a:gd name="T23" fmla="*/ 81 h 109"/>
                <a:gd name="T24" fmla="*/ 37 w 117"/>
                <a:gd name="T25" fmla="*/ 64 h 109"/>
                <a:gd name="T26" fmla="*/ 6 w 117"/>
                <a:gd name="T27" fmla="*/ 41 h 109"/>
                <a:gd name="T28" fmla="*/ 43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2" y="43"/>
                  </a:moveTo>
                  <a:cubicBezTo>
                    <a:pt x="36" y="45"/>
                    <a:pt x="31" y="5"/>
                    <a:pt x="49" y="2"/>
                  </a:cubicBezTo>
                  <a:cubicBezTo>
                    <a:pt x="69" y="0"/>
                    <a:pt x="63" y="30"/>
                    <a:pt x="61" y="40"/>
                  </a:cubicBezTo>
                  <a:cubicBezTo>
                    <a:pt x="66" y="32"/>
                    <a:pt x="86" y="9"/>
                    <a:pt x="93" y="27"/>
                  </a:cubicBezTo>
                  <a:cubicBezTo>
                    <a:pt x="97" y="38"/>
                    <a:pt x="79" y="44"/>
                    <a:pt x="73" y="50"/>
                  </a:cubicBezTo>
                  <a:cubicBezTo>
                    <a:pt x="81" y="41"/>
                    <a:pt x="117" y="46"/>
                    <a:pt x="110" y="61"/>
                  </a:cubicBezTo>
                  <a:cubicBezTo>
                    <a:pt x="105" y="73"/>
                    <a:pt x="79" y="65"/>
                    <a:pt x="70" y="62"/>
                  </a:cubicBezTo>
                  <a:cubicBezTo>
                    <a:pt x="80" y="67"/>
                    <a:pt x="106" y="83"/>
                    <a:pt x="86" y="94"/>
                  </a:cubicBezTo>
                  <a:cubicBezTo>
                    <a:pt x="70" y="102"/>
                    <a:pt x="65" y="81"/>
                    <a:pt x="60" y="71"/>
                  </a:cubicBezTo>
                  <a:cubicBezTo>
                    <a:pt x="63" y="81"/>
                    <a:pt x="71" y="103"/>
                    <a:pt x="56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3"/>
                    <a:pt x="11" y="81"/>
                  </a:cubicBezTo>
                  <a:cubicBezTo>
                    <a:pt x="4" y="67"/>
                    <a:pt x="30" y="66"/>
                    <a:pt x="37" y="64"/>
                  </a:cubicBezTo>
                  <a:cubicBezTo>
                    <a:pt x="27" y="65"/>
                    <a:pt x="0" y="54"/>
                    <a:pt x="6" y="41"/>
                  </a:cubicBezTo>
                  <a:cubicBezTo>
                    <a:pt x="13" y="28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26" name="Oval 25"/>
            <p:cNvSpPr>
              <a:spLocks noChangeArrowheads="1"/>
            </p:cNvSpPr>
            <p:nvPr/>
          </p:nvSpPr>
          <p:spPr bwMode="auto">
            <a:xfrm>
              <a:off x="497418" y="6665913"/>
              <a:ext cx="296333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27" name="Oval 26"/>
            <p:cNvSpPr>
              <a:spLocks noChangeArrowheads="1"/>
            </p:cNvSpPr>
            <p:nvPr/>
          </p:nvSpPr>
          <p:spPr bwMode="auto">
            <a:xfrm>
              <a:off x="548218" y="6745288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28" name="Oval 27"/>
            <p:cNvSpPr>
              <a:spLocks noChangeArrowheads="1"/>
            </p:cNvSpPr>
            <p:nvPr/>
          </p:nvSpPr>
          <p:spPr bwMode="auto">
            <a:xfrm>
              <a:off x="658285" y="6715125"/>
              <a:ext cx="6349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29" name="Oval 28"/>
            <p:cNvSpPr>
              <a:spLocks noChangeArrowheads="1"/>
            </p:cNvSpPr>
            <p:nvPr/>
          </p:nvSpPr>
          <p:spPr bwMode="auto">
            <a:xfrm>
              <a:off x="632885" y="6770688"/>
              <a:ext cx="6349" cy="111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30" name="Oval 29"/>
            <p:cNvSpPr>
              <a:spLocks noChangeArrowheads="1"/>
            </p:cNvSpPr>
            <p:nvPr/>
          </p:nvSpPr>
          <p:spPr bwMode="auto">
            <a:xfrm>
              <a:off x="745067" y="6770688"/>
              <a:ext cx="12700" cy="476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31" name="Oval 30"/>
            <p:cNvSpPr>
              <a:spLocks noChangeArrowheads="1"/>
            </p:cNvSpPr>
            <p:nvPr/>
          </p:nvSpPr>
          <p:spPr bwMode="auto">
            <a:xfrm>
              <a:off x="713318" y="6850063"/>
              <a:ext cx="6349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32" name="Oval 31"/>
            <p:cNvSpPr>
              <a:spLocks noChangeArrowheads="1"/>
            </p:cNvSpPr>
            <p:nvPr/>
          </p:nvSpPr>
          <p:spPr bwMode="auto">
            <a:xfrm>
              <a:off x="560918" y="68310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33" name="Oval 32"/>
            <p:cNvSpPr>
              <a:spLocks noChangeArrowheads="1"/>
            </p:cNvSpPr>
            <p:nvPr/>
          </p:nvSpPr>
          <p:spPr bwMode="auto">
            <a:xfrm>
              <a:off x="664634" y="6843713"/>
              <a:ext cx="6351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34" name="Oval 33"/>
            <p:cNvSpPr>
              <a:spLocks noChangeArrowheads="1"/>
            </p:cNvSpPr>
            <p:nvPr/>
          </p:nvSpPr>
          <p:spPr bwMode="auto">
            <a:xfrm>
              <a:off x="645585" y="6911975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35" name="Freeform 34"/>
            <p:cNvSpPr>
              <a:spLocks/>
            </p:cNvSpPr>
            <p:nvPr/>
          </p:nvSpPr>
          <p:spPr bwMode="auto">
            <a:xfrm>
              <a:off x="2277534" y="7108825"/>
              <a:ext cx="721784" cy="671513"/>
            </a:xfrm>
            <a:custGeom>
              <a:avLst/>
              <a:gdLst>
                <a:gd name="T0" fmla="*/ 53 w 117"/>
                <a:gd name="T1" fmla="*/ 43 h 109"/>
                <a:gd name="T2" fmla="*/ 50 w 117"/>
                <a:gd name="T3" fmla="*/ 3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1 w 117"/>
                <a:gd name="T11" fmla="*/ 61 h 109"/>
                <a:gd name="T12" fmla="*/ 71 w 117"/>
                <a:gd name="T13" fmla="*/ 62 h 109"/>
                <a:gd name="T14" fmla="*/ 87 w 117"/>
                <a:gd name="T15" fmla="*/ 94 h 109"/>
                <a:gd name="T16" fmla="*/ 61 w 117"/>
                <a:gd name="T17" fmla="*/ 71 h 109"/>
                <a:gd name="T18" fmla="*/ 56 w 117"/>
                <a:gd name="T19" fmla="*/ 106 h 109"/>
                <a:gd name="T20" fmla="*/ 46 w 117"/>
                <a:gd name="T21" fmla="*/ 74 h 109"/>
                <a:gd name="T22" fmla="*/ 12 w 117"/>
                <a:gd name="T23" fmla="*/ 81 h 109"/>
                <a:gd name="T24" fmla="*/ 37 w 117"/>
                <a:gd name="T25" fmla="*/ 64 h 109"/>
                <a:gd name="T26" fmla="*/ 7 w 117"/>
                <a:gd name="T27" fmla="*/ 41 h 109"/>
                <a:gd name="T28" fmla="*/ 44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3" y="43"/>
                  </a:moveTo>
                  <a:cubicBezTo>
                    <a:pt x="37" y="46"/>
                    <a:pt x="32" y="5"/>
                    <a:pt x="50" y="3"/>
                  </a:cubicBezTo>
                  <a:cubicBezTo>
                    <a:pt x="69" y="0"/>
                    <a:pt x="64" y="30"/>
                    <a:pt x="61" y="40"/>
                  </a:cubicBezTo>
                  <a:cubicBezTo>
                    <a:pt x="66" y="32"/>
                    <a:pt x="87" y="9"/>
                    <a:pt x="93" y="27"/>
                  </a:cubicBezTo>
                  <a:cubicBezTo>
                    <a:pt x="97" y="39"/>
                    <a:pt x="80" y="44"/>
                    <a:pt x="73" y="50"/>
                  </a:cubicBezTo>
                  <a:cubicBezTo>
                    <a:pt x="82" y="41"/>
                    <a:pt x="117" y="46"/>
                    <a:pt x="111" y="61"/>
                  </a:cubicBezTo>
                  <a:cubicBezTo>
                    <a:pt x="105" y="74"/>
                    <a:pt x="79" y="65"/>
                    <a:pt x="71" y="62"/>
                  </a:cubicBezTo>
                  <a:cubicBezTo>
                    <a:pt x="80" y="67"/>
                    <a:pt x="107" y="84"/>
                    <a:pt x="87" y="94"/>
                  </a:cubicBezTo>
                  <a:cubicBezTo>
                    <a:pt x="70" y="102"/>
                    <a:pt x="66" y="82"/>
                    <a:pt x="61" y="71"/>
                  </a:cubicBezTo>
                  <a:cubicBezTo>
                    <a:pt x="64" y="81"/>
                    <a:pt x="71" y="103"/>
                    <a:pt x="56" y="106"/>
                  </a:cubicBezTo>
                  <a:cubicBezTo>
                    <a:pt x="41" y="109"/>
                    <a:pt x="35" y="83"/>
                    <a:pt x="46" y="74"/>
                  </a:cubicBezTo>
                  <a:cubicBezTo>
                    <a:pt x="40" y="81"/>
                    <a:pt x="18" y="94"/>
                    <a:pt x="12" y="81"/>
                  </a:cubicBezTo>
                  <a:cubicBezTo>
                    <a:pt x="4" y="67"/>
                    <a:pt x="30" y="67"/>
                    <a:pt x="37" y="64"/>
                  </a:cubicBezTo>
                  <a:cubicBezTo>
                    <a:pt x="28" y="66"/>
                    <a:pt x="0" y="55"/>
                    <a:pt x="7" y="41"/>
                  </a:cubicBezTo>
                  <a:cubicBezTo>
                    <a:pt x="13" y="28"/>
                    <a:pt x="41" y="43"/>
                    <a:pt x="44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36" name="Oval 35"/>
            <p:cNvSpPr>
              <a:spLocks noChangeArrowheads="1"/>
            </p:cNvSpPr>
            <p:nvPr/>
          </p:nvSpPr>
          <p:spPr bwMode="auto">
            <a:xfrm>
              <a:off x="2480734" y="7324725"/>
              <a:ext cx="296333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37" name="Oval 36"/>
            <p:cNvSpPr>
              <a:spLocks noChangeArrowheads="1"/>
            </p:cNvSpPr>
            <p:nvPr/>
          </p:nvSpPr>
          <p:spPr bwMode="auto">
            <a:xfrm>
              <a:off x="2523067" y="7399338"/>
              <a:ext cx="12700" cy="476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38" name="Oval 37"/>
            <p:cNvSpPr>
              <a:spLocks noChangeArrowheads="1"/>
            </p:cNvSpPr>
            <p:nvPr/>
          </p:nvSpPr>
          <p:spPr bwMode="auto">
            <a:xfrm>
              <a:off x="2641601" y="7373938"/>
              <a:ext cx="6351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39" name="Oval 38"/>
            <p:cNvSpPr>
              <a:spLocks noChangeArrowheads="1"/>
            </p:cNvSpPr>
            <p:nvPr/>
          </p:nvSpPr>
          <p:spPr bwMode="auto">
            <a:xfrm>
              <a:off x="2611967" y="7429500"/>
              <a:ext cx="10584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40" name="Oval 39"/>
            <p:cNvSpPr>
              <a:spLocks noChangeArrowheads="1"/>
            </p:cNvSpPr>
            <p:nvPr/>
          </p:nvSpPr>
          <p:spPr bwMode="auto">
            <a:xfrm>
              <a:off x="2726267" y="7423150"/>
              <a:ext cx="6351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41" name="Oval 40"/>
            <p:cNvSpPr>
              <a:spLocks noChangeArrowheads="1"/>
            </p:cNvSpPr>
            <p:nvPr/>
          </p:nvSpPr>
          <p:spPr bwMode="auto">
            <a:xfrm>
              <a:off x="2696634" y="7508875"/>
              <a:ext cx="6351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42" name="Oval 41"/>
            <p:cNvSpPr>
              <a:spLocks noChangeArrowheads="1"/>
            </p:cNvSpPr>
            <p:nvPr/>
          </p:nvSpPr>
          <p:spPr bwMode="auto">
            <a:xfrm>
              <a:off x="2542118" y="7485063"/>
              <a:ext cx="6349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43" name="Oval 42"/>
            <p:cNvSpPr>
              <a:spLocks noChangeArrowheads="1"/>
            </p:cNvSpPr>
            <p:nvPr/>
          </p:nvSpPr>
          <p:spPr bwMode="auto">
            <a:xfrm>
              <a:off x="2641601" y="7504113"/>
              <a:ext cx="12700" cy="476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44" name="Oval 43"/>
            <p:cNvSpPr>
              <a:spLocks noChangeArrowheads="1"/>
            </p:cNvSpPr>
            <p:nvPr/>
          </p:nvSpPr>
          <p:spPr bwMode="auto">
            <a:xfrm>
              <a:off x="2622551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45" name="Freeform 44"/>
            <p:cNvSpPr>
              <a:spLocks/>
            </p:cNvSpPr>
            <p:nvPr/>
          </p:nvSpPr>
          <p:spPr bwMode="auto">
            <a:xfrm>
              <a:off x="2129367" y="6516688"/>
              <a:ext cx="499533" cy="468312"/>
            </a:xfrm>
            <a:custGeom>
              <a:avLst/>
              <a:gdLst>
                <a:gd name="T0" fmla="*/ 36 w 81"/>
                <a:gd name="T1" fmla="*/ 30 h 76"/>
                <a:gd name="T2" fmla="*/ 34 w 81"/>
                <a:gd name="T3" fmla="*/ 2 h 76"/>
                <a:gd name="T4" fmla="*/ 42 w 81"/>
                <a:gd name="T5" fmla="*/ 28 h 76"/>
                <a:gd name="T6" fmla="*/ 65 w 81"/>
                <a:gd name="T7" fmla="*/ 19 h 76"/>
                <a:gd name="T8" fmla="*/ 50 w 81"/>
                <a:gd name="T9" fmla="*/ 35 h 76"/>
                <a:gd name="T10" fmla="*/ 77 w 81"/>
                <a:gd name="T11" fmla="*/ 42 h 76"/>
                <a:gd name="T12" fmla="*/ 49 w 81"/>
                <a:gd name="T13" fmla="*/ 43 h 76"/>
                <a:gd name="T14" fmla="*/ 60 w 81"/>
                <a:gd name="T15" fmla="*/ 65 h 76"/>
                <a:gd name="T16" fmla="*/ 42 w 81"/>
                <a:gd name="T17" fmla="*/ 50 h 76"/>
                <a:gd name="T18" fmla="*/ 39 w 81"/>
                <a:gd name="T19" fmla="*/ 74 h 76"/>
                <a:gd name="T20" fmla="*/ 31 w 81"/>
                <a:gd name="T21" fmla="*/ 52 h 76"/>
                <a:gd name="T22" fmla="*/ 8 w 81"/>
                <a:gd name="T23" fmla="*/ 56 h 76"/>
                <a:gd name="T24" fmla="*/ 25 w 81"/>
                <a:gd name="T25" fmla="*/ 45 h 76"/>
                <a:gd name="T26" fmla="*/ 4 w 81"/>
                <a:gd name="T27" fmla="*/ 29 h 76"/>
                <a:gd name="T28" fmla="*/ 30 w 81"/>
                <a:gd name="T29" fmla="*/ 33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1" h="76">
                  <a:moveTo>
                    <a:pt x="36" y="30"/>
                  </a:moveTo>
                  <a:cubicBezTo>
                    <a:pt x="25" y="32"/>
                    <a:pt x="21" y="4"/>
                    <a:pt x="34" y="2"/>
                  </a:cubicBezTo>
                  <a:cubicBezTo>
                    <a:pt x="48" y="0"/>
                    <a:pt x="44" y="21"/>
                    <a:pt x="42" y="28"/>
                  </a:cubicBezTo>
                  <a:cubicBezTo>
                    <a:pt x="46" y="22"/>
                    <a:pt x="60" y="6"/>
                    <a:pt x="65" y="19"/>
                  </a:cubicBezTo>
                  <a:cubicBezTo>
                    <a:pt x="67" y="27"/>
                    <a:pt x="55" y="31"/>
                    <a:pt x="50" y="35"/>
                  </a:cubicBezTo>
                  <a:cubicBezTo>
                    <a:pt x="56" y="29"/>
                    <a:pt x="81" y="32"/>
                    <a:pt x="77" y="42"/>
                  </a:cubicBezTo>
                  <a:cubicBezTo>
                    <a:pt x="73" y="51"/>
                    <a:pt x="55" y="45"/>
                    <a:pt x="49" y="43"/>
                  </a:cubicBezTo>
                  <a:cubicBezTo>
                    <a:pt x="56" y="47"/>
                    <a:pt x="74" y="58"/>
                    <a:pt x="60" y="65"/>
                  </a:cubicBezTo>
                  <a:cubicBezTo>
                    <a:pt x="48" y="71"/>
                    <a:pt x="45" y="57"/>
                    <a:pt x="42" y="50"/>
                  </a:cubicBezTo>
                  <a:cubicBezTo>
                    <a:pt x="44" y="57"/>
                    <a:pt x="49" y="72"/>
                    <a:pt x="39" y="74"/>
                  </a:cubicBezTo>
                  <a:cubicBezTo>
                    <a:pt x="28" y="76"/>
                    <a:pt x="24" y="58"/>
                    <a:pt x="31" y="52"/>
                  </a:cubicBezTo>
                  <a:cubicBezTo>
                    <a:pt x="27" y="56"/>
                    <a:pt x="12" y="65"/>
                    <a:pt x="8" y="56"/>
                  </a:cubicBezTo>
                  <a:cubicBezTo>
                    <a:pt x="2" y="47"/>
                    <a:pt x="21" y="46"/>
                    <a:pt x="25" y="45"/>
                  </a:cubicBezTo>
                  <a:cubicBezTo>
                    <a:pt x="19" y="46"/>
                    <a:pt x="0" y="38"/>
                    <a:pt x="4" y="29"/>
                  </a:cubicBezTo>
                  <a:cubicBezTo>
                    <a:pt x="9" y="20"/>
                    <a:pt x="28" y="30"/>
                    <a:pt x="30" y="3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46" name="Oval 45"/>
            <p:cNvSpPr>
              <a:spLocks noChangeArrowheads="1"/>
            </p:cNvSpPr>
            <p:nvPr/>
          </p:nvSpPr>
          <p:spPr bwMode="auto">
            <a:xfrm>
              <a:off x="2264834" y="6665913"/>
              <a:ext cx="209551" cy="209550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47" name="Oval 46"/>
            <p:cNvSpPr>
              <a:spLocks noChangeArrowheads="1"/>
            </p:cNvSpPr>
            <p:nvPr/>
          </p:nvSpPr>
          <p:spPr bwMode="auto">
            <a:xfrm>
              <a:off x="2302934" y="6719888"/>
              <a:ext cx="2117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48" name="Oval 47"/>
            <p:cNvSpPr>
              <a:spLocks noChangeArrowheads="1"/>
            </p:cNvSpPr>
            <p:nvPr/>
          </p:nvSpPr>
          <p:spPr bwMode="auto">
            <a:xfrm>
              <a:off x="2377018" y="6702425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49" name="Oval 48"/>
            <p:cNvSpPr>
              <a:spLocks noChangeArrowheads="1"/>
            </p:cNvSpPr>
            <p:nvPr/>
          </p:nvSpPr>
          <p:spPr bwMode="auto">
            <a:xfrm>
              <a:off x="2357967" y="6738938"/>
              <a:ext cx="6351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50" name="Oval 49"/>
            <p:cNvSpPr>
              <a:spLocks noChangeArrowheads="1"/>
            </p:cNvSpPr>
            <p:nvPr/>
          </p:nvSpPr>
          <p:spPr bwMode="auto">
            <a:xfrm>
              <a:off x="2438401" y="6732588"/>
              <a:ext cx="6351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51" name="Oval 50"/>
            <p:cNvSpPr>
              <a:spLocks noChangeArrowheads="1"/>
            </p:cNvSpPr>
            <p:nvPr/>
          </p:nvSpPr>
          <p:spPr bwMode="auto">
            <a:xfrm>
              <a:off x="2419351" y="6794500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52" name="Oval 51"/>
            <p:cNvSpPr>
              <a:spLocks noChangeArrowheads="1"/>
            </p:cNvSpPr>
            <p:nvPr/>
          </p:nvSpPr>
          <p:spPr bwMode="auto">
            <a:xfrm>
              <a:off x="2307167" y="6781800"/>
              <a:ext cx="6351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53" name="Oval 52"/>
            <p:cNvSpPr>
              <a:spLocks noChangeArrowheads="1"/>
            </p:cNvSpPr>
            <p:nvPr/>
          </p:nvSpPr>
          <p:spPr bwMode="auto">
            <a:xfrm>
              <a:off x="2383367" y="6788150"/>
              <a:ext cx="6351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54" name="Oval 53"/>
            <p:cNvSpPr>
              <a:spLocks noChangeArrowheads="1"/>
            </p:cNvSpPr>
            <p:nvPr/>
          </p:nvSpPr>
          <p:spPr bwMode="auto">
            <a:xfrm>
              <a:off x="2370667" y="6837363"/>
              <a:ext cx="6351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55" name="Freeform 54"/>
            <p:cNvSpPr>
              <a:spLocks/>
            </p:cNvSpPr>
            <p:nvPr/>
          </p:nvSpPr>
          <p:spPr bwMode="auto">
            <a:xfrm>
              <a:off x="1297518" y="6061075"/>
              <a:ext cx="692149" cy="647700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2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8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2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8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8"/>
                    <a:pt x="58" y="68"/>
                  </a:cubicBezTo>
                  <a:cubicBezTo>
                    <a:pt x="60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4"/>
                    <a:pt x="29" y="64"/>
                    <a:pt x="35" y="62"/>
                  </a:cubicBezTo>
                  <a:cubicBezTo>
                    <a:pt x="26" y="63"/>
                    <a:pt x="0" y="52"/>
                    <a:pt x="6" y="40"/>
                  </a:cubicBezTo>
                  <a:cubicBezTo>
                    <a:pt x="12" y="27"/>
                    <a:pt x="39" y="41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56" name="Oval 55"/>
            <p:cNvSpPr>
              <a:spLocks noChangeArrowheads="1"/>
            </p:cNvSpPr>
            <p:nvPr/>
          </p:nvSpPr>
          <p:spPr bwMode="auto">
            <a:xfrm>
              <a:off x="1490134" y="6264275"/>
              <a:ext cx="283633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57" name="Oval 56"/>
            <p:cNvSpPr>
              <a:spLocks noChangeArrowheads="1"/>
            </p:cNvSpPr>
            <p:nvPr/>
          </p:nvSpPr>
          <p:spPr bwMode="auto">
            <a:xfrm>
              <a:off x="1532467" y="6338888"/>
              <a:ext cx="6351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58" name="Oval 57"/>
            <p:cNvSpPr>
              <a:spLocks noChangeArrowheads="1"/>
            </p:cNvSpPr>
            <p:nvPr/>
          </p:nvSpPr>
          <p:spPr bwMode="auto">
            <a:xfrm>
              <a:off x="1644651" y="6313488"/>
              <a:ext cx="423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59" name="Oval 58"/>
            <p:cNvSpPr>
              <a:spLocks noChangeArrowheads="1"/>
            </p:cNvSpPr>
            <p:nvPr/>
          </p:nvSpPr>
          <p:spPr bwMode="auto">
            <a:xfrm>
              <a:off x="1619251" y="6362700"/>
              <a:ext cx="6349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60" name="Oval 59"/>
            <p:cNvSpPr>
              <a:spLocks noChangeArrowheads="1"/>
            </p:cNvSpPr>
            <p:nvPr/>
          </p:nvSpPr>
          <p:spPr bwMode="auto">
            <a:xfrm>
              <a:off x="1722967" y="636270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61" name="Oval 60"/>
            <p:cNvSpPr>
              <a:spLocks noChangeArrowheads="1"/>
            </p:cNvSpPr>
            <p:nvPr/>
          </p:nvSpPr>
          <p:spPr bwMode="auto">
            <a:xfrm>
              <a:off x="1693334" y="644366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62" name="Oval 61"/>
            <p:cNvSpPr>
              <a:spLocks noChangeArrowheads="1"/>
            </p:cNvSpPr>
            <p:nvPr/>
          </p:nvSpPr>
          <p:spPr bwMode="auto">
            <a:xfrm>
              <a:off x="1545167" y="64246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63" name="Oval 62"/>
            <p:cNvSpPr>
              <a:spLocks noChangeArrowheads="1"/>
            </p:cNvSpPr>
            <p:nvPr/>
          </p:nvSpPr>
          <p:spPr bwMode="auto">
            <a:xfrm>
              <a:off x="1644651" y="6437313"/>
              <a:ext cx="1058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64" name="Oval 63"/>
            <p:cNvSpPr>
              <a:spLocks noChangeArrowheads="1"/>
            </p:cNvSpPr>
            <p:nvPr/>
          </p:nvSpPr>
          <p:spPr bwMode="auto">
            <a:xfrm>
              <a:off x="1625601" y="6499225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65" name="Freeform 64"/>
            <p:cNvSpPr>
              <a:spLocks/>
            </p:cNvSpPr>
            <p:nvPr/>
          </p:nvSpPr>
          <p:spPr bwMode="auto">
            <a:xfrm>
              <a:off x="929218" y="7910513"/>
              <a:ext cx="457200" cy="393700"/>
            </a:xfrm>
            <a:custGeom>
              <a:avLst/>
              <a:gdLst>
                <a:gd name="T0" fmla="*/ 0 w 74"/>
                <a:gd name="T1" fmla="*/ 7 h 64"/>
                <a:gd name="T2" fmla="*/ 74 w 74"/>
                <a:gd name="T3" fmla="*/ 64 h 64"/>
                <a:gd name="T4" fmla="*/ 0 w 74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7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66" name="Freeform 65"/>
            <p:cNvSpPr>
              <a:spLocks/>
            </p:cNvSpPr>
            <p:nvPr/>
          </p:nvSpPr>
          <p:spPr bwMode="auto">
            <a:xfrm>
              <a:off x="903818" y="7953375"/>
              <a:ext cx="482600" cy="431800"/>
            </a:xfrm>
            <a:custGeom>
              <a:avLst/>
              <a:gdLst>
                <a:gd name="T0" fmla="*/ 4 w 78"/>
                <a:gd name="T1" fmla="*/ 0 h 70"/>
                <a:gd name="T2" fmla="*/ 0 w 78"/>
                <a:gd name="T3" fmla="*/ 1 h 70"/>
                <a:gd name="T4" fmla="*/ 78 w 78"/>
                <a:gd name="T5" fmla="*/ 58 h 70"/>
                <a:gd name="T6" fmla="*/ 78 w 78"/>
                <a:gd name="T7" fmla="*/ 57 h 70"/>
                <a:gd name="T8" fmla="*/ 4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4" y="0"/>
                  </a:moveTo>
                  <a:cubicBezTo>
                    <a:pt x="3" y="1"/>
                    <a:pt x="1" y="1"/>
                    <a:pt x="0" y="1"/>
                  </a:cubicBezTo>
                  <a:cubicBezTo>
                    <a:pt x="0" y="1"/>
                    <a:pt x="16" y="70"/>
                    <a:pt x="78" y="58"/>
                  </a:cubicBezTo>
                  <a:cubicBezTo>
                    <a:pt x="78" y="58"/>
                    <a:pt x="78" y="57"/>
                    <a:pt x="78" y="57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67" name="Freeform 66"/>
            <p:cNvSpPr>
              <a:spLocks/>
            </p:cNvSpPr>
            <p:nvPr/>
          </p:nvSpPr>
          <p:spPr bwMode="auto">
            <a:xfrm>
              <a:off x="154518" y="7183438"/>
              <a:ext cx="455083" cy="393700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68" name="Freeform 67"/>
            <p:cNvSpPr>
              <a:spLocks/>
            </p:cNvSpPr>
            <p:nvPr/>
          </p:nvSpPr>
          <p:spPr bwMode="auto">
            <a:xfrm>
              <a:off x="129118" y="7232650"/>
              <a:ext cx="486833" cy="425450"/>
            </a:xfrm>
            <a:custGeom>
              <a:avLst/>
              <a:gdLst>
                <a:gd name="T0" fmla="*/ 4 w 79"/>
                <a:gd name="T1" fmla="*/ 0 h 69"/>
                <a:gd name="T2" fmla="*/ 0 w 79"/>
                <a:gd name="T3" fmla="*/ 1 h 69"/>
                <a:gd name="T4" fmla="*/ 79 w 79"/>
                <a:gd name="T5" fmla="*/ 57 h 69"/>
                <a:gd name="T6" fmla="*/ 78 w 79"/>
                <a:gd name="T7" fmla="*/ 56 h 69"/>
                <a:gd name="T8" fmla="*/ 4 w 79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9" h="69">
                  <a:moveTo>
                    <a:pt x="4" y="0"/>
                  </a:moveTo>
                  <a:cubicBezTo>
                    <a:pt x="3" y="0"/>
                    <a:pt x="2" y="0"/>
                    <a:pt x="0" y="1"/>
                  </a:cubicBezTo>
                  <a:cubicBezTo>
                    <a:pt x="0" y="1"/>
                    <a:pt x="16" y="69"/>
                    <a:pt x="79" y="57"/>
                  </a:cubicBezTo>
                  <a:cubicBezTo>
                    <a:pt x="79" y="57"/>
                    <a:pt x="79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69" name="Freeform 68"/>
            <p:cNvSpPr>
              <a:spLocks/>
            </p:cNvSpPr>
            <p:nvPr/>
          </p:nvSpPr>
          <p:spPr bwMode="auto">
            <a:xfrm>
              <a:off x="1883834" y="7239000"/>
              <a:ext cx="463551" cy="393700"/>
            </a:xfrm>
            <a:custGeom>
              <a:avLst/>
              <a:gdLst>
                <a:gd name="T0" fmla="*/ 0 w 75"/>
                <a:gd name="T1" fmla="*/ 7 h 64"/>
                <a:gd name="T2" fmla="*/ 75 w 75"/>
                <a:gd name="T3" fmla="*/ 64 h 64"/>
                <a:gd name="T4" fmla="*/ 0 w 75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64">
                  <a:moveTo>
                    <a:pt x="0" y="7"/>
                  </a:moveTo>
                  <a:cubicBezTo>
                    <a:pt x="75" y="64"/>
                    <a:pt x="75" y="64"/>
                    <a:pt x="75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70" name="Freeform 69"/>
            <p:cNvSpPr>
              <a:spLocks/>
            </p:cNvSpPr>
            <p:nvPr/>
          </p:nvSpPr>
          <p:spPr bwMode="auto">
            <a:xfrm>
              <a:off x="1864785" y="7281863"/>
              <a:ext cx="482600" cy="431800"/>
            </a:xfrm>
            <a:custGeom>
              <a:avLst/>
              <a:gdLst>
                <a:gd name="T0" fmla="*/ 3 w 78"/>
                <a:gd name="T1" fmla="*/ 0 h 70"/>
                <a:gd name="T2" fmla="*/ 0 w 78"/>
                <a:gd name="T3" fmla="*/ 1 h 70"/>
                <a:gd name="T4" fmla="*/ 78 w 78"/>
                <a:gd name="T5" fmla="*/ 57 h 70"/>
                <a:gd name="T6" fmla="*/ 78 w 78"/>
                <a:gd name="T7" fmla="*/ 57 h 70"/>
                <a:gd name="T8" fmla="*/ 3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3" y="0"/>
                  </a:moveTo>
                  <a:cubicBezTo>
                    <a:pt x="2" y="0"/>
                    <a:pt x="1" y="0"/>
                    <a:pt x="0" y="1"/>
                  </a:cubicBezTo>
                  <a:cubicBezTo>
                    <a:pt x="0" y="1"/>
                    <a:pt x="15" y="70"/>
                    <a:pt x="78" y="57"/>
                  </a:cubicBezTo>
                  <a:cubicBezTo>
                    <a:pt x="78" y="57"/>
                    <a:pt x="78" y="57"/>
                    <a:pt x="78" y="57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71" name="Freeform 70"/>
            <p:cNvSpPr>
              <a:spLocks/>
            </p:cNvSpPr>
            <p:nvPr/>
          </p:nvSpPr>
          <p:spPr bwMode="auto">
            <a:xfrm>
              <a:off x="645585" y="7423150"/>
              <a:ext cx="406400" cy="406400"/>
            </a:xfrm>
            <a:custGeom>
              <a:avLst/>
              <a:gdLst>
                <a:gd name="T0" fmla="*/ 66 w 66"/>
                <a:gd name="T1" fmla="*/ 0 h 66"/>
                <a:gd name="T2" fmla="*/ 0 w 66"/>
                <a:gd name="T3" fmla="*/ 66 h 66"/>
                <a:gd name="T4" fmla="*/ 66 w 66"/>
                <a:gd name="T5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6">
                  <a:moveTo>
                    <a:pt x="66" y="0"/>
                  </a:moveTo>
                  <a:cubicBezTo>
                    <a:pt x="0" y="66"/>
                    <a:pt x="0" y="66"/>
                    <a:pt x="0" y="66"/>
                  </a:cubicBezTo>
                  <a:cubicBezTo>
                    <a:pt x="1" y="59"/>
                    <a:pt x="7" y="0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72" name="Freeform 71"/>
            <p:cNvSpPr>
              <a:spLocks/>
            </p:cNvSpPr>
            <p:nvPr/>
          </p:nvSpPr>
          <p:spPr bwMode="auto">
            <a:xfrm>
              <a:off x="645585" y="7423150"/>
              <a:ext cx="425449" cy="431800"/>
            </a:xfrm>
            <a:custGeom>
              <a:avLst/>
              <a:gdLst>
                <a:gd name="T0" fmla="*/ 66 w 69"/>
                <a:gd name="T1" fmla="*/ 0 h 70"/>
                <a:gd name="T2" fmla="*/ 69 w 69"/>
                <a:gd name="T3" fmla="*/ 0 h 70"/>
                <a:gd name="T4" fmla="*/ 0 w 69"/>
                <a:gd name="T5" fmla="*/ 67 h 70"/>
                <a:gd name="T6" fmla="*/ 0 w 69"/>
                <a:gd name="T7" fmla="*/ 66 h 70"/>
                <a:gd name="T8" fmla="*/ 66 w 69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0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0"/>
                    <a:pt x="0" y="67"/>
                  </a:cubicBezTo>
                  <a:cubicBezTo>
                    <a:pt x="0" y="67"/>
                    <a:pt x="0" y="67"/>
                    <a:pt x="0" y="66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73" name="Freeform 72"/>
            <p:cNvSpPr>
              <a:spLocks/>
            </p:cNvSpPr>
            <p:nvPr/>
          </p:nvSpPr>
          <p:spPr bwMode="auto">
            <a:xfrm>
              <a:off x="1722967" y="6627813"/>
              <a:ext cx="406400" cy="412750"/>
            </a:xfrm>
            <a:custGeom>
              <a:avLst/>
              <a:gdLst>
                <a:gd name="T0" fmla="*/ 66 w 66"/>
                <a:gd name="T1" fmla="*/ 0 h 67"/>
                <a:gd name="T2" fmla="*/ 0 w 66"/>
                <a:gd name="T3" fmla="*/ 67 h 67"/>
                <a:gd name="T4" fmla="*/ 66 w 66"/>
                <a:gd name="T5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7">
                  <a:moveTo>
                    <a:pt x="66" y="0"/>
                  </a:moveTo>
                  <a:cubicBezTo>
                    <a:pt x="0" y="67"/>
                    <a:pt x="0" y="67"/>
                    <a:pt x="0" y="67"/>
                  </a:cubicBezTo>
                  <a:cubicBezTo>
                    <a:pt x="0" y="60"/>
                    <a:pt x="7" y="1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74" name="Freeform 73"/>
            <p:cNvSpPr>
              <a:spLocks/>
            </p:cNvSpPr>
            <p:nvPr/>
          </p:nvSpPr>
          <p:spPr bwMode="auto">
            <a:xfrm>
              <a:off x="1722967" y="6627813"/>
              <a:ext cx="425451" cy="438150"/>
            </a:xfrm>
            <a:custGeom>
              <a:avLst/>
              <a:gdLst>
                <a:gd name="T0" fmla="*/ 66 w 69"/>
                <a:gd name="T1" fmla="*/ 0 h 71"/>
                <a:gd name="T2" fmla="*/ 69 w 69"/>
                <a:gd name="T3" fmla="*/ 0 h 71"/>
                <a:gd name="T4" fmla="*/ 0 w 69"/>
                <a:gd name="T5" fmla="*/ 67 h 71"/>
                <a:gd name="T6" fmla="*/ 0 w 69"/>
                <a:gd name="T7" fmla="*/ 67 h 71"/>
                <a:gd name="T8" fmla="*/ 66 w 69"/>
                <a:gd name="T9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1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1"/>
                    <a:pt x="0" y="67"/>
                  </a:cubicBezTo>
                  <a:cubicBezTo>
                    <a:pt x="0" y="67"/>
                    <a:pt x="0" y="67"/>
                    <a:pt x="0" y="67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75" name="Freeform 74"/>
            <p:cNvSpPr>
              <a:spLocks/>
            </p:cNvSpPr>
            <p:nvPr/>
          </p:nvSpPr>
          <p:spPr bwMode="auto">
            <a:xfrm>
              <a:off x="2635251" y="7664450"/>
              <a:ext cx="522816" cy="528638"/>
            </a:xfrm>
            <a:custGeom>
              <a:avLst/>
              <a:gdLst>
                <a:gd name="T0" fmla="*/ 85 w 85"/>
                <a:gd name="T1" fmla="*/ 0 h 86"/>
                <a:gd name="T2" fmla="*/ 0 w 85"/>
                <a:gd name="T3" fmla="*/ 86 h 86"/>
                <a:gd name="T4" fmla="*/ 85 w 85"/>
                <a:gd name="T5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6">
                  <a:moveTo>
                    <a:pt x="85" y="0"/>
                  </a:moveTo>
                  <a:cubicBezTo>
                    <a:pt x="0" y="86"/>
                    <a:pt x="0" y="86"/>
                    <a:pt x="0" y="86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76" name="Freeform 75"/>
            <p:cNvSpPr>
              <a:spLocks/>
            </p:cNvSpPr>
            <p:nvPr/>
          </p:nvSpPr>
          <p:spPr bwMode="auto">
            <a:xfrm>
              <a:off x="2635251" y="7664450"/>
              <a:ext cx="554567" cy="560388"/>
            </a:xfrm>
            <a:custGeom>
              <a:avLst/>
              <a:gdLst>
                <a:gd name="T0" fmla="*/ 85 w 90"/>
                <a:gd name="T1" fmla="*/ 0 h 91"/>
                <a:gd name="T2" fmla="*/ 90 w 90"/>
                <a:gd name="T3" fmla="*/ 0 h 91"/>
                <a:gd name="T4" fmla="*/ 0 w 90"/>
                <a:gd name="T5" fmla="*/ 86 h 91"/>
                <a:gd name="T6" fmla="*/ 0 w 90"/>
                <a:gd name="T7" fmla="*/ 86 h 91"/>
                <a:gd name="T8" fmla="*/ 85 w 90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91">
                  <a:moveTo>
                    <a:pt x="85" y="0"/>
                  </a:moveTo>
                  <a:cubicBezTo>
                    <a:pt x="86" y="0"/>
                    <a:pt x="88" y="0"/>
                    <a:pt x="90" y="0"/>
                  </a:cubicBezTo>
                  <a:cubicBezTo>
                    <a:pt x="90" y="0"/>
                    <a:pt x="82" y="91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77" name="Freeform 76"/>
            <p:cNvSpPr>
              <a:spLocks/>
            </p:cNvSpPr>
            <p:nvPr/>
          </p:nvSpPr>
          <p:spPr bwMode="auto">
            <a:xfrm>
              <a:off x="10972800" y="7404100"/>
              <a:ext cx="29633" cy="1177925"/>
            </a:xfrm>
            <a:custGeom>
              <a:avLst/>
              <a:gdLst>
                <a:gd name="T0" fmla="*/ 5 w 5"/>
                <a:gd name="T1" fmla="*/ 5 h 191"/>
                <a:gd name="T2" fmla="*/ 2 w 5"/>
                <a:gd name="T3" fmla="*/ 0 h 191"/>
                <a:gd name="T4" fmla="*/ 0 w 5"/>
                <a:gd name="T5" fmla="*/ 5 h 191"/>
                <a:gd name="T6" fmla="*/ 0 w 5"/>
                <a:gd name="T7" fmla="*/ 191 h 191"/>
                <a:gd name="T8" fmla="*/ 5 w 5"/>
                <a:gd name="T9" fmla="*/ 191 h 191"/>
                <a:gd name="T10" fmla="*/ 5 w 5"/>
                <a:gd name="T11" fmla="*/ 5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91">
                  <a:moveTo>
                    <a:pt x="5" y="5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5"/>
                  </a:cubicBezTo>
                  <a:cubicBezTo>
                    <a:pt x="0" y="191"/>
                    <a:pt x="0" y="191"/>
                    <a:pt x="0" y="191"/>
                  </a:cubicBezTo>
                  <a:cubicBezTo>
                    <a:pt x="5" y="191"/>
                    <a:pt x="5" y="191"/>
                    <a:pt x="5" y="191"/>
                  </a:cubicBezTo>
                  <a:lnTo>
                    <a:pt x="5" y="5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78" name="Freeform 77"/>
            <p:cNvSpPr>
              <a:spLocks/>
            </p:cNvSpPr>
            <p:nvPr/>
          </p:nvSpPr>
          <p:spPr bwMode="auto">
            <a:xfrm>
              <a:off x="11857567" y="7521575"/>
              <a:ext cx="38100" cy="1060450"/>
            </a:xfrm>
            <a:custGeom>
              <a:avLst/>
              <a:gdLst>
                <a:gd name="T0" fmla="*/ 6 w 6"/>
                <a:gd name="T1" fmla="*/ 4 h 172"/>
                <a:gd name="T2" fmla="*/ 3 w 6"/>
                <a:gd name="T3" fmla="*/ 0 h 172"/>
                <a:gd name="T4" fmla="*/ 0 w 6"/>
                <a:gd name="T5" fmla="*/ 4 h 172"/>
                <a:gd name="T6" fmla="*/ 0 w 6"/>
                <a:gd name="T7" fmla="*/ 172 h 172"/>
                <a:gd name="T8" fmla="*/ 6 w 6"/>
                <a:gd name="T9" fmla="*/ 172 h 172"/>
                <a:gd name="T10" fmla="*/ 6 w 6"/>
                <a:gd name="T11" fmla="*/ 4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72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72"/>
                    <a:pt x="0" y="172"/>
                    <a:pt x="0" y="172"/>
                  </a:cubicBezTo>
                  <a:cubicBezTo>
                    <a:pt x="6" y="172"/>
                    <a:pt x="6" y="172"/>
                    <a:pt x="6" y="172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79" name="Freeform 78"/>
            <p:cNvSpPr>
              <a:spLocks/>
            </p:cNvSpPr>
            <p:nvPr/>
          </p:nvSpPr>
          <p:spPr bwMode="auto">
            <a:xfrm>
              <a:off x="10041467" y="7472363"/>
              <a:ext cx="38100" cy="1109662"/>
            </a:xfrm>
            <a:custGeom>
              <a:avLst/>
              <a:gdLst>
                <a:gd name="T0" fmla="*/ 6 w 6"/>
                <a:gd name="T1" fmla="*/ 4 h 180"/>
                <a:gd name="T2" fmla="*/ 3 w 6"/>
                <a:gd name="T3" fmla="*/ 0 h 180"/>
                <a:gd name="T4" fmla="*/ 0 w 6"/>
                <a:gd name="T5" fmla="*/ 4 h 180"/>
                <a:gd name="T6" fmla="*/ 0 w 6"/>
                <a:gd name="T7" fmla="*/ 180 h 180"/>
                <a:gd name="T8" fmla="*/ 6 w 6"/>
                <a:gd name="T9" fmla="*/ 180 h 180"/>
                <a:gd name="T10" fmla="*/ 6 w 6"/>
                <a:gd name="T11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80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80"/>
                    <a:pt x="0" y="180"/>
                    <a:pt x="0" y="180"/>
                  </a:cubicBezTo>
                  <a:cubicBezTo>
                    <a:pt x="6" y="180"/>
                    <a:pt x="6" y="180"/>
                    <a:pt x="6" y="180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80" name="Freeform 79"/>
            <p:cNvSpPr>
              <a:spLocks/>
            </p:cNvSpPr>
            <p:nvPr/>
          </p:nvSpPr>
          <p:spPr bwMode="auto">
            <a:xfrm>
              <a:off x="11605684" y="6899275"/>
              <a:ext cx="38100" cy="1682750"/>
            </a:xfrm>
            <a:custGeom>
              <a:avLst/>
              <a:gdLst>
                <a:gd name="T0" fmla="*/ 6 w 6"/>
                <a:gd name="T1" fmla="*/ 4 h 273"/>
                <a:gd name="T2" fmla="*/ 3 w 6"/>
                <a:gd name="T3" fmla="*/ 0 h 273"/>
                <a:gd name="T4" fmla="*/ 0 w 6"/>
                <a:gd name="T5" fmla="*/ 4 h 273"/>
                <a:gd name="T6" fmla="*/ 0 w 6"/>
                <a:gd name="T7" fmla="*/ 273 h 273"/>
                <a:gd name="T8" fmla="*/ 6 w 6"/>
                <a:gd name="T9" fmla="*/ 273 h 273"/>
                <a:gd name="T10" fmla="*/ 6 w 6"/>
                <a:gd name="T11" fmla="*/ 4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73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73"/>
                    <a:pt x="0" y="273"/>
                    <a:pt x="0" y="273"/>
                  </a:cubicBezTo>
                  <a:cubicBezTo>
                    <a:pt x="6" y="273"/>
                    <a:pt x="6" y="273"/>
                    <a:pt x="6" y="273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81" name="Freeform 80"/>
            <p:cNvSpPr>
              <a:spLocks/>
            </p:cNvSpPr>
            <p:nvPr/>
          </p:nvSpPr>
          <p:spPr bwMode="auto">
            <a:xfrm>
              <a:off x="11273367" y="6486525"/>
              <a:ext cx="715433" cy="671513"/>
            </a:xfrm>
            <a:custGeom>
              <a:avLst/>
              <a:gdLst>
                <a:gd name="T0" fmla="*/ 52 w 116"/>
                <a:gd name="T1" fmla="*/ 44 h 109"/>
                <a:gd name="T2" fmla="*/ 49 w 116"/>
                <a:gd name="T3" fmla="*/ 3 h 109"/>
                <a:gd name="T4" fmla="*/ 61 w 116"/>
                <a:gd name="T5" fmla="*/ 40 h 109"/>
                <a:gd name="T6" fmla="*/ 92 w 116"/>
                <a:gd name="T7" fmla="*/ 27 h 109"/>
                <a:gd name="T8" fmla="*/ 72 w 116"/>
                <a:gd name="T9" fmla="*/ 50 h 109"/>
                <a:gd name="T10" fmla="*/ 110 w 116"/>
                <a:gd name="T11" fmla="*/ 61 h 109"/>
                <a:gd name="T12" fmla="*/ 70 w 116"/>
                <a:gd name="T13" fmla="*/ 62 h 109"/>
                <a:gd name="T14" fmla="*/ 86 w 116"/>
                <a:gd name="T15" fmla="*/ 94 h 109"/>
                <a:gd name="T16" fmla="*/ 60 w 116"/>
                <a:gd name="T17" fmla="*/ 71 h 109"/>
                <a:gd name="T18" fmla="*/ 55 w 116"/>
                <a:gd name="T19" fmla="*/ 106 h 109"/>
                <a:gd name="T20" fmla="*/ 45 w 116"/>
                <a:gd name="T21" fmla="*/ 74 h 109"/>
                <a:gd name="T22" fmla="*/ 11 w 116"/>
                <a:gd name="T23" fmla="*/ 81 h 109"/>
                <a:gd name="T24" fmla="*/ 36 w 116"/>
                <a:gd name="T25" fmla="*/ 65 h 109"/>
                <a:gd name="T26" fmla="*/ 6 w 116"/>
                <a:gd name="T27" fmla="*/ 42 h 109"/>
                <a:gd name="T28" fmla="*/ 43 w 116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6" h="109">
                  <a:moveTo>
                    <a:pt x="52" y="44"/>
                  </a:moveTo>
                  <a:cubicBezTo>
                    <a:pt x="36" y="46"/>
                    <a:pt x="31" y="6"/>
                    <a:pt x="49" y="3"/>
                  </a:cubicBezTo>
                  <a:cubicBezTo>
                    <a:pt x="68" y="0"/>
                    <a:pt x="63" y="30"/>
                    <a:pt x="61" y="40"/>
                  </a:cubicBezTo>
                  <a:cubicBezTo>
                    <a:pt x="65" y="32"/>
                    <a:pt x="86" y="9"/>
                    <a:pt x="92" y="27"/>
                  </a:cubicBezTo>
                  <a:cubicBezTo>
                    <a:pt x="96" y="39"/>
                    <a:pt x="79" y="45"/>
                    <a:pt x="72" y="50"/>
                  </a:cubicBezTo>
                  <a:cubicBezTo>
                    <a:pt x="81" y="42"/>
                    <a:pt x="116" y="46"/>
                    <a:pt x="110" y="61"/>
                  </a:cubicBezTo>
                  <a:cubicBezTo>
                    <a:pt x="105" y="74"/>
                    <a:pt x="78" y="65"/>
                    <a:pt x="70" y="62"/>
                  </a:cubicBezTo>
                  <a:cubicBezTo>
                    <a:pt x="80" y="68"/>
                    <a:pt x="106" y="84"/>
                    <a:pt x="86" y="94"/>
                  </a:cubicBezTo>
                  <a:cubicBezTo>
                    <a:pt x="69" y="103"/>
                    <a:pt x="65" y="82"/>
                    <a:pt x="60" y="71"/>
                  </a:cubicBezTo>
                  <a:cubicBezTo>
                    <a:pt x="63" y="82"/>
                    <a:pt x="70" y="103"/>
                    <a:pt x="55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4"/>
                    <a:pt x="11" y="81"/>
                  </a:cubicBezTo>
                  <a:cubicBezTo>
                    <a:pt x="3" y="67"/>
                    <a:pt x="30" y="67"/>
                    <a:pt x="36" y="65"/>
                  </a:cubicBezTo>
                  <a:cubicBezTo>
                    <a:pt x="27" y="66"/>
                    <a:pt x="0" y="55"/>
                    <a:pt x="6" y="42"/>
                  </a:cubicBezTo>
                  <a:cubicBezTo>
                    <a:pt x="13" y="29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82" name="Oval 81"/>
            <p:cNvSpPr>
              <a:spLocks noChangeArrowheads="1"/>
            </p:cNvSpPr>
            <p:nvPr/>
          </p:nvSpPr>
          <p:spPr bwMode="auto">
            <a:xfrm>
              <a:off x="11470218" y="6702425"/>
              <a:ext cx="296333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83" name="Oval 82"/>
            <p:cNvSpPr>
              <a:spLocks noChangeArrowheads="1"/>
            </p:cNvSpPr>
            <p:nvPr/>
          </p:nvSpPr>
          <p:spPr bwMode="auto">
            <a:xfrm>
              <a:off x="11514667" y="677545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84" name="Oval 83"/>
            <p:cNvSpPr>
              <a:spLocks noChangeArrowheads="1"/>
            </p:cNvSpPr>
            <p:nvPr/>
          </p:nvSpPr>
          <p:spPr bwMode="auto">
            <a:xfrm>
              <a:off x="11631084" y="6751638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85" name="Oval 84"/>
            <p:cNvSpPr>
              <a:spLocks noChangeArrowheads="1"/>
            </p:cNvSpPr>
            <p:nvPr/>
          </p:nvSpPr>
          <p:spPr bwMode="auto">
            <a:xfrm>
              <a:off x="11605684" y="6807200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86" name="Oval 85"/>
            <p:cNvSpPr>
              <a:spLocks noChangeArrowheads="1"/>
            </p:cNvSpPr>
            <p:nvPr/>
          </p:nvSpPr>
          <p:spPr bwMode="auto">
            <a:xfrm>
              <a:off x="11717867" y="6800850"/>
              <a:ext cx="6351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87" name="Oval 86"/>
            <p:cNvSpPr>
              <a:spLocks noChangeArrowheads="1"/>
            </p:cNvSpPr>
            <p:nvPr/>
          </p:nvSpPr>
          <p:spPr bwMode="auto">
            <a:xfrm>
              <a:off x="11686118" y="6886575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88" name="Oval 87"/>
            <p:cNvSpPr>
              <a:spLocks noChangeArrowheads="1"/>
            </p:cNvSpPr>
            <p:nvPr/>
          </p:nvSpPr>
          <p:spPr bwMode="auto">
            <a:xfrm>
              <a:off x="11533718" y="6862763"/>
              <a:ext cx="6349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89" name="Oval 88"/>
            <p:cNvSpPr>
              <a:spLocks noChangeArrowheads="1"/>
            </p:cNvSpPr>
            <p:nvPr/>
          </p:nvSpPr>
          <p:spPr bwMode="auto">
            <a:xfrm>
              <a:off x="11631084" y="6880225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90" name="Oval 89"/>
            <p:cNvSpPr>
              <a:spLocks noChangeArrowheads="1"/>
            </p:cNvSpPr>
            <p:nvPr/>
          </p:nvSpPr>
          <p:spPr bwMode="auto">
            <a:xfrm>
              <a:off x="11612034" y="6948488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91" name="Freeform 90"/>
            <p:cNvSpPr>
              <a:spLocks/>
            </p:cNvSpPr>
            <p:nvPr/>
          </p:nvSpPr>
          <p:spPr bwMode="auto">
            <a:xfrm>
              <a:off x="11982451" y="7435850"/>
              <a:ext cx="12700" cy="12700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2 h 2"/>
                <a:gd name="T4" fmla="*/ 2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1" y="1"/>
                    <a:pt x="1" y="1"/>
                    <a:pt x="0" y="2"/>
                  </a:cubicBezTo>
                  <a:cubicBezTo>
                    <a:pt x="1" y="2"/>
                    <a:pt x="1" y="1"/>
                    <a:pt x="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92" name="Freeform 91"/>
            <p:cNvSpPr>
              <a:spLocks/>
            </p:cNvSpPr>
            <p:nvPr/>
          </p:nvSpPr>
          <p:spPr bwMode="auto">
            <a:xfrm>
              <a:off x="11552767" y="7151688"/>
              <a:ext cx="645584" cy="641350"/>
            </a:xfrm>
            <a:custGeom>
              <a:avLst/>
              <a:gdLst>
                <a:gd name="T0" fmla="*/ 72 w 105"/>
                <a:gd name="T1" fmla="*/ 46 h 104"/>
                <a:gd name="T2" fmla="*/ 70 w 105"/>
                <a:gd name="T3" fmla="*/ 48 h 104"/>
                <a:gd name="T4" fmla="*/ 72 w 105"/>
                <a:gd name="T5" fmla="*/ 46 h 104"/>
                <a:gd name="T6" fmla="*/ 90 w 105"/>
                <a:gd name="T7" fmla="*/ 26 h 104"/>
                <a:gd name="T8" fmla="*/ 59 w 105"/>
                <a:gd name="T9" fmla="*/ 38 h 104"/>
                <a:gd name="T10" fmla="*/ 48 w 105"/>
                <a:gd name="T11" fmla="*/ 2 h 104"/>
                <a:gd name="T12" fmla="*/ 51 w 105"/>
                <a:gd name="T13" fmla="*/ 42 h 104"/>
                <a:gd name="T14" fmla="*/ 42 w 105"/>
                <a:gd name="T15" fmla="*/ 46 h 104"/>
                <a:gd name="T16" fmla="*/ 7 w 105"/>
                <a:gd name="T17" fmla="*/ 40 h 104"/>
                <a:gd name="T18" fmla="*/ 36 w 105"/>
                <a:gd name="T19" fmla="*/ 62 h 104"/>
                <a:gd name="T20" fmla="*/ 11 w 105"/>
                <a:gd name="T21" fmla="*/ 78 h 104"/>
                <a:gd name="T22" fmla="*/ 44 w 105"/>
                <a:gd name="T23" fmla="*/ 71 h 104"/>
                <a:gd name="T24" fmla="*/ 54 w 105"/>
                <a:gd name="T25" fmla="*/ 102 h 104"/>
                <a:gd name="T26" fmla="*/ 59 w 105"/>
                <a:gd name="T27" fmla="*/ 68 h 104"/>
                <a:gd name="T28" fmla="*/ 83 w 105"/>
                <a:gd name="T29" fmla="*/ 90 h 104"/>
                <a:gd name="T30" fmla="*/ 68 w 105"/>
                <a:gd name="T31" fmla="*/ 59 h 104"/>
                <a:gd name="T32" fmla="*/ 105 w 105"/>
                <a:gd name="T33" fmla="*/ 61 h 104"/>
                <a:gd name="T34" fmla="*/ 105 w 105"/>
                <a:gd name="T35" fmla="*/ 50 h 104"/>
                <a:gd name="T36" fmla="*/ 72 w 105"/>
                <a:gd name="T37" fmla="*/ 46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5" h="104">
                  <a:moveTo>
                    <a:pt x="72" y="46"/>
                  </a:moveTo>
                  <a:cubicBezTo>
                    <a:pt x="71" y="47"/>
                    <a:pt x="71" y="48"/>
                    <a:pt x="70" y="48"/>
                  </a:cubicBezTo>
                  <a:cubicBezTo>
                    <a:pt x="71" y="47"/>
                    <a:pt x="71" y="47"/>
                    <a:pt x="72" y="46"/>
                  </a:cubicBezTo>
                  <a:cubicBezTo>
                    <a:pt x="79" y="41"/>
                    <a:pt x="93" y="36"/>
                    <a:pt x="90" y="26"/>
                  </a:cubicBezTo>
                  <a:cubicBezTo>
                    <a:pt x="84" y="8"/>
                    <a:pt x="63" y="30"/>
                    <a:pt x="59" y="38"/>
                  </a:cubicBezTo>
                  <a:cubicBezTo>
                    <a:pt x="61" y="29"/>
                    <a:pt x="66" y="0"/>
                    <a:pt x="48" y="2"/>
                  </a:cubicBezTo>
                  <a:cubicBezTo>
                    <a:pt x="30" y="5"/>
                    <a:pt x="35" y="44"/>
                    <a:pt x="51" y="42"/>
                  </a:cubicBezTo>
                  <a:cubicBezTo>
                    <a:pt x="42" y="46"/>
                    <a:pt x="42" y="46"/>
                    <a:pt x="42" y="46"/>
                  </a:cubicBezTo>
                  <a:cubicBezTo>
                    <a:pt x="39" y="41"/>
                    <a:pt x="13" y="27"/>
                    <a:pt x="7" y="40"/>
                  </a:cubicBezTo>
                  <a:cubicBezTo>
                    <a:pt x="0" y="52"/>
                    <a:pt x="27" y="63"/>
                    <a:pt x="36" y="62"/>
                  </a:cubicBezTo>
                  <a:cubicBezTo>
                    <a:pt x="29" y="64"/>
                    <a:pt x="4" y="64"/>
                    <a:pt x="11" y="78"/>
                  </a:cubicBezTo>
                  <a:cubicBezTo>
                    <a:pt x="18" y="90"/>
                    <a:pt x="38" y="78"/>
                    <a:pt x="44" y="71"/>
                  </a:cubicBezTo>
                  <a:cubicBezTo>
                    <a:pt x="34" y="79"/>
                    <a:pt x="40" y="104"/>
                    <a:pt x="54" y="102"/>
                  </a:cubicBezTo>
                  <a:cubicBezTo>
                    <a:pt x="68" y="99"/>
                    <a:pt x="61" y="78"/>
                    <a:pt x="59" y="68"/>
                  </a:cubicBezTo>
                  <a:cubicBezTo>
                    <a:pt x="63" y="78"/>
                    <a:pt x="67" y="98"/>
                    <a:pt x="83" y="90"/>
                  </a:cubicBezTo>
                  <a:cubicBezTo>
                    <a:pt x="103" y="80"/>
                    <a:pt x="77" y="65"/>
                    <a:pt x="68" y="59"/>
                  </a:cubicBezTo>
                  <a:cubicBezTo>
                    <a:pt x="75" y="62"/>
                    <a:pt x="97" y="69"/>
                    <a:pt x="105" y="61"/>
                  </a:cubicBezTo>
                  <a:cubicBezTo>
                    <a:pt x="105" y="50"/>
                    <a:pt x="105" y="50"/>
                    <a:pt x="105" y="50"/>
                  </a:cubicBezTo>
                  <a:cubicBezTo>
                    <a:pt x="98" y="43"/>
                    <a:pt x="80" y="42"/>
                    <a:pt x="72" y="4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93" name="Oval 92"/>
            <p:cNvSpPr>
              <a:spLocks noChangeArrowheads="1"/>
            </p:cNvSpPr>
            <p:nvPr/>
          </p:nvSpPr>
          <p:spPr bwMode="auto">
            <a:xfrm>
              <a:off x="11743267" y="7354888"/>
              <a:ext cx="287867" cy="284162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94" name="Oval 93"/>
            <p:cNvSpPr>
              <a:spLocks noChangeArrowheads="1"/>
            </p:cNvSpPr>
            <p:nvPr/>
          </p:nvSpPr>
          <p:spPr bwMode="auto">
            <a:xfrm>
              <a:off x="11791951" y="7429500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95" name="Oval 94"/>
            <p:cNvSpPr>
              <a:spLocks noChangeArrowheads="1"/>
            </p:cNvSpPr>
            <p:nvPr/>
          </p:nvSpPr>
          <p:spPr bwMode="auto">
            <a:xfrm>
              <a:off x="11895667" y="740410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96" name="Oval 95"/>
            <p:cNvSpPr>
              <a:spLocks noChangeArrowheads="1"/>
            </p:cNvSpPr>
            <p:nvPr/>
          </p:nvSpPr>
          <p:spPr bwMode="auto">
            <a:xfrm>
              <a:off x="11870267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97" name="Oval 96"/>
            <p:cNvSpPr>
              <a:spLocks noChangeArrowheads="1"/>
            </p:cNvSpPr>
            <p:nvPr/>
          </p:nvSpPr>
          <p:spPr bwMode="auto">
            <a:xfrm>
              <a:off x="11982451" y="7454900"/>
              <a:ext cx="6349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98" name="Oval 97"/>
            <p:cNvSpPr>
              <a:spLocks noChangeArrowheads="1"/>
            </p:cNvSpPr>
            <p:nvPr/>
          </p:nvSpPr>
          <p:spPr bwMode="auto">
            <a:xfrm>
              <a:off x="11952818" y="7534275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99" name="Oval 98"/>
            <p:cNvSpPr>
              <a:spLocks noChangeArrowheads="1"/>
            </p:cNvSpPr>
            <p:nvPr/>
          </p:nvSpPr>
          <p:spPr bwMode="auto">
            <a:xfrm>
              <a:off x="11804651" y="7515225"/>
              <a:ext cx="423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00" name="Oval 99"/>
            <p:cNvSpPr>
              <a:spLocks noChangeArrowheads="1"/>
            </p:cNvSpPr>
            <p:nvPr/>
          </p:nvSpPr>
          <p:spPr bwMode="auto">
            <a:xfrm>
              <a:off x="11902018" y="7527925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01" name="Oval 100"/>
            <p:cNvSpPr>
              <a:spLocks noChangeArrowheads="1"/>
            </p:cNvSpPr>
            <p:nvPr/>
          </p:nvSpPr>
          <p:spPr bwMode="auto">
            <a:xfrm>
              <a:off x="11882967" y="7589838"/>
              <a:ext cx="6351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02" name="Freeform 101"/>
            <p:cNvSpPr>
              <a:spLocks/>
            </p:cNvSpPr>
            <p:nvPr/>
          </p:nvSpPr>
          <p:spPr bwMode="auto">
            <a:xfrm>
              <a:off x="9673167" y="7127875"/>
              <a:ext cx="690033" cy="646113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3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9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3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9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9"/>
                    <a:pt x="58" y="69"/>
                  </a:cubicBezTo>
                  <a:cubicBezTo>
                    <a:pt x="61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5"/>
                    <a:pt x="29" y="64"/>
                    <a:pt x="35" y="62"/>
                  </a:cubicBezTo>
                  <a:cubicBezTo>
                    <a:pt x="26" y="63"/>
                    <a:pt x="0" y="53"/>
                    <a:pt x="6" y="40"/>
                  </a:cubicBezTo>
                  <a:cubicBezTo>
                    <a:pt x="12" y="27"/>
                    <a:pt x="39" y="42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03" name="Oval 102"/>
            <p:cNvSpPr>
              <a:spLocks noChangeArrowheads="1"/>
            </p:cNvSpPr>
            <p:nvPr/>
          </p:nvSpPr>
          <p:spPr bwMode="auto">
            <a:xfrm>
              <a:off x="9863667" y="7331075"/>
              <a:ext cx="283633" cy="2825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04" name="Oval 103"/>
            <p:cNvSpPr>
              <a:spLocks noChangeArrowheads="1"/>
            </p:cNvSpPr>
            <p:nvPr/>
          </p:nvSpPr>
          <p:spPr bwMode="auto">
            <a:xfrm>
              <a:off x="9908118" y="7404100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05" name="Oval 104"/>
            <p:cNvSpPr>
              <a:spLocks noChangeArrowheads="1"/>
            </p:cNvSpPr>
            <p:nvPr/>
          </p:nvSpPr>
          <p:spPr bwMode="auto">
            <a:xfrm>
              <a:off x="10018184" y="7380288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06" name="Oval 105"/>
            <p:cNvSpPr>
              <a:spLocks noChangeArrowheads="1"/>
            </p:cNvSpPr>
            <p:nvPr/>
          </p:nvSpPr>
          <p:spPr bwMode="auto">
            <a:xfrm>
              <a:off x="9992784" y="7435850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07" name="Oval 106"/>
            <p:cNvSpPr>
              <a:spLocks noChangeArrowheads="1"/>
            </p:cNvSpPr>
            <p:nvPr/>
          </p:nvSpPr>
          <p:spPr bwMode="auto">
            <a:xfrm>
              <a:off x="10104967" y="7429500"/>
              <a:ext cx="6351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08" name="Oval 107"/>
            <p:cNvSpPr>
              <a:spLocks noChangeArrowheads="1"/>
            </p:cNvSpPr>
            <p:nvPr/>
          </p:nvSpPr>
          <p:spPr bwMode="auto">
            <a:xfrm>
              <a:off x="10066867" y="75088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09" name="Oval 108"/>
            <p:cNvSpPr>
              <a:spLocks noChangeArrowheads="1"/>
            </p:cNvSpPr>
            <p:nvPr/>
          </p:nvSpPr>
          <p:spPr bwMode="auto">
            <a:xfrm>
              <a:off x="9920818" y="7491413"/>
              <a:ext cx="1058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10" name="Oval 109"/>
            <p:cNvSpPr>
              <a:spLocks noChangeArrowheads="1"/>
            </p:cNvSpPr>
            <p:nvPr/>
          </p:nvSpPr>
          <p:spPr bwMode="auto">
            <a:xfrm>
              <a:off x="10018184" y="7504113"/>
              <a:ext cx="12700" cy="476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11" name="Oval 110"/>
            <p:cNvSpPr>
              <a:spLocks noChangeArrowheads="1"/>
            </p:cNvSpPr>
            <p:nvPr/>
          </p:nvSpPr>
          <p:spPr bwMode="auto">
            <a:xfrm>
              <a:off x="9999134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12" name="Freeform 111"/>
            <p:cNvSpPr>
              <a:spLocks/>
            </p:cNvSpPr>
            <p:nvPr/>
          </p:nvSpPr>
          <p:spPr bwMode="auto">
            <a:xfrm>
              <a:off x="9592734" y="7639050"/>
              <a:ext cx="457200" cy="395288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2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13" name="Freeform 112"/>
            <p:cNvSpPr>
              <a:spLocks/>
            </p:cNvSpPr>
            <p:nvPr/>
          </p:nvSpPr>
          <p:spPr bwMode="auto">
            <a:xfrm>
              <a:off x="9569451" y="7688263"/>
              <a:ext cx="478367" cy="425450"/>
            </a:xfrm>
            <a:custGeom>
              <a:avLst/>
              <a:gdLst>
                <a:gd name="T0" fmla="*/ 4 w 78"/>
                <a:gd name="T1" fmla="*/ 0 h 69"/>
                <a:gd name="T2" fmla="*/ 0 w 78"/>
                <a:gd name="T3" fmla="*/ 0 h 69"/>
                <a:gd name="T4" fmla="*/ 78 w 78"/>
                <a:gd name="T5" fmla="*/ 57 h 69"/>
                <a:gd name="T6" fmla="*/ 78 w 78"/>
                <a:gd name="T7" fmla="*/ 56 h 69"/>
                <a:gd name="T8" fmla="*/ 4 w 78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69">
                  <a:moveTo>
                    <a:pt x="4" y="0"/>
                  </a:moveTo>
                  <a:cubicBezTo>
                    <a:pt x="2" y="0"/>
                    <a:pt x="1" y="0"/>
                    <a:pt x="0" y="0"/>
                  </a:cubicBezTo>
                  <a:cubicBezTo>
                    <a:pt x="0" y="0"/>
                    <a:pt x="15" y="69"/>
                    <a:pt x="78" y="57"/>
                  </a:cubicBezTo>
                  <a:cubicBezTo>
                    <a:pt x="78" y="57"/>
                    <a:pt x="78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14" name="Freeform 113"/>
            <p:cNvSpPr>
              <a:spLocks/>
            </p:cNvSpPr>
            <p:nvPr/>
          </p:nvSpPr>
          <p:spPr bwMode="auto">
            <a:xfrm>
              <a:off x="11108267" y="7540625"/>
              <a:ext cx="486833" cy="419100"/>
            </a:xfrm>
            <a:custGeom>
              <a:avLst/>
              <a:gdLst>
                <a:gd name="T0" fmla="*/ 0 w 79"/>
                <a:gd name="T1" fmla="*/ 8 h 68"/>
                <a:gd name="T2" fmla="*/ 79 w 79"/>
                <a:gd name="T3" fmla="*/ 68 h 68"/>
                <a:gd name="T4" fmla="*/ 0 w 79"/>
                <a:gd name="T5" fmla="*/ 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9" h="68">
                  <a:moveTo>
                    <a:pt x="0" y="8"/>
                  </a:moveTo>
                  <a:cubicBezTo>
                    <a:pt x="79" y="68"/>
                    <a:pt x="79" y="68"/>
                    <a:pt x="79" y="68"/>
                  </a:cubicBezTo>
                  <a:cubicBezTo>
                    <a:pt x="78" y="61"/>
                    <a:pt x="62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15" name="Freeform 114"/>
            <p:cNvSpPr>
              <a:spLocks/>
            </p:cNvSpPr>
            <p:nvPr/>
          </p:nvSpPr>
          <p:spPr bwMode="auto">
            <a:xfrm>
              <a:off x="11082867" y="7589838"/>
              <a:ext cx="518584" cy="455612"/>
            </a:xfrm>
            <a:custGeom>
              <a:avLst/>
              <a:gdLst>
                <a:gd name="T0" fmla="*/ 4 w 84"/>
                <a:gd name="T1" fmla="*/ 0 h 74"/>
                <a:gd name="T2" fmla="*/ 0 w 84"/>
                <a:gd name="T3" fmla="*/ 1 h 74"/>
                <a:gd name="T4" fmla="*/ 84 w 84"/>
                <a:gd name="T5" fmla="*/ 61 h 74"/>
                <a:gd name="T6" fmla="*/ 83 w 84"/>
                <a:gd name="T7" fmla="*/ 60 h 74"/>
                <a:gd name="T8" fmla="*/ 4 w 84"/>
                <a:gd name="T9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74">
                  <a:moveTo>
                    <a:pt x="4" y="0"/>
                  </a:moveTo>
                  <a:cubicBezTo>
                    <a:pt x="3" y="0"/>
                    <a:pt x="1" y="0"/>
                    <a:pt x="0" y="1"/>
                  </a:cubicBezTo>
                  <a:cubicBezTo>
                    <a:pt x="0" y="1"/>
                    <a:pt x="16" y="74"/>
                    <a:pt x="84" y="61"/>
                  </a:cubicBezTo>
                  <a:cubicBezTo>
                    <a:pt x="84" y="61"/>
                    <a:pt x="84" y="61"/>
                    <a:pt x="83" y="60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16" name="Freeform 115"/>
            <p:cNvSpPr>
              <a:spLocks/>
            </p:cNvSpPr>
            <p:nvPr/>
          </p:nvSpPr>
          <p:spPr bwMode="auto">
            <a:xfrm>
              <a:off x="12056534" y="7700963"/>
              <a:ext cx="141817" cy="357187"/>
            </a:xfrm>
            <a:custGeom>
              <a:avLst/>
              <a:gdLst>
                <a:gd name="T0" fmla="*/ 0 w 23"/>
                <a:gd name="T1" fmla="*/ 58 h 58"/>
                <a:gd name="T2" fmla="*/ 23 w 23"/>
                <a:gd name="T3" fmla="*/ 35 h 58"/>
                <a:gd name="T4" fmla="*/ 23 w 23"/>
                <a:gd name="T5" fmla="*/ 0 h 58"/>
                <a:gd name="T6" fmla="*/ 0 w 23"/>
                <a:gd name="T7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8">
                  <a:moveTo>
                    <a:pt x="0" y="58"/>
                  </a:moveTo>
                  <a:cubicBezTo>
                    <a:pt x="23" y="35"/>
                    <a:pt x="23" y="35"/>
                    <a:pt x="23" y="35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4" y="23"/>
                    <a:pt x="1" y="52"/>
                    <a:pt x="0" y="5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17" name="Freeform 116"/>
            <p:cNvSpPr>
              <a:spLocks/>
            </p:cNvSpPr>
            <p:nvPr/>
          </p:nvSpPr>
          <p:spPr bwMode="auto">
            <a:xfrm>
              <a:off x="12056534" y="7916863"/>
              <a:ext cx="141817" cy="147637"/>
            </a:xfrm>
            <a:custGeom>
              <a:avLst/>
              <a:gdLst>
                <a:gd name="T0" fmla="*/ 0 w 23"/>
                <a:gd name="T1" fmla="*/ 23 h 24"/>
                <a:gd name="T2" fmla="*/ 0 w 23"/>
                <a:gd name="T3" fmla="*/ 24 h 24"/>
                <a:gd name="T4" fmla="*/ 23 w 23"/>
                <a:gd name="T5" fmla="*/ 22 h 24"/>
                <a:gd name="T6" fmla="*/ 23 w 23"/>
                <a:gd name="T7" fmla="*/ 0 h 24"/>
                <a:gd name="T8" fmla="*/ 0 w 23"/>
                <a:gd name="T9" fmla="*/ 2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4">
                  <a:moveTo>
                    <a:pt x="0" y="23"/>
                  </a:moveTo>
                  <a:cubicBezTo>
                    <a:pt x="0" y="23"/>
                    <a:pt x="0" y="24"/>
                    <a:pt x="0" y="24"/>
                  </a:cubicBezTo>
                  <a:cubicBezTo>
                    <a:pt x="8" y="24"/>
                    <a:pt x="16" y="24"/>
                    <a:pt x="23" y="22"/>
                  </a:cubicBezTo>
                  <a:cubicBezTo>
                    <a:pt x="23" y="0"/>
                    <a:pt x="23" y="0"/>
                    <a:pt x="23" y="0"/>
                  </a:cubicBezTo>
                  <a:lnTo>
                    <a:pt x="0" y="23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18" name="Freeform 117"/>
            <p:cNvSpPr>
              <a:spLocks/>
            </p:cNvSpPr>
            <p:nvPr/>
          </p:nvSpPr>
          <p:spPr bwMode="auto">
            <a:xfrm>
              <a:off x="11034184" y="8051800"/>
              <a:ext cx="518583" cy="523875"/>
            </a:xfrm>
            <a:custGeom>
              <a:avLst/>
              <a:gdLst>
                <a:gd name="T0" fmla="*/ 84 w 84"/>
                <a:gd name="T1" fmla="*/ 0 h 85"/>
                <a:gd name="T2" fmla="*/ 0 w 84"/>
                <a:gd name="T3" fmla="*/ 85 h 85"/>
                <a:gd name="T4" fmla="*/ 84 w 84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4" h="85">
                  <a:moveTo>
                    <a:pt x="84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0" y="76"/>
                    <a:pt x="9" y="1"/>
                    <a:pt x="84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19" name="Freeform 118"/>
            <p:cNvSpPr>
              <a:spLocks/>
            </p:cNvSpPr>
            <p:nvPr/>
          </p:nvSpPr>
          <p:spPr bwMode="auto">
            <a:xfrm>
              <a:off x="11034184" y="8051800"/>
              <a:ext cx="548216" cy="530225"/>
            </a:xfrm>
            <a:custGeom>
              <a:avLst/>
              <a:gdLst>
                <a:gd name="T0" fmla="*/ 89 w 89"/>
                <a:gd name="T1" fmla="*/ 0 h 86"/>
                <a:gd name="T2" fmla="*/ 84 w 89"/>
                <a:gd name="T3" fmla="*/ 0 h 86"/>
                <a:gd name="T4" fmla="*/ 0 w 89"/>
                <a:gd name="T5" fmla="*/ 85 h 86"/>
                <a:gd name="T6" fmla="*/ 0 w 89"/>
                <a:gd name="T7" fmla="*/ 86 h 86"/>
                <a:gd name="T8" fmla="*/ 16 w 89"/>
                <a:gd name="T9" fmla="*/ 86 h 86"/>
                <a:gd name="T10" fmla="*/ 89 w 89"/>
                <a:gd name="T11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9" h="86">
                  <a:moveTo>
                    <a:pt x="89" y="0"/>
                  </a:moveTo>
                  <a:cubicBezTo>
                    <a:pt x="87" y="0"/>
                    <a:pt x="86" y="0"/>
                    <a:pt x="84" y="0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16" y="86"/>
                    <a:pt x="16" y="86"/>
                    <a:pt x="16" y="86"/>
                  </a:cubicBezTo>
                  <a:cubicBezTo>
                    <a:pt x="83" y="78"/>
                    <a:pt x="89" y="0"/>
                    <a:pt x="89" y="0"/>
                  </a:cubicBez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20" name="Freeform 119"/>
            <p:cNvSpPr>
              <a:spLocks/>
            </p:cNvSpPr>
            <p:nvPr/>
          </p:nvSpPr>
          <p:spPr bwMode="auto">
            <a:xfrm>
              <a:off x="11034184" y="8582025"/>
              <a:ext cx="99483" cy="6350"/>
            </a:xfrm>
            <a:custGeom>
              <a:avLst/>
              <a:gdLst>
                <a:gd name="T0" fmla="*/ 0 w 16"/>
                <a:gd name="T1" fmla="*/ 0 h 1"/>
                <a:gd name="T2" fmla="*/ 0 w 16"/>
                <a:gd name="T3" fmla="*/ 0 h 1"/>
                <a:gd name="T4" fmla="*/ 16 w 16"/>
                <a:gd name="T5" fmla="*/ 0 h 1"/>
                <a:gd name="T6" fmla="*/ 0 w 16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6" y="1"/>
                    <a:pt x="11" y="0"/>
                    <a:pt x="16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21" name="Freeform 120"/>
            <p:cNvSpPr>
              <a:spLocks/>
            </p:cNvSpPr>
            <p:nvPr/>
          </p:nvSpPr>
          <p:spPr bwMode="auto">
            <a:xfrm>
              <a:off x="10124018" y="7983538"/>
              <a:ext cx="522816" cy="525462"/>
            </a:xfrm>
            <a:custGeom>
              <a:avLst/>
              <a:gdLst>
                <a:gd name="T0" fmla="*/ 85 w 85"/>
                <a:gd name="T1" fmla="*/ 0 h 85"/>
                <a:gd name="T2" fmla="*/ 0 w 85"/>
                <a:gd name="T3" fmla="*/ 85 h 85"/>
                <a:gd name="T4" fmla="*/ 85 w 85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5">
                  <a:moveTo>
                    <a:pt x="85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22" name="Freeform 121"/>
            <p:cNvSpPr>
              <a:spLocks/>
            </p:cNvSpPr>
            <p:nvPr/>
          </p:nvSpPr>
          <p:spPr bwMode="auto">
            <a:xfrm>
              <a:off x="10124018" y="7983538"/>
              <a:ext cx="548216" cy="561975"/>
            </a:xfrm>
            <a:custGeom>
              <a:avLst/>
              <a:gdLst>
                <a:gd name="T0" fmla="*/ 85 w 89"/>
                <a:gd name="T1" fmla="*/ 0 h 91"/>
                <a:gd name="T2" fmla="*/ 89 w 89"/>
                <a:gd name="T3" fmla="*/ 0 h 91"/>
                <a:gd name="T4" fmla="*/ 0 w 89"/>
                <a:gd name="T5" fmla="*/ 86 h 91"/>
                <a:gd name="T6" fmla="*/ 0 w 89"/>
                <a:gd name="T7" fmla="*/ 85 h 91"/>
                <a:gd name="T8" fmla="*/ 85 w 89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91">
                  <a:moveTo>
                    <a:pt x="85" y="0"/>
                  </a:moveTo>
                  <a:cubicBezTo>
                    <a:pt x="86" y="0"/>
                    <a:pt x="88" y="0"/>
                    <a:pt x="89" y="0"/>
                  </a:cubicBezTo>
                  <a:cubicBezTo>
                    <a:pt x="89" y="0"/>
                    <a:pt x="82" y="91"/>
                    <a:pt x="0" y="86"/>
                  </a:cubicBezTo>
                  <a:cubicBezTo>
                    <a:pt x="0" y="86"/>
                    <a:pt x="0" y="86"/>
                    <a:pt x="0" y="85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23" name="Freeform 122"/>
            <p:cNvSpPr>
              <a:spLocks/>
            </p:cNvSpPr>
            <p:nvPr/>
          </p:nvSpPr>
          <p:spPr bwMode="auto">
            <a:xfrm>
              <a:off x="10392834" y="6813550"/>
              <a:ext cx="1153584" cy="1071563"/>
            </a:xfrm>
            <a:custGeom>
              <a:avLst/>
              <a:gdLst>
                <a:gd name="T0" fmla="*/ 84 w 187"/>
                <a:gd name="T1" fmla="*/ 69 h 174"/>
                <a:gd name="T2" fmla="*/ 79 w 187"/>
                <a:gd name="T3" fmla="*/ 4 h 174"/>
                <a:gd name="T4" fmla="*/ 98 w 187"/>
                <a:gd name="T5" fmla="*/ 64 h 174"/>
                <a:gd name="T6" fmla="*/ 148 w 187"/>
                <a:gd name="T7" fmla="*/ 43 h 174"/>
                <a:gd name="T8" fmla="*/ 116 w 187"/>
                <a:gd name="T9" fmla="*/ 80 h 174"/>
                <a:gd name="T10" fmla="*/ 176 w 187"/>
                <a:gd name="T11" fmla="*/ 97 h 174"/>
                <a:gd name="T12" fmla="*/ 113 w 187"/>
                <a:gd name="T13" fmla="*/ 99 h 174"/>
                <a:gd name="T14" fmla="*/ 138 w 187"/>
                <a:gd name="T15" fmla="*/ 149 h 174"/>
                <a:gd name="T16" fmla="*/ 97 w 187"/>
                <a:gd name="T17" fmla="*/ 114 h 174"/>
                <a:gd name="T18" fmla="*/ 89 w 187"/>
                <a:gd name="T19" fmla="*/ 169 h 174"/>
                <a:gd name="T20" fmla="*/ 73 w 187"/>
                <a:gd name="T21" fmla="*/ 118 h 174"/>
                <a:gd name="T22" fmla="*/ 19 w 187"/>
                <a:gd name="T23" fmla="*/ 129 h 174"/>
                <a:gd name="T24" fmla="*/ 59 w 187"/>
                <a:gd name="T25" fmla="*/ 102 h 174"/>
                <a:gd name="T26" fmla="*/ 11 w 187"/>
                <a:gd name="T27" fmla="*/ 66 h 174"/>
                <a:gd name="T28" fmla="*/ 70 w 187"/>
                <a:gd name="T29" fmla="*/ 76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7" h="174">
                  <a:moveTo>
                    <a:pt x="84" y="69"/>
                  </a:moveTo>
                  <a:cubicBezTo>
                    <a:pt x="58" y="73"/>
                    <a:pt x="50" y="9"/>
                    <a:pt x="79" y="4"/>
                  </a:cubicBezTo>
                  <a:cubicBezTo>
                    <a:pt x="110" y="0"/>
                    <a:pt x="101" y="48"/>
                    <a:pt x="98" y="64"/>
                  </a:cubicBezTo>
                  <a:cubicBezTo>
                    <a:pt x="105" y="51"/>
                    <a:pt x="138" y="14"/>
                    <a:pt x="148" y="43"/>
                  </a:cubicBezTo>
                  <a:cubicBezTo>
                    <a:pt x="155" y="62"/>
                    <a:pt x="127" y="71"/>
                    <a:pt x="116" y="80"/>
                  </a:cubicBezTo>
                  <a:cubicBezTo>
                    <a:pt x="130" y="66"/>
                    <a:pt x="187" y="73"/>
                    <a:pt x="176" y="97"/>
                  </a:cubicBezTo>
                  <a:cubicBezTo>
                    <a:pt x="168" y="118"/>
                    <a:pt x="126" y="104"/>
                    <a:pt x="113" y="99"/>
                  </a:cubicBezTo>
                  <a:cubicBezTo>
                    <a:pt x="128" y="108"/>
                    <a:pt x="170" y="133"/>
                    <a:pt x="138" y="149"/>
                  </a:cubicBezTo>
                  <a:cubicBezTo>
                    <a:pt x="112" y="163"/>
                    <a:pt x="104" y="130"/>
                    <a:pt x="97" y="114"/>
                  </a:cubicBezTo>
                  <a:cubicBezTo>
                    <a:pt x="101" y="130"/>
                    <a:pt x="113" y="164"/>
                    <a:pt x="89" y="169"/>
                  </a:cubicBezTo>
                  <a:cubicBezTo>
                    <a:pt x="66" y="174"/>
                    <a:pt x="56" y="132"/>
                    <a:pt x="73" y="118"/>
                  </a:cubicBezTo>
                  <a:cubicBezTo>
                    <a:pt x="63" y="129"/>
                    <a:pt x="29" y="149"/>
                    <a:pt x="19" y="129"/>
                  </a:cubicBezTo>
                  <a:cubicBezTo>
                    <a:pt x="7" y="107"/>
                    <a:pt x="48" y="106"/>
                    <a:pt x="59" y="102"/>
                  </a:cubicBezTo>
                  <a:cubicBezTo>
                    <a:pt x="44" y="105"/>
                    <a:pt x="0" y="87"/>
                    <a:pt x="11" y="66"/>
                  </a:cubicBezTo>
                  <a:cubicBezTo>
                    <a:pt x="21" y="45"/>
                    <a:pt x="65" y="69"/>
                    <a:pt x="70" y="7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24" name="Oval 123"/>
            <p:cNvSpPr>
              <a:spLocks noChangeArrowheads="1"/>
            </p:cNvSpPr>
            <p:nvPr/>
          </p:nvSpPr>
          <p:spPr bwMode="auto">
            <a:xfrm>
              <a:off x="10714567" y="7151688"/>
              <a:ext cx="474133" cy="474662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25" name="Oval 124"/>
            <p:cNvSpPr>
              <a:spLocks noChangeArrowheads="1"/>
            </p:cNvSpPr>
            <p:nvPr/>
          </p:nvSpPr>
          <p:spPr bwMode="auto">
            <a:xfrm>
              <a:off x="10788651" y="7275513"/>
              <a:ext cx="1058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26" name="Oval 125"/>
            <p:cNvSpPr>
              <a:spLocks noChangeArrowheads="1"/>
            </p:cNvSpPr>
            <p:nvPr/>
          </p:nvSpPr>
          <p:spPr bwMode="auto">
            <a:xfrm>
              <a:off x="10966451" y="723265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27" name="Oval 126"/>
            <p:cNvSpPr>
              <a:spLocks noChangeArrowheads="1"/>
            </p:cNvSpPr>
            <p:nvPr/>
          </p:nvSpPr>
          <p:spPr bwMode="auto">
            <a:xfrm>
              <a:off x="10930467" y="73183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28" name="Oval 127"/>
            <p:cNvSpPr>
              <a:spLocks noChangeArrowheads="1"/>
            </p:cNvSpPr>
            <p:nvPr/>
          </p:nvSpPr>
          <p:spPr bwMode="auto">
            <a:xfrm>
              <a:off x="11108267" y="7312025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29" name="Oval 128"/>
            <p:cNvSpPr>
              <a:spLocks noChangeArrowheads="1"/>
            </p:cNvSpPr>
            <p:nvPr/>
          </p:nvSpPr>
          <p:spPr bwMode="auto">
            <a:xfrm>
              <a:off x="11057467" y="74485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30" name="Oval 129"/>
            <p:cNvSpPr>
              <a:spLocks noChangeArrowheads="1"/>
            </p:cNvSpPr>
            <p:nvPr/>
          </p:nvSpPr>
          <p:spPr bwMode="auto">
            <a:xfrm>
              <a:off x="10811934" y="741680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31" name="Oval 130"/>
            <p:cNvSpPr>
              <a:spLocks noChangeArrowheads="1"/>
            </p:cNvSpPr>
            <p:nvPr/>
          </p:nvSpPr>
          <p:spPr bwMode="auto">
            <a:xfrm>
              <a:off x="10972800" y="7435850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32" name="Oval 131"/>
            <p:cNvSpPr>
              <a:spLocks noChangeArrowheads="1"/>
            </p:cNvSpPr>
            <p:nvPr/>
          </p:nvSpPr>
          <p:spPr bwMode="auto">
            <a:xfrm>
              <a:off x="10943167" y="7540625"/>
              <a:ext cx="16933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33" name="Rectangle 132"/>
            <p:cNvSpPr>
              <a:spLocks noChangeArrowheads="1"/>
            </p:cNvSpPr>
            <p:nvPr/>
          </p:nvSpPr>
          <p:spPr bwMode="auto">
            <a:xfrm>
              <a:off x="-6350" y="8175625"/>
              <a:ext cx="12204701" cy="1841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34" name="Freeform 133"/>
            <p:cNvSpPr>
              <a:spLocks/>
            </p:cNvSpPr>
            <p:nvPr/>
          </p:nvSpPr>
          <p:spPr bwMode="auto">
            <a:xfrm>
              <a:off x="281518" y="7799388"/>
              <a:ext cx="186267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35" name="Freeform 134"/>
            <p:cNvSpPr>
              <a:spLocks/>
            </p:cNvSpPr>
            <p:nvPr/>
          </p:nvSpPr>
          <p:spPr bwMode="auto">
            <a:xfrm>
              <a:off x="960967" y="7799388"/>
              <a:ext cx="190500" cy="782637"/>
            </a:xfrm>
            <a:custGeom>
              <a:avLst/>
              <a:gdLst>
                <a:gd name="T0" fmla="*/ 31 w 31"/>
                <a:gd name="T1" fmla="*/ 12 h 127"/>
                <a:gd name="T2" fmla="*/ 15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36" name="Freeform 135"/>
            <p:cNvSpPr>
              <a:spLocks/>
            </p:cNvSpPr>
            <p:nvPr/>
          </p:nvSpPr>
          <p:spPr bwMode="auto">
            <a:xfrm>
              <a:off x="1644651" y="7799388"/>
              <a:ext cx="184149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37" name="Freeform 136"/>
            <p:cNvSpPr>
              <a:spLocks/>
            </p:cNvSpPr>
            <p:nvPr/>
          </p:nvSpPr>
          <p:spPr bwMode="auto">
            <a:xfrm>
              <a:off x="2319867" y="7799388"/>
              <a:ext cx="186267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38" name="Freeform 137"/>
            <p:cNvSpPr>
              <a:spLocks/>
            </p:cNvSpPr>
            <p:nvPr/>
          </p:nvSpPr>
          <p:spPr bwMode="auto">
            <a:xfrm>
              <a:off x="2999318" y="7799388"/>
              <a:ext cx="190500" cy="782637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39" name="Freeform 138"/>
            <p:cNvSpPr>
              <a:spLocks/>
            </p:cNvSpPr>
            <p:nvPr/>
          </p:nvSpPr>
          <p:spPr bwMode="auto">
            <a:xfrm>
              <a:off x="3680885" y="7799388"/>
              <a:ext cx="186267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40" name="Freeform 139"/>
            <p:cNvSpPr>
              <a:spLocks/>
            </p:cNvSpPr>
            <p:nvPr/>
          </p:nvSpPr>
          <p:spPr bwMode="auto">
            <a:xfrm>
              <a:off x="4358218" y="7799388"/>
              <a:ext cx="184149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41" name="Freeform 140"/>
            <p:cNvSpPr>
              <a:spLocks/>
            </p:cNvSpPr>
            <p:nvPr/>
          </p:nvSpPr>
          <p:spPr bwMode="auto">
            <a:xfrm>
              <a:off x="5044018" y="7799388"/>
              <a:ext cx="184149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42" name="Freeform 141"/>
            <p:cNvSpPr>
              <a:spLocks/>
            </p:cNvSpPr>
            <p:nvPr/>
          </p:nvSpPr>
          <p:spPr bwMode="auto">
            <a:xfrm>
              <a:off x="5719234" y="7799388"/>
              <a:ext cx="186267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43" name="Freeform 142"/>
            <p:cNvSpPr>
              <a:spLocks/>
            </p:cNvSpPr>
            <p:nvPr/>
          </p:nvSpPr>
          <p:spPr bwMode="auto">
            <a:xfrm>
              <a:off x="6396567" y="7799388"/>
              <a:ext cx="184151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44" name="Freeform 143"/>
            <p:cNvSpPr>
              <a:spLocks/>
            </p:cNvSpPr>
            <p:nvPr/>
          </p:nvSpPr>
          <p:spPr bwMode="auto">
            <a:xfrm>
              <a:off x="7082367" y="7799388"/>
              <a:ext cx="184151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45" name="Freeform 144"/>
            <p:cNvSpPr>
              <a:spLocks/>
            </p:cNvSpPr>
            <p:nvPr/>
          </p:nvSpPr>
          <p:spPr bwMode="auto">
            <a:xfrm>
              <a:off x="7757584" y="7799388"/>
              <a:ext cx="186267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46" name="Freeform 145"/>
            <p:cNvSpPr>
              <a:spLocks/>
            </p:cNvSpPr>
            <p:nvPr/>
          </p:nvSpPr>
          <p:spPr bwMode="auto">
            <a:xfrm>
              <a:off x="8434918" y="7799388"/>
              <a:ext cx="184149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47" name="Freeform 146"/>
            <p:cNvSpPr>
              <a:spLocks/>
            </p:cNvSpPr>
            <p:nvPr/>
          </p:nvSpPr>
          <p:spPr bwMode="auto">
            <a:xfrm>
              <a:off x="9118600" y="7799388"/>
              <a:ext cx="186267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48" name="Freeform 147"/>
            <p:cNvSpPr>
              <a:spLocks/>
            </p:cNvSpPr>
            <p:nvPr/>
          </p:nvSpPr>
          <p:spPr bwMode="auto">
            <a:xfrm>
              <a:off x="9795934" y="7799388"/>
              <a:ext cx="184151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49" name="Freeform 148"/>
            <p:cNvSpPr>
              <a:spLocks/>
            </p:cNvSpPr>
            <p:nvPr/>
          </p:nvSpPr>
          <p:spPr bwMode="auto">
            <a:xfrm>
              <a:off x="10473267" y="7799388"/>
              <a:ext cx="190500" cy="782637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50" name="Freeform 149"/>
            <p:cNvSpPr>
              <a:spLocks/>
            </p:cNvSpPr>
            <p:nvPr/>
          </p:nvSpPr>
          <p:spPr bwMode="auto">
            <a:xfrm>
              <a:off x="11156951" y="7799388"/>
              <a:ext cx="186267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51" name="Freeform 150"/>
            <p:cNvSpPr>
              <a:spLocks/>
            </p:cNvSpPr>
            <p:nvPr/>
          </p:nvSpPr>
          <p:spPr bwMode="auto">
            <a:xfrm>
              <a:off x="11834284" y="7799388"/>
              <a:ext cx="184149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</p:grpSp>
      <p:sp>
        <p:nvSpPr>
          <p:cNvPr id="152" name="Rectangle 151"/>
          <p:cNvSpPr/>
          <p:nvPr/>
        </p:nvSpPr>
        <p:spPr>
          <a:xfrm>
            <a:off x="609363" y="831603"/>
            <a:ext cx="1139686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>
                <a:solidFill>
                  <a:srgbClr val="FF0000"/>
                </a:solidFill>
                <a:latin typeface="Times New Roman" panose="02020603050405020304" pitchFamily="18" charset="0"/>
              </a:rPr>
              <a:t>Câu 2</a:t>
            </a:r>
            <a:r>
              <a:rPr lang="en-US" sz="4000">
                <a:latin typeface="Times New Roman" panose="02020603050405020304" pitchFamily="18" charset="0"/>
              </a:rPr>
              <a:t>: </a:t>
            </a:r>
            <a:r>
              <a:rPr lang="en-US" sz="4000">
                <a:latin typeface="Times New Roman" panose="02020603050405020304" pitchFamily="18" charset="0"/>
                <a:ea typeface="Calibri" panose="020F0502020204030204" pitchFamily="34" charset="0"/>
              </a:rPr>
              <a:t>Theo nàng tiên mùa Hạ, vì sao thiếu nhi thích mùa thu?</a:t>
            </a:r>
            <a:endParaRPr lang="en-US" sz="4000"/>
          </a:p>
        </p:txBody>
      </p:sp>
      <p:sp>
        <p:nvSpPr>
          <p:cNvPr id="153" name="Rectangle 152"/>
          <p:cNvSpPr/>
          <p:nvPr/>
        </p:nvSpPr>
        <p:spPr>
          <a:xfrm>
            <a:off x="578881" y="2486035"/>
            <a:ext cx="1139686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>
                <a:latin typeface="Times New Roman" panose="02020603050405020304" pitchFamily="18" charset="0"/>
                <a:ea typeface="Calibri" panose="020F0502020204030204" pitchFamily="34" charset="0"/>
              </a:rPr>
              <a:t>Theo nàng tiên mùa Hạ, thiếu nhi thích mùa thu vì có đêm trăng rằm, rước đèn phá cỗ.</a:t>
            </a:r>
            <a:r>
              <a:rPr lang="en-US" sz="4000">
                <a:latin typeface="Times New Roman" panose="02020603050405020304" pitchFamily="18" charset="0"/>
              </a:rPr>
              <a:t> </a:t>
            </a:r>
            <a:endParaRPr lang="en-US" sz="400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A3711-9D91-440C-92AA-CC298B1C9371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2125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2" grpId="0"/>
      <p:bldP spid="15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5"/>
          <p:cNvGrpSpPr>
            <a:grpSpLocks/>
          </p:cNvGrpSpPr>
          <p:nvPr/>
        </p:nvGrpSpPr>
        <p:grpSpPr bwMode="auto">
          <a:xfrm>
            <a:off x="81828" y="4295775"/>
            <a:ext cx="12110172" cy="2527300"/>
            <a:chOff x="-6350" y="6061075"/>
            <a:chExt cx="12204701" cy="2527300"/>
          </a:xfrm>
        </p:grpSpPr>
        <p:sp>
          <p:nvSpPr>
            <p:cNvPr id="3" name="Freeform 2"/>
            <p:cNvSpPr>
              <a:spLocks/>
            </p:cNvSpPr>
            <p:nvPr/>
          </p:nvSpPr>
          <p:spPr bwMode="auto">
            <a:xfrm>
              <a:off x="1380067" y="7564438"/>
              <a:ext cx="35984" cy="1017587"/>
            </a:xfrm>
            <a:custGeom>
              <a:avLst/>
              <a:gdLst>
                <a:gd name="T0" fmla="*/ 6 w 6"/>
                <a:gd name="T1" fmla="*/ 3 h 165"/>
                <a:gd name="T2" fmla="*/ 3 w 6"/>
                <a:gd name="T3" fmla="*/ 0 h 165"/>
                <a:gd name="T4" fmla="*/ 0 w 6"/>
                <a:gd name="T5" fmla="*/ 3 h 165"/>
                <a:gd name="T6" fmla="*/ 0 w 6"/>
                <a:gd name="T7" fmla="*/ 165 h 165"/>
                <a:gd name="T8" fmla="*/ 6 w 6"/>
                <a:gd name="T9" fmla="*/ 165 h 165"/>
                <a:gd name="T10" fmla="*/ 6 w 6"/>
                <a:gd name="T11" fmla="*/ 3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65">
                  <a:moveTo>
                    <a:pt x="6" y="3"/>
                  </a:moveTo>
                  <a:cubicBezTo>
                    <a:pt x="6" y="1"/>
                    <a:pt x="5" y="0"/>
                    <a:pt x="3" y="0"/>
                  </a:cubicBezTo>
                  <a:cubicBezTo>
                    <a:pt x="2" y="0"/>
                    <a:pt x="0" y="1"/>
                    <a:pt x="0" y="3"/>
                  </a:cubicBezTo>
                  <a:cubicBezTo>
                    <a:pt x="0" y="165"/>
                    <a:pt x="0" y="165"/>
                    <a:pt x="0" y="165"/>
                  </a:cubicBezTo>
                  <a:cubicBezTo>
                    <a:pt x="6" y="165"/>
                    <a:pt x="6" y="165"/>
                    <a:pt x="6" y="165"/>
                  </a:cubicBezTo>
                  <a:lnTo>
                    <a:pt x="6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4" name="Freeform 3"/>
            <p:cNvSpPr>
              <a:spLocks/>
            </p:cNvSpPr>
            <p:nvPr/>
          </p:nvSpPr>
          <p:spPr bwMode="auto">
            <a:xfrm>
              <a:off x="622301" y="6935788"/>
              <a:ext cx="35984" cy="1646237"/>
            </a:xfrm>
            <a:custGeom>
              <a:avLst/>
              <a:gdLst>
                <a:gd name="T0" fmla="*/ 6 w 6"/>
                <a:gd name="T1" fmla="*/ 4 h 267"/>
                <a:gd name="T2" fmla="*/ 3 w 6"/>
                <a:gd name="T3" fmla="*/ 0 h 267"/>
                <a:gd name="T4" fmla="*/ 0 w 6"/>
                <a:gd name="T5" fmla="*/ 4 h 267"/>
                <a:gd name="T6" fmla="*/ 0 w 6"/>
                <a:gd name="T7" fmla="*/ 267 h 267"/>
                <a:gd name="T8" fmla="*/ 6 w 6"/>
                <a:gd name="T9" fmla="*/ 267 h 267"/>
                <a:gd name="T10" fmla="*/ 6 w 6"/>
                <a:gd name="T11" fmla="*/ 4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67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67"/>
                    <a:pt x="0" y="267"/>
                    <a:pt x="0" y="267"/>
                  </a:cubicBezTo>
                  <a:cubicBezTo>
                    <a:pt x="6" y="267"/>
                    <a:pt x="6" y="267"/>
                    <a:pt x="6" y="267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5" name="Freeform 4"/>
            <p:cNvSpPr>
              <a:spLocks/>
            </p:cNvSpPr>
            <p:nvPr/>
          </p:nvSpPr>
          <p:spPr bwMode="auto">
            <a:xfrm>
              <a:off x="1680634" y="6492875"/>
              <a:ext cx="38100" cy="2089150"/>
            </a:xfrm>
            <a:custGeom>
              <a:avLst/>
              <a:gdLst>
                <a:gd name="T0" fmla="*/ 6 w 6"/>
                <a:gd name="T1" fmla="*/ 6 h 339"/>
                <a:gd name="T2" fmla="*/ 3 w 6"/>
                <a:gd name="T3" fmla="*/ 0 h 339"/>
                <a:gd name="T4" fmla="*/ 0 w 6"/>
                <a:gd name="T5" fmla="*/ 6 h 339"/>
                <a:gd name="T6" fmla="*/ 0 w 6"/>
                <a:gd name="T7" fmla="*/ 339 h 339"/>
                <a:gd name="T8" fmla="*/ 6 w 6"/>
                <a:gd name="T9" fmla="*/ 339 h 339"/>
                <a:gd name="T10" fmla="*/ 6 w 6"/>
                <a:gd name="T11" fmla="*/ 6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39">
                  <a:moveTo>
                    <a:pt x="6" y="6"/>
                  </a:moveTo>
                  <a:cubicBezTo>
                    <a:pt x="6" y="3"/>
                    <a:pt x="5" y="0"/>
                    <a:pt x="3" y="0"/>
                  </a:cubicBezTo>
                  <a:cubicBezTo>
                    <a:pt x="2" y="0"/>
                    <a:pt x="0" y="3"/>
                    <a:pt x="0" y="6"/>
                  </a:cubicBezTo>
                  <a:cubicBezTo>
                    <a:pt x="0" y="339"/>
                    <a:pt x="0" y="339"/>
                    <a:pt x="0" y="339"/>
                  </a:cubicBezTo>
                  <a:cubicBezTo>
                    <a:pt x="6" y="339"/>
                    <a:pt x="6" y="339"/>
                    <a:pt x="6" y="339"/>
                  </a:cubicBezTo>
                  <a:lnTo>
                    <a:pt x="6" y="6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2338918" y="6683375"/>
              <a:ext cx="38100" cy="1898650"/>
            </a:xfrm>
            <a:custGeom>
              <a:avLst/>
              <a:gdLst>
                <a:gd name="T0" fmla="*/ 6 w 6"/>
                <a:gd name="T1" fmla="*/ 4 h 308"/>
                <a:gd name="T2" fmla="*/ 3 w 6"/>
                <a:gd name="T3" fmla="*/ 0 h 308"/>
                <a:gd name="T4" fmla="*/ 0 w 6"/>
                <a:gd name="T5" fmla="*/ 4 h 308"/>
                <a:gd name="T6" fmla="*/ 0 w 6"/>
                <a:gd name="T7" fmla="*/ 308 h 308"/>
                <a:gd name="T8" fmla="*/ 6 w 6"/>
                <a:gd name="T9" fmla="*/ 308 h 308"/>
                <a:gd name="T10" fmla="*/ 6 w 6"/>
                <a:gd name="T11" fmla="*/ 4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08">
                  <a:moveTo>
                    <a:pt x="6" y="4"/>
                  </a:moveTo>
                  <a:cubicBezTo>
                    <a:pt x="6" y="2"/>
                    <a:pt x="4" y="0"/>
                    <a:pt x="3" y="0"/>
                  </a:cubicBezTo>
                  <a:cubicBezTo>
                    <a:pt x="1" y="0"/>
                    <a:pt x="0" y="2"/>
                    <a:pt x="0" y="4"/>
                  </a:cubicBezTo>
                  <a:cubicBezTo>
                    <a:pt x="0" y="308"/>
                    <a:pt x="0" y="308"/>
                    <a:pt x="0" y="308"/>
                  </a:cubicBezTo>
                  <a:cubicBezTo>
                    <a:pt x="6" y="308"/>
                    <a:pt x="6" y="308"/>
                    <a:pt x="6" y="308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2611967" y="7485063"/>
              <a:ext cx="29633" cy="1096962"/>
            </a:xfrm>
            <a:custGeom>
              <a:avLst/>
              <a:gdLst>
                <a:gd name="T0" fmla="*/ 5 w 5"/>
                <a:gd name="T1" fmla="*/ 3 h 178"/>
                <a:gd name="T2" fmla="*/ 2 w 5"/>
                <a:gd name="T3" fmla="*/ 0 h 178"/>
                <a:gd name="T4" fmla="*/ 0 w 5"/>
                <a:gd name="T5" fmla="*/ 3 h 178"/>
                <a:gd name="T6" fmla="*/ 0 w 5"/>
                <a:gd name="T7" fmla="*/ 178 h 178"/>
                <a:gd name="T8" fmla="*/ 5 w 5"/>
                <a:gd name="T9" fmla="*/ 178 h 178"/>
                <a:gd name="T10" fmla="*/ 5 w 5"/>
                <a:gd name="T11" fmla="*/ 3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78">
                  <a:moveTo>
                    <a:pt x="5" y="3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3"/>
                  </a:cubicBezTo>
                  <a:cubicBezTo>
                    <a:pt x="0" y="178"/>
                    <a:pt x="0" y="178"/>
                    <a:pt x="0" y="178"/>
                  </a:cubicBezTo>
                  <a:cubicBezTo>
                    <a:pt x="5" y="178"/>
                    <a:pt x="5" y="178"/>
                    <a:pt x="5" y="178"/>
                  </a:cubicBezTo>
                  <a:lnTo>
                    <a:pt x="5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836085" y="6819900"/>
              <a:ext cx="1159933" cy="1077913"/>
            </a:xfrm>
            <a:custGeom>
              <a:avLst/>
              <a:gdLst>
                <a:gd name="T0" fmla="*/ 85 w 188"/>
                <a:gd name="T1" fmla="*/ 70 h 175"/>
                <a:gd name="T2" fmla="*/ 79 w 188"/>
                <a:gd name="T3" fmla="*/ 5 h 175"/>
                <a:gd name="T4" fmla="*/ 98 w 188"/>
                <a:gd name="T5" fmla="*/ 65 h 175"/>
                <a:gd name="T6" fmla="*/ 149 w 188"/>
                <a:gd name="T7" fmla="*/ 44 h 175"/>
                <a:gd name="T8" fmla="*/ 117 w 188"/>
                <a:gd name="T9" fmla="*/ 81 h 175"/>
                <a:gd name="T10" fmla="*/ 178 w 188"/>
                <a:gd name="T11" fmla="*/ 99 h 175"/>
                <a:gd name="T12" fmla="*/ 113 w 188"/>
                <a:gd name="T13" fmla="*/ 100 h 175"/>
                <a:gd name="T14" fmla="*/ 139 w 188"/>
                <a:gd name="T15" fmla="*/ 151 h 175"/>
                <a:gd name="T16" fmla="*/ 98 w 188"/>
                <a:gd name="T17" fmla="*/ 115 h 175"/>
                <a:gd name="T18" fmla="*/ 90 w 188"/>
                <a:gd name="T19" fmla="*/ 171 h 175"/>
                <a:gd name="T20" fmla="*/ 73 w 188"/>
                <a:gd name="T21" fmla="*/ 120 h 175"/>
                <a:gd name="T22" fmla="*/ 19 w 188"/>
                <a:gd name="T23" fmla="*/ 131 h 175"/>
                <a:gd name="T24" fmla="*/ 59 w 188"/>
                <a:gd name="T25" fmla="*/ 104 h 175"/>
                <a:gd name="T26" fmla="*/ 11 w 188"/>
                <a:gd name="T27" fmla="*/ 67 h 175"/>
                <a:gd name="T28" fmla="*/ 70 w 188"/>
                <a:gd name="T29" fmla="*/ 77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8" h="175">
                  <a:moveTo>
                    <a:pt x="85" y="70"/>
                  </a:moveTo>
                  <a:cubicBezTo>
                    <a:pt x="59" y="74"/>
                    <a:pt x="51" y="9"/>
                    <a:pt x="79" y="5"/>
                  </a:cubicBezTo>
                  <a:cubicBezTo>
                    <a:pt x="111" y="0"/>
                    <a:pt x="102" y="49"/>
                    <a:pt x="98" y="65"/>
                  </a:cubicBezTo>
                  <a:cubicBezTo>
                    <a:pt x="106" y="52"/>
                    <a:pt x="139" y="15"/>
                    <a:pt x="149" y="44"/>
                  </a:cubicBezTo>
                  <a:cubicBezTo>
                    <a:pt x="156" y="63"/>
                    <a:pt x="128" y="72"/>
                    <a:pt x="117" y="81"/>
                  </a:cubicBezTo>
                  <a:cubicBezTo>
                    <a:pt x="131" y="67"/>
                    <a:pt x="188" y="74"/>
                    <a:pt x="178" y="99"/>
                  </a:cubicBezTo>
                  <a:cubicBezTo>
                    <a:pt x="169" y="119"/>
                    <a:pt x="127" y="105"/>
                    <a:pt x="113" y="100"/>
                  </a:cubicBezTo>
                  <a:cubicBezTo>
                    <a:pt x="129" y="109"/>
                    <a:pt x="171" y="135"/>
                    <a:pt x="139" y="151"/>
                  </a:cubicBezTo>
                  <a:cubicBezTo>
                    <a:pt x="113" y="165"/>
                    <a:pt x="105" y="132"/>
                    <a:pt x="98" y="115"/>
                  </a:cubicBezTo>
                  <a:cubicBezTo>
                    <a:pt x="102" y="131"/>
                    <a:pt x="114" y="166"/>
                    <a:pt x="90" y="171"/>
                  </a:cubicBezTo>
                  <a:cubicBezTo>
                    <a:pt x="66" y="175"/>
                    <a:pt x="57" y="134"/>
                    <a:pt x="73" y="120"/>
                  </a:cubicBezTo>
                  <a:cubicBezTo>
                    <a:pt x="64" y="130"/>
                    <a:pt x="30" y="151"/>
                    <a:pt x="19" y="131"/>
                  </a:cubicBezTo>
                  <a:cubicBezTo>
                    <a:pt x="7" y="108"/>
                    <a:pt x="49" y="108"/>
                    <a:pt x="59" y="104"/>
                  </a:cubicBezTo>
                  <a:cubicBezTo>
                    <a:pt x="44" y="106"/>
                    <a:pt x="0" y="88"/>
                    <a:pt x="11" y="67"/>
                  </a:cubicBezTo>
                  <a:cubicBezTo>
                    <a:pt x="21" y="46"/>
                    <a:pt x="66" y="70"/>
                    <a:pt x="70" y="7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9" name="Oval 8"/>
            <p:cNvSpPr>
              <a:spLocks noChangeArrowheads="1"/>
            </p:cNvSpPr>
            <p:nvPr/>
          </p:nvSpPr>
          <p:spPr bwMode="auto">
            <a:xfrm>
              <a:off x="1157818" y="7164388"/>
              <a:ext cx="480483" cy="474662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0" name="Oval 9"/>
            <p:cNvSpPr>
              <a:spLocks noChangeArrowheads="1"/>
            </p:cNvSpPr>
            <p:nvPr/>
          </p:nvSpPr>
          <p:spPr bwMode="auto">
            <a:xfrm>
              <a:off x="1231901" y="7288213"/>
              <a:ext cx="16933" cy="111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1" name="Oval 10"/>
            <p:cNvSpPr>
              <a:spLocks noChangeArrowheads="1"/>
            </p:cNvSpPr>
            <p:nvPr/>
          </p:nvSpPr>
          <p:spPr bwMode="auto">
            <a:xfrm>
              <a:off x="1416051" y="72453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2" name="Oval 11"/>
            <p:cNvSpPr>
              <a:spLocks noChangeArrowheads="1"/>
            </p:cNvSpPr>
            <p:nvPr/>
          </p:nvSpPr>
          <p:spPr bwMode="auto">
            <a:xfrm>
              <a:off x="1373718" y="7331075"/>
              <a:ext cx="19049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3" name="Oval 12"/>
            <p:cNvSpPr>
              <a:spLocks noChangeArrowheads="1"/>
            </p:cNvSpPr>
            <p:nvPr/>
          </p:nvSpPr>
          <p:spPr bwMode="auto">
            <a:xfrm>
              <a:off x="1557867" y="73310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4" name="Oval 13"/>
            <p:cNvSpPr>
              <a:spLocks noChangeArrowheads="1"/>
            </p:cNvSpPr>
            <p:nvPr/>
          </p:nvSpPr>
          <p:spPr bwMode="auto">
            <a:xfrm>
              <a:off x="1500718" y="7459663"/>
              <a:ext cx="19049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5" name="Oval 14"/>
            <p:cNvSpPr>
              <a:spLocks noChangeArrowheads="1"/>
            </p:cNvSpPr>
            <p:nvPr/>
          </p:nvSpPr>
          <p:spPr bwMode="auto">
            <a:xfrm>
              <a:off x="1255185" y="7429500"/>
              <a:ext cx="19049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6" name="Oval 15"/>
            <p:cNvSpPr>
              <a:spLocks noChangeArrowheads="1"/>
            </p:cNvSpPr>
            <p:nvPr/>
          </p:nvSpPr>
          <p:spPr bwMode="auto">
            <a:xfrm>
              <a:off x="1422401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7" name="Oval 16"/>
            <p:cNvSpPr>
              <a:spLocks noChangeArrowheads="1"/>
            </p:cNvSpPr>
            <p:nvPr/>
          </p:nvSpPr>
          <p:spPr bwMode="auto">
            <a:xfrm>
              <a:off x="1392767" y="7559675"/>
              <a:ext cx="10584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8" name="Freeform 17"/>
            <p:cNvSpPr>
              <a:spLocks/>
            </p:cNvSpPr>
            <p:nvPr/>
          </p:nvSpPr>
          <p:spPr bwMode="auto">
            <a:xfrm>
              <a:off x="300567" y="6456363"/>
              <a:ext cx="721784" cy="671512"/>
            </a:xfrm>
            <a:custGeom>
              <a:avLst/>
              <a:gdLst>
                <a:gd name="T0" fmla="*/ 52 w 117"/>
                <a:gd name="T1" fmla="*/ 43 h 109"/>
                <a:gd name="T2" fmla="*/ 49 w 117"/>
                <a:gd name="T3" fmla="*/ 2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0 w 117"/>
                <a:gd name="T11" fmla="*/ 61 h 109"/>
                <a:gd name="T12" fmla="*/ 70 w 117"/>
                <a:gd name="T13" fmla="*/ 62 h 109"/>
                <a:gd name="T14" fmla="*/ 86 w 117"/>
                <a:gd name="T15" fmla="*/ 94 h 109"/>
                <a:gd name="T16" fmla="*/ 60 w 117"/>
                <a:gd name="T17" fmla="*/ 71 h 109"/>
                <a:gd name="T18" fmla="*/ 56 w 117"/>
                <a:gd name="T19" fmla="*/ 106 h 109"/>
                <a:gd name="T20" fmla="*/ 45 w 117"/>
                <a:gd name="T21" fmla="*/ 74 h 109"/>
                <a:gd name="T22" fmla="*/ 11 w 117"/>
                <a:gd name="T23" fmla="*/ 81 h 109"/>
                <a:gd name="T24" fmla="*/ 37 w 117"/>
                <a:gd name="T25" fmla="*/ 64 h 109"/>
                <a:gd name="T26" fmla="*/ 6 w 117"/>
                <a:gd name="T27" fmla="*/ 41 h 109"/>
                <a:gd name="T28" fmla="*/ 43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2" y="43"/>
                  </a:moveTo>
                  <a:cubicBezTo>
                    <a:pt x="36" y="45"/>
                    <a:pt x="31" y="5"/>
                    <a:pt x="49" y="2"/>
                  </a:cubicBezTo>
                  <a:cubicBezTo>
                    <a:pt x="69" y="0"/>
                    <a:pt x="63" y="30"/>
                    <a:pt x="61" y="40"/>
                  </a:cubicBezTo>
                  <a:cubicBezTo>
                    <a:pt x="66" y="32"/>
                    <a:pt x="86" y="9"/>
                    <a:pt x="93" y="27"/>
                  </a:cubicBezTo>
                  <a:cubicBezTo>
                    <a:pt x="97" y="38"/>
                    <a:pt x="79" y="44"/>
                    <a:pt x="73" y="50"/>
                  </a:cubicBezTo>
                  <a:cubicBezTo>
                    <a:pt x="81" y="41"/>
                    <a:pt x="117" y="46"/>
                    <a:pt x="110" y="61"/>
                  </a:cubicBezTo>
                  <a:cubicBezTo>
                    <a:pt x="105" y="73"/>
                    <a:pt x="79" y="65"/>
                    <a:pt x="70" y="62"/>
                  </a:cubicBezTo>
                  <a:cubicBezTo>
                    <a:pt x="80" y="67"/>
                    <a:pt x="106" y="83"/>
                    <a:pt x="86" y="94"/>
                  </a:cubicBezTo>
                  <a:cubicBezTo>
                    <a:pt x="70" y="102"/>
                    <a:pt x="65" y="81"/>
                    <a:pt x="60" y="71"/>
                  </a:cubicBezTo>
                  <a:cubicBezTo>
                    <a:pt x="63" y="81"/>
                    <a:pt x="71" y="103"/>
                    <a:pt x="56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3"/>
                    <a:pt x="11" y="81"/>
                  </a:cubicBezTo>
                  <a:cubicBezTo>
                    <a:pt x="4" y="67"/>
                    <a:pt x="30" y="66"/>
                    <a:pt x="37" y="64"/>
                  </a:cubicBezTo>
                  <a:cubicBezTo>
                    <a:pt x="27" y="65"/>
                    <a:pt x="0" y="54"/>
                    <a:pt x="6" y="41"/>
                  </a:cubicBezTo>
                  <a:cubicBezTo>
                    <a:pt x="13" y="28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9" name="Oval 18"/>
            <p:cNvSpPr>
              <a:spLocks noChangeArrowheads="1"/>
            </p:cNvSpPr>
            <p:nvPr/>
          </p:nvSpPr>
          <p:spPr bwMode="auto">
            <a:xfrm>
              <a:off x="497418" y="6665913"/>
              <a:ext cx="296333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20" name="Oval 19"/>
            <p:cNvSpPr>
              <a:spLocks noChangeArrowheads="1"/>
            </p:cNvSpPr>
            <p:nvPr/>
          </p:nvSpPr>
          <p:spPr bwMode="auto">
            <a:xfrm>
              <a:off x="548218" y="6745288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21" name="Oval 20"/>
            <p:cNvSpPr>
              <a:spLocks noChangeArrowheads="1"/>
            </p:cNvSpPr>
            <p:nvPr/>
          </p:nvSpPr>
          <p:spPr bwMode="auto">
            <a:xfrm>
              <a:off x="658285" y="6715125"/>
              <a:ext cx="6349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22" name="Oval 21"/>
            <p:cNvSpPr>
              <a:spLocks noChangeArrowheads="1"/>
            </p:cNvSpPr>
            <p:nvPr/>
          </p:nvSpPr>
          <p:spPr bwMode="auto">
            <a:xfrm>
              <a:off x="632885" y="6770688"/>
              <a:ext cx="6349" cy="111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23" name="Oval 22"/>
            <p:cNvSpPr>
              <a:spLocks noChangeArrowheads="1"/>
            </p:cNvSpPr>
            <p:nvPr/>
          </p:nvSpPr>
          <p:spPr bwMode="auto">
            <a:xfrm>
              <a:off x="745067" y="6770688"/>
              <a:ext cx="12700" cy="476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24" name="Oval 23"/>
            <p:cNvSpPr>
              <a:spLocks noChangeArrowheads="1"/>
            </p:cNvSpPr>
            <p:nvPr/>
          </p:nvSpPr>
          <p:spPr bwMode="auto">
            <a:xfrm>
              <a:off x="713318" y="6850063"/>
              <a:ext cx="6349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25" name="Oval 24"/>
            <p:cNvSpPr>
              <a:spLocks noChangeArrowheads="1"/>
            </p:cNvSpPr>
            <p:nvPr/>
          </p:nvSpPr>
          <p:spPr bwMode="auto">
            <a:xfrm>
              <a:off x="560918" y="68310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26" name="Oval 25"/>
            <p:cNvSpPr>
              <a:spLocks noChangeArrowheads="1"/>
            </p:cNvSpPr>
            <p:nvPr/>
          </p:nvSpPr>
          <p:spPr bwMode="auto">
            <a:xfrm>
              <a:off x="664634" y="6843713"/>
              <a:ext cx="6351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27" name="Oval 26"/>
            <p:cNvSpPr>
              <a:spLocks noChangeArrowheads="1"/>
            </p:cNvSpPr>
            <p:nvPr/>
          </p:nvSpPr>
          <p:spPr bwMode="auto">
            <a:xfrm>
              <a:off x="645585" y="6911975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28" name="Freeform 27"/>
            <p:cNvSpPr>
              <a:spLocks/>
            </p:cNvSpPr>
            <p:nvPr/>
          </p:nvSpPr>
          <p:spPr bwMode="auto">
            <a:xfrm>
              <a:off x="2277534" y="7108825"/>
              <a:ext cx="721784" cy="671513"/>
            </a:xfrm>
            <a:custGeom>
              <a:avLst/>
              <a:gdLst>
                <a:gd name="T0" fmla="*/ 53 w 117"/>
                <a:gd name="T1" fmla="*/ 43 h 109"/>
                <a:gd name="T2" fmla="*/ 50 w 117"/>
                <a:gd name="T3" fmla="*/ 3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1 w 117"/>
                <a:gd name="T11" fmla="*/ 61 h 109"/>
                <a:gd name="T12" fmla="*/ 71 w 117"/>
                <a:gd name="T13" fmla="*/ 62 h 109"/>
                <a:gd name="T14" fmla="*/ 87 w 117"/>
                <a:gd name="T15" fmla="*/ 94 h 109"/>
                <a:gd name="T16" fmla="*/ 61 w 117"/>
                <a:gd name="T17" fmla="*/ 71 h 109"/>
                <a:gd name="T18" fmla="*/ 56 w 117"/>
                <a:gd name="T19" fmla="*/ 106 h 109"/>
                <a:gd name="T20" fmla="*/ 46 w 117"/>
                <a:gd name="T21" fmla="*/ 74 h 109"/>
                <a:gd name="T22" fmla="*/ 12 w 117"/>
                <a:gd name="T23" fmla="*/ 81 h 109"/>
                <a:gd name="T24" fmla="*/ 37 w 117"/>
                <a:gd name="T25" fmla="*/ 64 h 109"/>
                <a:gd name="T26" fmla="*/ 7 w 117"/>
                <a:gd name="T27" fmla="*/ 41 h 109"/>
                <a:gd name="T28" fmla="*/ 44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3" y="43"/>
                  </a:moveTo>
                  <a:cubicBezTo>
                    <a:pt x="37" y="46"/>
                    <a:pt x="32" y="5"/>
                    <a:pt x="50" y="3"/>
                  </a:cubicBezTo>
                  <a:cubicBezTo>
                    <a:pt x="69" y="0"/>
                    <a:pt x="64" y="30"/>
                    <a:pt x="61" y="40"/>
                  </a:cubicBezTo>
                  <a:cubicBezTo>
                    <a:pt x="66" y="32"/>
                    <a:pt x="87" y="9"/>
                    <a:pt x="93" y="27"/>
                  </a:cubicBezTo>
                  <a:cubicBezTo>
                    <a:pt x="97" y="39"/>
                    <a:pt x="80" y="44"/>
                    <a:pt x="73" y="50"/>
                  </a:cubicBezTo>
                  <a:cubicBezTo>
                    <a:pt x="82" y="41"/>
                    <a:pt x="117" y="46"/>
                    <a:pt x="111" y="61"/>
                  </a:cubicBezTo>
                  <a:cubicBezTo>
                    <a:pt x="105" y="74"/>
                    <a:pt x="79" y="65"/>
                    <a:pt x="71" y="62"/>
                  </a:cubicBezTo>
                  <a:cubicBezTo>
                    <a:pt x="80" y="67"/>
                    <a:pt x="107" y="84"/>
                    <a:pt x="87" y="94"/>
                  </a:cubicBezTo>
                  <a:cubicBezTo>
                    <a:pt x="70" y="102"/>
                    <a:pt x="66" y="82"/>
                    <a:pt x="61" y="71"/>
                  </a:cubicBezTo>
                  <a:cubicBezTo>
                    <a:pt x="64" y="81"/>
                    <a:pt x="71" y="103"/>
                    <a:pt x="56" y="106"/>
                  </a:cubicBezTo>
                  <a:cubicBezTo>
                    <a:pt x="41" y="109"/>
                    <a:pt x="35" y="83"/>
                    <a:pt x="46" y="74"/>
                  </a:cubicBezTo>
                  <a:cubicBezTo>
                    <a:pt x="40" y="81"/>
                    <a:pt x="18" y="94"/>
                    <a:pt x="12" y="81"/>
                  </a:cubicBezTo>
                  <a:cubicBezTo>
                    <a:pt x="4" y="67"/>
                    <a:pt x="30" y="67"/>
                    <a:pt x="37" y="64"/>
                  </a:cubicBezTo>
                  <a:cubicBezTo>
                    <a:pt x="28" y="66"/>
                    <a:pt x="0" y="55"/>
                    <a:pt x="7" y="41"/>
                  </a:cubicBezTo>
                  <a:cubicBezTo>
                    <a:pt x="13" y="28"/>
                    <a:pt x="41" y="43"/>
                    <a:pt x="44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29" name="Oval 28"/>
            <p:cNvSpPr>
              <a:spLocks noChangeArrowheads="1"/>
            </p:cNvSpPr>
            <p:nvPr/>
          </p:nvSpPr>
          <p:spPr bwMode="auto">
            <a:xfrm>
              <a:off x="2480734" y="7324725"/>
              <a:ext cx="296333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30" name="Oval 29"/>
            <p:cNvSpPr>
              <a:spLocks noChangeArrowheads="1"/>
            </p:cNvSpPr>
            <p:nvPr/>
          </p:nvSpPr>
          <p:spPr bwMode="auto">
            <a:xfrm>
              <a:off x="2523067" y="7399338"/>
              <a:ext cx="12700" cy="476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31" name="Oval 30"/>
            <p:cNvSpPr>
              <a:spLocks noChangeArrowheads="1"/>
            </p:cNvSpPr>
            <p:nvPr/>
          </p:nvSpPr>
          <p:spPr bwMode="auto">
            <a:xfrm>
              <a:off x="2641601" y="7373938"/>
              <a:ext cx="6351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32" name="Oval 31"/>
            <p:cNvSpPr>
              <a:spLocks noChangeArrowheads="1"/>
            </p:cNvSpPr>
            <p:nvPr/>
          </p:nvSpPr>
          <p:spPr bwMode="auto">
            <a:xfrm>
              <a:off x="2611967" y="7429500"/>
              <a:ext cx="10584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33" name="Oval 32"/>
            <p:cNvSpPr>
              <a:spLocks noChangeArrowheads="1"/>
            </p:cNvSpPr>
            <p:nvPr/>
          </p:nvSpPr>
          <p:spPr bwMode="auto">
            <a:xfrm>
              <a:off x="2726267" y="7423150"/>
              <a:ext cx="6351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34" name="Oval 33"/>
            <p:cNvSpPr>
              <a:spLocks noChangeArrowheads="1"/>
            </p:cNvSpPr>
            <p:nvPr/>
          </p:nvSpPr>
          <p:spPr bwMode="auto">
            <a:xfrm>
              <a:off x="2696634" y="7508875"/>
              <a:ext cx="6351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35" name="Oval 34"/>
            <p:cNvSpPr>
              <a:spLocks noChangeArrowheads="1"/>
            </p:cNvSpPr>
            <p:nvPr/>
          </p:nvSpPr>
          <p:spPr bwMode="auto">
            <a:xfrm>
              <a:off x="2542118" y="7485063"/>
              <a:ext cx="6349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36" name="Oval 35"/>
            <p:cNvSpPr>
              <a:spLocks noChangeArrowheads="1"/>
            </p:cNvSpPr>
            <p:nvPr/>
          </p:nvSpPr>
          <p:spPr bwMode="auto">
            <a:xfrm>
              <a:off x="2641601" y="7504113"/>
              <a:ext cx="12700" cy="476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37" name="Oval 36"/>
            <p:cNvSpPr>
              <a:spLocks noChangeArrowheads="1"/>
            </p:cNvSpPr>
            <p:nvPr/>
          </p:nvSpPr>
          <p:spPr bwMode="auto">
            <a:xfrm>
              <a:off x="2622551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38" name="Freeform 37"/>
            <p:cNvSpPr>
              <a:spLocks/>
            </p:cNvSpPr>
            <p:nvPr/>
          </p:nvSpPr>
          <p:spPr bwMode="auto">
            <a:xfrm>
              <a:off x="2129367" y="6516688"/>
              <a:ext cx="499533" cy="468312"/>
            </a:xfrm>
            <a:custGeom>
              <a:avLst/>
              <a:gdLst>
                <a:gd name="T0" fmla="*/ 36 w 81"/>
                <a:gd name="T1" fmla="*/ 30 h 76"/>
                <a:gd name="T2" fmla="*/ 34 w 81"/>
                <a:gd name="T3" fmla="*/ 2 h 76"/>
                <a:gd name="T4" fmla="*/ 42 w 81"/>
                <a:gd name="T5" fmla="*/ 28 h 76"/>
                <a:gd name="T6" fmla="*/ 65 w 81"/>
                <a:gd name="T7" fmla="*/ 19 h 76"/>
                <a:gd name="T8" fmla="*/ 50 w 81"/>
                <a:gd name="T9" fmla="*/ 35 h 76"/>
                <a:gd name="T10" fmla="*/ 77 w 81"/>
                <a:gd name="T11" fmla="*/ 42 h 76"/>
                <a:gd name="T12" fmla="*/ 49 w 81"/>
                <a:gd name="T13" fmla="*/ 43 h 76"/>
                <a:gd name="T14" fmla="*/ 60 w 81"/>
                <a:gd name="T15" fmla="*/ 65 h 76"/>
                <a:gd name="T16" fmla="*/ 42 w 81"/>
                <a:gd name="T17" fmla="*/ 50 h 76"/>
                <a:gd name="T18" fmla="*/ 39 w 81"/>
                <a:gd name="T19" fmla="*/ 74 h 76"/>
                <a:gd name="T20" fmla="*/ 31 w 81"/>
                <a:gd name="T21" fmla="*/ 52 h 76"/>
                <a:gd name="T22" fmla="*/ 8 w 81"/>
                <a:gd name="T23" fmla="*/ 56 h 76"/>
                <a:gd name="T24" fmla="*/ 25 w 81"/>
                <a:gd name="T25" fmla="*/ 45 h 76"/>
                <a:gd name="T26" fmla="*/ 4 w 81"/>
                <a:gd name="T27" fmla="*/ 29 h 76"/>
                <a:gd name="T28" fmla="*/ 30 w 81"/>
                <a:gd name="T29" fmla="*/ 33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1" h="76">
                  <a:moveTo>
                    <a:pt x="36" y="30"/>
                  </a:moveTo>
                  <a:cubicBezTo>
                    <a:pt x="25" y="32"/>
                    <a:pt x="21" y="4"/>
                    <a:pt x="34" y="2"/>
                  </a:cubicBezTo>
                  <a:cubicBezTo>
                    <a:pt x="48" y="0"/>
                    <a:pt x="44" y="21"/>
                    <a:pt x="42" y="28"/>
                  </a:cubicBezTo>
                  <a:cubicBezTo>
                    <a:pt x="46" y="22"/>
                    <a:pt x="60" y="6"/>
                    <a:pt x="65" y="19"/>
                  </a:cubicBezTo>
                  <a:cubicBezTo>
                    <a:pt x="67" y="27"/>
                    <a:pt x="55" y="31"/>
                    <a:pt x="50" y="35"/>
                  </a:cubicBezTo>
                  <a:cubicBezTo>
                    <a:pt x="56" y="29"/>
                    <a:pt x="81" y="32"/>
                    <a:pt x="77" y="42"/>
                  </a:cubicBezTo>
                  <a:cubicBezTo>
                    <a:pt x="73" y="51"/>
                    <a:pt x="55" y="45"/>
                    <a:pt x="49" y="43"/>
                  </a:cubicBezTo>
                  <a:cubicBezTo>
                    <a:pt x="56" y="47"/>
                    <a:pt x="74" y="58"/>
                    <a:pt x="60" y="65"/>
                  </a:cubicBezTo>
                  <a:cubicBezTo>
                    <a:pt x="48" y="71"/>
                    <a:pt x="45" y="57"/>
                    <a:pt x="42" y="50"/>
                  </a:cubicBezTo>
                  <a:cubicBezTo>
                    <a:pt x="44" y="57"/>
                    <a:pt x="49" y="72"/>
                    <a:pt x="39" y="74"/>
                  </a:cubicBezTo>
                  <a:cubicBezTo>
                    <a:pt x="28" y="76"/>
                    <a:pt x="24" y="58"/>
                    <a:pt x="31" y="52"/>
                  </a:cubicBezTo>
                  <a:cubicBezTo>
                    <a:pt x="27" y="56"/>
                    <a:pt x="12" y="65"/>
                    <a:pt x="8" y="56"/>
                  </a:cubicBezTo>
                  <a:cubicBezTo>
                    <a:pt x="2" y="47"/>
                    <a:pt x="21" y="46"/>
                    <a:pt x="25" y="45"/>
                  </a:cubicBezTo>
                  <a:cubicBezTo>
                    <a:pt x="19" y="46"/>
                    <a:pt x="0" y="38"/>
                    <a:pt x="4" y="29"/>
                  </a:cubicBezTo>
                  <a:cubicBezTo>
                    <a:pt x="9" y="20"/>
                    <a:pt x="28" y="30"/>
                    <a:pt x="30" y="3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39" name="Oval 38"/>
            <p:cNvSpPr>
              <a:spLocks noChangeArrowheads="1"/>
            </p:cNvSpPr>
            <p:nvPr/>
          </p:nvSpPr>
          <p:spPr bwMode="auto">
            <a:xfrm>
              <a:off x="2264834" y="6665913"/>
              <a:ext cx="209551" cy="209550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40" name="Oval 39"/>
            <p:cNvSpPr>
              <a:spLocks noChangeArrowheads="1"/>
            </p:cNvSpPr>
            <p:nvPr/>
          </p:nvSpPr>
          <p:spPr bwMode="auto">
            <a:xfrm>
              <a:off x="2302934" y="6719888"/>
              <a:ext cx="2117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41" name="Oval 40"/>
            <p:cNvSpPr>
              <a:spLocks noChangeArrowheads="1"/>
            </p:cNvSpPr>
            <p:nvPr/>
          </p:nvSpPr>
          <p:spPr bwMode="auto">
            <a:xfrm>
              <a:off x="2377018" y="6702425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42" name="Oval 41"/>
            <p:cNvSpPr>
              <a:spLocks noChangeArrowheads="1"/>
            </p:cNvSpPr>
            <p:nvPr/>
          </p:nvSpPr>
          <p:spPr bwMode="auto">
            <a:xfrm>
              <a:off x="2357967" y="6738938"/>
              <a:ext cx="6351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43" name="Oval 42"/>
            <p:cNvSpPr>
              <a:spLocks noChangeArrowheads="1"/>
            </p:cNvSpPr>
            <p:nvPr/>
          </p:nvSpPr>
          <p:spPr bwMode="auto">
            <a:xfrm>
              <a:off x="2438401" y="6732588"/>
              <a:ext cx="6351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44" name="Oval 43"/>
            <p:cNvSpPr>
              <a:spLocks noChangeArrowheads="1"/>
            </p:cNvSpPr>
            <p:nvPr/>
          </p:nvSpPr>
          <p:spPr bwMode="auto">
            <a:xfrm>
              <a:off x="2419351" y="6794500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45" name="Oval 44"/>
            <p:cNvSpPr>
              <a:spLocks noChangeArrowheads="1"/>
            </p:cNvSpPr>
            <p:nvPr/>
          </p:nvSpPr>
          <p:spPr bwMode="auto">
            <a:xfrm>
              <a:off x="2307167" y="6781800"/>
              <a:ext cx="6351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46" name="Oval 45"/>
            <p:cNvSpPr>
              <a:spLocks noChangeArrowheads="1"/>
            </p:cNvSpPr>
            <p:nvPr/>
          </p:nvSpPr>
          <p:spPr bwMode="auto">
            <a:xfrm>
              <a:off x="2383367" y="6788150"/>
              <a:ext cx="6351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47" name="Oval 46"/>
            <p:cNvSpPr>
              <a:spLocks noChangeArrowheads="1"/>
            </p:cNvSpPr>
            <p:nvPr/>
          </p:nvSpPr>
          <p:spPr bwMode="auto">
            <a:xfrm>
              <a:off x="2370667" y="6837363"/>
              <a:ext cx="6351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48" name="Freeform 47"/>
            <p:cNvSpPr>
              <a:spLocks/>
            </p:cNvSpPr>
            <p:nvPr/>
          </p:nvSpPr>
          <p:spPr bwMode="auto">
            <a:xfrm>
              <a:off x="1297518" y="6061075"/>
              <a:ext cx="692149" cy="647700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2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8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2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8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8"/>
                    <a:pt x="58" y="68"/>
                  </a:cubicBezTo>
                  <a:cubicBezTo>
                    <a:pt x="60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4"/>
                    <a:pt x="29" y="64"/>
                    <a:pt x="35" y="62"/>
                  </a:cubicBezTo>
                  <a:cubicBezTo>
                    <a:pt x="26" y="63"/>
                    <a:pt x="0" y="52"/>
                    <a:pt x="6" y="40"/>
                  </a:cubicBezTo>
                  <a:cubicBezTo>
                    <a:pt x="12" y="27"/>
                    <a:pt x="39" y="41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49" name="Oval 48"/>
            <p:cNvSpPr>
              <a:spLocks noChangeArrowheads="1"/>
            </p:cNvSpPr>
            <p:nvPr/>
          </p:nvSpPr>
          <p:spPr bwMode="auto">
            <a:xfrm>
              <a:off x="1490134" y="6264275"/>
              <a:ext cx="283633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50" name="Oval 49"/>
            <p:cNvSpPr>
              <a:spLocks noChangeArrowheads="1"/>
            </p:cNvSpPr>
            <p:nvPr/>
          </p:nvSpPr>
          <p:spPr bwMode="auto">
            <a:xfrm>
              <a:off x="1532467" y="6338888"/>
              <a:ext cx="6351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51" name="Oval 50"/>
            <p:cNvSpPr>
              <a:spLocks noChangeArrowheads="1"/>
            </p:cNvSpPr>
            <p:nvPr/>
          </p:nvSpPr>
          <p:spPr bwMode="auto">
            <a:xfrm>
              <a:off x="1644651" y="6313488"/>
              <a:ext cx="423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52" name="Oval 51"/>
            <p:cNvSpPr>
              <a:spLocks noChangeArrowheads="1"/>
            </p:cNvSpPr>
            <p:nvPr/>
          </p:nvSpPr>
          <p:spPr bwMode="auto">
            <a:xfrm>
              <a:off x="1619251" y="6362700"/>
              <a:ext cx="6349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53" name="Oval 52"/>
            <p:cNvSpPr>
              <a:spLocks noChangeArrowheads="1"/>
            </p:cNvSpPr>
            <p:nvPr/>
          </p:nvSpPr>
          <p:spPr bwMode="auto">
            <a:xfrm>
              <a:off x="1722967" y="636270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54" name="Oval 53"/>
            <p:cNvSpPr>
              <a:spLocks noChangeArrowheads="1"/>
            </p:cNvSpPr>
            <p:nvPr/>
          </p:nvSpPr>
          <p:spPr bwMode="auto">
            <a:xfrm>
              <a:off x="1693334" y="644366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55" name="Oval 54"/>
            <p:cNvSpPr>
              <a:spLocks noChangeArrowheads="1"/>
            </p:cNvSpPr>
            <p:nvPr/>
          </p:nvSpPr>
          <p:spPr bwMode="auto">
            <a:xfrm>
              <a:off x="1545167" y="64246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56" name="Oval 55"/>
            <p:cNvSpPr>
              <a:spLocks noChangeArrowheads="1"/>
            </p:cNvSpPr>
            <p:nvPr/>
          </p:nvSpPr>
          <p:spPr bwMode="auto">
            <a:xfrm>
              <a:off x="1644651" y="6437313"/>
              <a:ext cx="1058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57" name="Oval 56"/>
            <p:cNvSpPr>
              <a:spLocks noChangeArrowheads="1"/>
            </p:cNvSpPr>
            <p:nvPr/>
          </p:nvSpPr>
          <p:spPr bwMode="auto">
            <a:xfrm>
              <a:off x="1625601" y="6499225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58" name="Freeform 57"/>
            <p:cNvSpPr>
              <a:spLocks/>
            </p:cNvSpPr>
            <p:nvPr/>
          </p:nvSpPr>
          <p:spPr bwMode="auto">
            <a:xfrm>
              <a:off x="929218" y="7910513"/>
              <a:ext cx="457200" cy="393700"/>
            </a:xfrm>
            <a:custGeom>
              <a:avLst/>
              <a:gdLst>
                <a:gd name="T0" fmla="*/ 0 w 74"/>
                <a:gd name="T1" fmla="*/ 7 h 64"/>
                <a:gd name="T2" fmla="*/ 74 w 74"/>
                <a:gd name="T3" fmla="*/ 64 h 64"/>
                <a:gd name="T4" fmla="*/ 0 w 74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7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59" name="Freeform 58"/>
            <p:cNvSpPr>
              <a:spLocks/>
            </p:cNvSpPr>
            <p:nvPr/>
          </p:nvSpPr>
          <p:spPr bwMode="auto">
            <a:xfrm>
              <a:off x="903818" y="7953375"/>
              <a:ext cx="482600" cy="431800"/>
            </a:xfrm>
            <a:custGeom>
              <a:avLst/>
              <a:gdLst>
                <a:gd name="T0" fmla="*/ 4 w 78"/>
                <a:gd name="T1" fmla="*/ 0 h 70"/>
                <a:gd name="T2" fmla="*/ 0 w 78"/>
                <a:gd name="T3" fmla="*/ 1 h 70"/>
                <a:gd name="T4" fmla="*/ 78 w 78"/>
                <a:gd name="T5" fmla="*/ 58 h 70"/>
                <a:gd name="T6" fmla="*/ 78 w 78"/>
                <a:gd name="T7" fmla="*/ 57 h 70"/>
                <a:gd name="T8" fmla="*/ 4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4" y="0"/>
                  </a:moveTo>
                  <a:cubicBezTo>
                    <a:pt x="3" y="1"/>
                    <a:pt x="1" y="1"/>
                    <a:pt x="0" y="1"/>
                  </a:cubicBezTo>
                  <a:cubicBezTo>
                    <a:pt x="0" y="1"/>
                    <a:pt x="16" y="70"/>
                    <a:pt x="78" y="58"/>
                  </a:cubicBezTo>
                  <a:cubicBezTo>
                    <a:pt x="78" y="58"/>
                    <a:pt x="78" y="57"/>
                    <a:pt x="78" y="57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60" name="Freeform 59"/>
            <p:cNvSpPr>
              <a:spLocks/>
            </p:cNvSpPr>
            <p:nvPr/>
          </p:nvSpPr>
          <p:spPr bwMode="auto">
            <a:xfrm>
              <a:off x="154518" y="7183438"/>
              <a:ext cx="455083" cy="393700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61" name="Freeform 60"/>
            <p:cNvSpPr>
              <a:spLocks/>
            </p:cNvSpPr>
            <p:nvPr/>
          </p:nvSpPr>
          <p:spPr bwMode="auto">
            <a:xfrm>
              <a:off x="129118" y="7232650"/>
              <a:ext cx="486833" cy="425450"/>
            </a:xfrm>
            <a:custGeom>
              <a:avLst/>
              <a:gdLst>
                <a:gd name="T0" fmla="*/ 4 w 79"/>
                <a:gd name="T1" fmla="*/ 0 h 69"/>
                <a:gd name="T2" fmla="*/ 0 w 79"/>
                <a:gd name="T3" fmla="*/ 1 h 69"/>
                <a:gd name="T4" fmla="*/ 79 w 79"/>
                <a:gd name="T5" fmla="*/ 57 h 69"/>
                <a:gd name="T6" fmla="*/ 78 w 79"/>
                <a:gd name="T7" fmla="*/ 56 h 69"/>
                <a:gd name="T8" fmla="*/ 4 w 79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9" h="69">
                  <a:moveTo>
                    <a:pt x="4" y="0"/>
                  </a:moveTo>
                  <a:cubicBezTo>
                    <a:pt x="3" y="0"/>
                    <a:pt x="2" y="0"/>
                    <a:pt x="0" y="1"/>
                  </a:cubicBezTo>
                  <a:cubicBezTo>
                    <a:pt x="0" y="1"/>
                    <a:pt x="16" y="69"/>
                    <a:pt x="79" y="57"/>
                  </a:cubicBezTo>
                  <a:cubicBezTo>
                    <a:pt x="79" y="57"/>
                    <a:pt x="79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62" name="Freeform 61"/>
            <p:cNvSpPr>
              <a:spLocks/>
            </p:cNvSpPr>
            <p:nvPr/>
          </p:nvSpPr>
          <p:spPr bwMode="auto">
            <a:xfrm>
              <a:off x="1883834" y="7239000"/>
              <a:ext cx="463551" cy="393700"/>
            </a:xfrm>
            <a:custGeom>
              <a:avLst/>
              <a:gdLst>
                <a:gd name="T0" fmla="*/ 0 w 75"/>
                <a:gd name="T1" fmla="*/ 7 h 64"/>
                <a:gd name="T2" fmla="*/ 75 w 75"/>
                <a:gd name="T3" fmla="*/ 64 h 64"/>
                <a:gd name="T4" fmla="*/ 0 w 75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64">
                  <a:moveTo>
                    <a:pt x="0" y="7"/>
                  </a:moveTo>
                  <a:cubicBezTo>
                    <a:pt x="75" y="64"/>
                    <a:pt x="75" y="64"/>
                    <a:pt x="75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63" name="Freeform 62"/>
            <p:cNvSpPr>
              <a:spLocks/>
            </p:cNvSpPr>
            <p:nvPr/>
          </p:nvSpPr>
          <p:spPr bwMode="auto">
            <a:xfrm>
              <a:off x="1864785" y="7281863"/>
              <a:ext cx="482600" cy="431800"/>
            </a:xfrm>
            <a:custGeom>
              <a:avLst/>
              <a:gdLst>
                <a:gd name="T0" fmla="*/ 3 w 78"/>
                <a:gd name="T1" fmla="*/ 0 h 70"/>
                <a:gd name="T2" fmla="*/ 0 w 78"/>
                <a:gd name="T3" fmla="*/ 1 h 70"/>
                <a:gd name="T4" fmla="*/ 78 w 78"/>
                <a:gd name="T5" fmla="*/ 57 h 70"/>
                <a:gd name="T6" fmla="*/ 78 w 78"/>
                <a:gd name="T7" fmla="*/ 57 h 70"/>
                <a:gd name="T8" fmla="*/ 3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3" y="0"/>
                  </a:moveTo>
                  <a:cubicBezTo>
                    <a:pt x="2" y="0"/>
                    <a:pt x="1" y="0"/>
                    <a:pt x="0" y="1"/>
                  </a:cubicBezTo>
                  <a:cubicBezTo>
                    <a:pt x="0" y="1"/>
                    <a:pt x="15" y="70"/>
                    <a:pt x="78" y="57"/>
                  </a:cubicBezTo>
                  <a:cubicBezTo>
                    <a:pt x="78" y="57"/>
                    <a:pt x="78" y="57"/>
                    <a:pt x="78" y="57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64" name="Freeform 63"/>
            <p:cNvSpPr>
              <a:spLocks/>
            </p:cNvSpPr>
            <p:nvPr/>
          </p:nvSpPr>
          <p:spPr bwMode="auto">
            <a:xfrm>
              <a:off x="645585" y="7423150"/>
              <a:ext cx="406400" cy="406400"/>
            </a:xfrm>
            <a:custGeom>
              <a:avLst/>
              <a:gdLst>
                <a:gd name="T0" fmla="*/ 66 w 66"/>
                <a:gd name="T1" fmla="*/ 0 h 66"/>
                <a:gd name="T2" fmla="*/ 0 w 66"/>
                <a:gd name="T3" fmla="*/ 66 h 66"/>
                <a:gd name="T4" fmla="*/ 66 w 66"/>
                <a:gd name="T5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6">
                  <a:moveTo>
                    <a:pt x="66" y="0"/>
                  </a:moveTo>
                  <a:cubicBezTo>
                    <a:pt x="0" y="66"/>
                    <a:pt x="0" y="66"/>
                    <a:pt x="0" y="66"/>
                  </a:cubicBezTo>
                  <a:cubicBezTo>
                    <a:pt x="1" y="59"/>
                    <a:pt x="7" y="0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65" name="Freeform 64"/>
            <p:cNvSpPr>
              <a:spLocks/>
            </p:cNvSpPr>
            <p:nvPr/>
          </p:nvSpPr>
          <p:spPr bwMode="auto">
            <a:xfrm>
              <a:off x="645585" y="7423150"/>
              <a:ext cx="425449" cy="431800"/>
            </a:xfrm>
            <a:custGeom>
              <a:avLst/>
              <a:gdLst>
                <a:gd name="T0" fmla="*/ 66 w 69"/>
                <a:gd name="T1" fmla="*/ 0 h 70"/>
                <a:gd name="T2" fmla="*/ 69 w 69"/>
                <a:gd name="T3" fmla="*/ 0 h 70"/>
                <a:gd name="T4" fmla="*/ 0 w 69"/>
                <a:gd name="T5" fmla="*/ 67 h 70"/>
                <a:gd name="T6" fmla="*/ 0 w 69"/>
                <a:gd name="T7" fmla="*/ 66 h 70"/>
                <a:gd name="T8" fmla="*/ 66 w 69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0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0"/>
                    <a:pt x="0" y="67"/>
                  </a:cubicBezTo>
                  <a:cubicBezTo>
                    <a:pt x="0" y="67"/>
                    <a:pt x="0" y="67"/>
                    <a:pt x="0" y="66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66" name="Freeform 65"/>
            <p:cNvSpPr>
              <a:spLocks/>
            </p:cNvSpPr>
            <p:nvPr/>
          </p:nvSpPr>
          <p:spPr bwMode="auto">
            <a:xfrm>
              <a:off x="1722967" y="6627813"/>
              <a:ext cx="406400" cy="412750"/>
            </a:xfrm>
            <a:custGeom>
              <a:avLst/>
              <a:gdLst>
                <a:gd name="T0" fmla="*/ 66 w 66"/>
                <a:gd name="T1" fmla="*/ 0 h 67"/>
                <a:gd name="T2" fmla="*/ 0 w 66"/>
                <a:gd name="T3" fmla="*/ 67 h 67"/>
                <a:gd name="T4" fmla="*/ 66 w 66"/>
                <a:gd name="T5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7">
                  <a:moveTo>
                    <a:pt x="66" y="0"/>
                  </a:moveTo>
                  <a:cubicBezTo>
                    <a:pt x="0" y="67"/>
                    <a:pt x="0" y="67"/>
                    <a:pt x="0" y="67"/>
                  </a:cubicBezTo>
                  <a:cubicBezTo>
                    <a:pt x="0" y="60"/>
                    <a:pt x="7" y="1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67" name="Freeform 66"/>
            <p:cNvSpPr>
              <a:spLocks/>
            </p:cNvSpPr>
            <p:nvPr/>
          </p:nvSpPr>
          <p:spPr bwMode="auto">
            <a:xfrm>
              <a:off x="1722967" y="6627813"/>
              <a:ext cx="425451" cy="438150"/>
            </a:xfrm>
            <a:custGeom>
              <a:avLst/>
              <a:gdLst>
                <a:gd name="T0" fmla="*/ 66 w 69"/>
                <a:gd name="T1" fmla="*/ 0 h 71"/>
                <a:gd name="T2" fmla="*/ 69 w 69"/>
                <a:gd name="T3" fmla="*/ 0 h 71"/>
                <a:gd name="T4" fmla="*/ 0 w 69"/>
                <a:gd name="T5" fmla="*/ 67 h 71"/>
                <a:gd name="T6" fmla="*/ 0 w 69"/>
                <a:gd name="T7" fmla="*/ 67 h 71"/>
                <a:gd name="T8" fmla="*/ 66 w 69"/>
                <a:gd name="T9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1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1"/>
                    <a:pt x="0" y="67"/>
                  </a:cubicBezTo>
                  <a:cubicBezTo>
                    <a:pt x="0" y="67"/>
                    <a:pt x="0" y="67"/>
                    <a:pt x="0" y="67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68" name="Freeform 67"/>
            <p:cNvSpPr>
              <a:spLocks/>
            </p:cNvSpPr>
            <p:nvPr/>
          </p:nvSpPr>
          <p:spPr bwMode="auto">
            <a:xfrm>
              <a:off x="2635251" y="7664450"/>
              <a:ext cx="522816" cy="528638"/>
            </a:xfrm>
            <a:custGeom>
              <a:avLst/>
              <a:gdLst>
                <a:gd name="T0" fmla="*/ 85 w 85"/>
                <a:gd name="T1" fmla="*/ 0 h 86"/>
                <a:gd name="T2" fmla="*/ 0 w 85"/>
                <a:gd name="T3" fmla="*/ 86 h 86"/>
                <a:gd name="T4" fmla="*/ 85 w 85"/>
                <a:gd name="T5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6">
                  <a:moveTo>
                    <a:pt x="85" y="0"/>
                  </a:moveTo>
                  <a:cubicBezTo>
                    <a:pt x="0" y="86"/>
                    <a:pt x="0" y="86"/>
                    <a:pt x="0" y="86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69" name="Freeform 68"/>
            <p:cNvSpPr>
              <a:spLocks/>
            </p:cNvSpPr>
            <p:nvPr/>
          </p:nvSpPr>
          <p:spPr bwMode="auto">
            <a:xfrm>
              <a:off x="2635251" y="7664450"/>
              <a:ext cx="554567" cy="560388"/>
            </a:xfrm>
            <a:custGeom>
              <a:avLst/>
              <a:gdLst>
                <a:gd name="T0" fmla="*/ 85 w 90"/>
                <a:gd name="T1" fmla="*/ 0 h 91"/>
                <a:gd name="T2" fmla="*/ 90 w 90"/>
                <a:gd name="T3" fmla="*/ 0 h 91"/>
                <a:gd name="T4" fmla="*/ 0 w 90"/>
                <a:gd name="T5" fmla="*/ 86 h 91"/>
                <a:gd name="T6" fmla="*/ 0 w 90"/>
                <a:gd name="T7" fmla="*/ 86 h 91"/>
                <a:gd name="T8" fmla="*/ 85 w 90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91">
                  <a:moveTo>
                    <a:pt x="85" y="0"/>
                  </a:moveTo>
                  <a:cubicBezTo>
                    <a:pt x="86" y="0"/>
                    <a:pt x="88" y="0"/>
                    <a:pt x="90" y="0"/>
                  </a:cubicBezTo>
                  <a:cubicBezTo>
                    <a:pt x="90" y="0"/>
                    <a:pt x="82" y="91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70" name="Freeform 69"/>
            <p:cNvSpPr>
              <a:spLocks/>
            </p:cNvSpPr>
            <p:nvPr/>
          </p:nvSpPr>
          <p:spPr bwMode="auto">
            <a:xfrm>
              <a:off x="10972800" y="7404100"/>
              <a:ext cx="29633" cy="1177925"/>
            </a:xfrm>
            <a:custGeom>
              <a:avLst/>
              <a:gdLst>
                <a:gd name="T0" fmla="*/ 5 w 5"/>
                <a:gd name="T1" fmla="*/ 5 h 191"/>
                <a:gd name="T2" fmla="*/ 2 w 5"/>
                <a:gd name="T3" fmla="*/ 0 h 191"/>
                <a:gd name="T4" fmla="*/ 0 w 5"/>
                <a:gd name="T5" fmla="*/ 5 h 191"/>
                <a:gd name="T6" fmla="*/ 0 w 5"/>
                <a:gd name="T7" fmla="*/ 191 h 191"/>
                <a:gd name="T8" fmla="*/ 5 w 5"/>
                <a:gd name="T9" fmla="*/ 191 h 191"/>
                <a:gd name="T10" fmla="*/ 5 w 5"/>
                <a:gd name="T11" fmla="*/ 5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91">
                  <a:moveTo>
                    <a:pt x="5" y="5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5"/>
                  </a:cubicBezTo>
                  <a:cubicBezTo>
                    <a:pt x="0" y="191"/>
                    <a:pt x="0" y="191"/>
                    <a:pt x="0" y="191"/>
                  </a:cubicBezTo>
                  <a:cubicBezTo>
                    <a:pt x="5" y="191"/>
                    <a:pt x="5" y="191"/>
                    <a:pt x="5" y="191"/>
                  </a:cubicBezTo>
                  <a:lnTo>
                    <a:pt x="5" y="5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71" name="Freeform 70"/>
            <p:cNvSpPr>
              <a:spLocks/>
            </p:cNvSpPr>
            <p:nvPr/>
          </p:nvSpPr>
          <p:spPr bwMode="auto">
            <a:xfrm>
              <a:off x="11857567" y="7521575"/>
              <a:ext cx="38100" cy="1060450"/>
            </a:xfrm>
            <a:custGeom>
              <a:avLst/>
              <a:gdLst>
                <a:gd name="T0" fmla="*/ 6 w 6"/>
                <a:gd name="T1" fmla="*/ 4 h 172"/>
                <a:gd name="T2" fmla="*/ 3 w 6"/>
                <a:gd name="T3" fmla="*/ 0 h 172"/>
                <a:gd name="T4" fmla="*/ 0 w 6"/>
                <a:gd name="T5" fmla="*/ 4 h 172"/>
                <a:gd name="T6" fmla="*/ 0 w 6"/>
                <a:gd name="T7" fmla="*/ 172 h 172"/>
                <a:gd name="T8" fmla="*/ 6 w 6"/>
                <a:gd name="T9" fmla="*/ 172 h 172"/>
                <a:gd name="T10" fmla="*/ 6 w 6"/>
                <a:gd name="T11" fmla="*/ 4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72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72"/>
                    <a:pt x="0" y="172"/>
                    <a:pt x="0" y="172"/>
                  </a:cubicBezTo>
                  <a:cubicBezTo>
                    <a:pt x="6" y="172"/>
                    <a:pt x="6" y="172"/>
                    <a:pt x="6" y="172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72" name="Freeform 71"/>
            <p:cNvSpPr>
              <a:spLocks/>
            </p:cNvSpPr>
            <p:nvPr/>
          </p:nvSpPr>
          <p:spPr bwMode="auto">
            <a:xfrm>
              <a:off x="10041467" y="7472363"/>
              <a:ext cx="38100" cy="1109662"/>
            </a:xfrm>
            <a:custGeom>
              <a:avLst/>
              <a:gdLst>
                <a:gd name="T0" fmla="*/ 6 w 6"/>
                <a:gd name="T1" fmla="*/ 4 h 180"/>
                <a:gd name="T2" fmla="*/ 3 w 6"/>
                <a:gd name="T3" fmla="*/ 0 h 180"/>
                <a:gd name="T4" fmla="*/ 0 w 6"/>
                <a:gd name="T5" fmla="*/ 4 h 180"/>
                <a:gd name="T6" fmla="*/ 0 w 6"/>
                <a:gd name="T7" fmla="*/ 180 h 180"/>
                <a:gd name="T8" fmla="*/ 6 w 6"/>
                <a:gd name="T9" fmla="*/ 180 h 180"/>
                <a:gd name="T10" fmla="*/ 6 w 6"/>
                <a:gd name="T11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80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80"/>
                    <a:pt x="0" y="180"/>
                    <a:pt x="0" y="180"/>
                  </a:cubicBezTo>
                  <a:cubicBezTo>
                    <a:pt x="6" y="180"/>
                    <a:pt x="6" y="180"/>
                    <a:pt x="6" y="180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73" name="Freeform 72"/>
            <p:cNvSpPr>
              <a:spLocks/>
            </p:cNvSpPr>
            <p:nvPr/>
          </p:nvSpPr>
          <p:spPr bwMode="auto">
            <a:xfrm>
              <a:off x="11605684" y="6899275"/>
              <a:ext cx="38100" cy="1682750"/>
            </a:xfrm>
            <a:custGeom>
              <a:avLst/>
              <a:gdLst>
                <a:gd name="T0" fmla="*/ 6 w 6"/>
                <a:gd name="T1" fmla="*/ 4 h 273"/>
                <a:gd name="T2" fmla="*/ 3 w 6"/>
                <a:gd name="T3" fmla="*/ 0 h 273"/>
                <a:gd name="T4" fmla="*/ 0 w 6"/>
                <a:gd name="T5" fmla="*/ 4 h 273"/>
                <a:gd name="T6" fmla="*/ 0 w 6"/>
                <a:gd name="T7" fmla="*/ 273 h 273"/>
                <a:gd name="T8" fmla="*/ 6 w 6"/>
                <a:gd name="T9" fmla="*/ 273 h 273"/>
                <a:gd name="T10" fmla="*/ 6 w 6"/>
                <a:gd name="T11" fmla="*/ 4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73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73"/>
                    <a:pt x="0" y="273"/>
                    <a:pt x="0" y="273"/>
                  </a:cubicBezTo>
                  <a:cubicBezTo>
                    <a:pt x="6" y="273"/>
                    <a:pt x="6" y="273"/>
                    <a:pt x="6" y="273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74" name="Freeform 73"/>
            <p:cNvSpPr>
              <a:spLocks/>
            </p:cNvSpPr>
            <p:nvPr/>
          </p:nvSpPr>
          <p:spPr bwMode="auto">
            <a:xfrm>
              <a:off x="11273367" y="6486525"/>
              <a:ext cx="715433" cy="671513"/>
            </a:xfrm>
            <a:custGeom>
              <a:avLst/>
              <a:gdLst>
                <a:gd name="T0" fmla="*/ 52 w 116"/>
                <a:gd name="T1" fmla="*/ 44 h 109"/>
                <a:gd name="T2" fmla="*/ 49 w 116"/>
                <a:gd name="T3" fmla="*/ 3 h 109"/>
                <a:gd name="T4" fmla="*/ 61 w 116"/>
                <a:gd name="T5" fmla="*/ 40 h 109"/>
                <a:gd name="T6" fmla="*/ 92 w 116"/>
                <a:gd name="T7" fmla="*/ 27 h 109"/>
                <a:gd name="T8" fmla="*/ 72 w 116"/>
                <a:gd name="T9" fmla="*/ 50 h 109"/>
                <a:gd name="T10" fmla="*/ 110 w 116"/>
                <a:gd name="T11" fmla="*/ 61 h 109"/>
                <a:gd name="T12" fmla="*/ 70 w 116"/>
                <a:gd name="T13" fmla="*/ 62 h 109"/>
                <a:gd name="T14" fmla="*/ 86 w 116"/>
                <a:gd name="T15" fmla="*/ 94 h 109"/>
                <a:gd name="T16" fmla="*/ 60 w 116"/>
                <a:gd name="T17" fmla="*/ 71 h 109"/>
                <a:gd name="T18" fmla="*/ 55 w 116"/>
                <a:gd name="T19" fmla="*/ 106 h 109"/>
                <a:gd name="T20" fmla="*/ 45 w 116"/>
                <a:gd name="T21" fmla="*/ 74 h 109"/>
                <a:gd name="T22" fmla="*/ 11 w 116"/>
                <a:gd name="T23" fmla="*/ 81 h 109"/>
                <a:gd name="T24" fmla="*/ 36 w 116"/>
                <a:gd name="T25" fmla="*/ 65 h 109"/>
                <a:gd name="T26" fmla="*/ 6 w 116"/>
                <a:gd name="T27" fmla="*/ 42 h 109"/>
                <a:gd name="T28" fmla="*/ 43 w 116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6" h="109">
                  <a:moveTo>
                    <a:pt x="52" y="44"/>
                  </a:moveTo>
                  <a:cubicBezTo>
                    <a:pt x="36" y="46"/>
                    <a:pt x="31" y="6"/>
                    <a:pt x="49" y="3"/>
                  </a:cubicBezTo>
                  <a:cubicBezTo>
                    <a:pt x="68" y="0"/>
                    <a:pt x="63" y="30"/>
                    <a:pt x="61" y="40"/>
                  </a:cubicBezTo>
                  <a:cubicBezTo>
                    <a:pt x="65" y="32"/>
                    <a:pt x="86" y="9"/>
                    <a:pt x="92" y="27"/>
                  </a:cubicBezTo>
                  <a:cubicBezTo>
                    <a:pt x="96" y="39"/>
                    <a:pt x="79" y="45"/>
                    <a:pt x="72" y="50"/>
                  </a:cubicBezTo>
                  <a:cubicBezTo>
                    <a:pt x="81" y="42"/>
                    <a:pt x="116" y="46"/>
                    <a:pt x="110" y="61"/>
                  </a:cubicBezTo>
                  <a:cubicBezTo>
                    <a:pt x="105" y="74"/>
                    <a:pt x="78" y="65"/>
                    <a:pt x="70" y="62"/>
                  </a:cubicBezTo>
                  <a:cubicBezTo>
                    <a:pt x="80" y="68"/>
                    <a:pt x="106" y="84"/>
                    <a:pt x="86" y="94"/>
                  </a:cubicBezTo>
                  <a:cubicBezTo>
                    <a:pt x="69" y="103"/>
                    <a:pt x="65" y="82"/>
                    <a:pt x="60" y="71"/>
                  </a:cubicBezTo>
                  <a:cubicBezTo>
                    <a:pt x="63" y="82"/>
                    <a:pt x="70" y="103"/>
                    <a:pt x="55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4"/>
                    <a:pt x="11" y="81"/>
                  </a:cubicBezTo>
                  <a:cubicBezTo>
                    <a:pt x="3" y="67"/>
                    <a:pt x="30" y="67"/>
                    <a:pt x="36" y="65"/>
                  </a:cubicBezTo>
                  <a:cubicBezTo>
                    <a:pt x="27" y="66"/>
                    <a:pt x="0" y="55"/>
                    <a:pt x="6" y="42"/>
                  </a:cubicBezTo>
                  <a:cubicBezTo>
                    <a:pt x="13" y="29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75" name="Oval 74"/>
            <p:cNvSpPr>
              <a:spLocks noChangeArrowheads="1"/>
            </p:cNvSpPr>
            <p:nvPr/>
          </p:nvSpPr>
          <p:spPr bwMode="auto">
            <a:xfrm>
              <a:off x="11470218" y="6702425"/>
              <a:ext cx="296333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76" name="Oval 75"/>
            <p:cNvSpPr>
              <a:spLocks noChangeArrowheads="1"/>
            </p:cNvSpPr>
            <p:nvPr/>
          </p:nvSpPr>
          <p:spPr bwMode="auto">
            <a:xfrm>
              <a:off x="11514667" y="677545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77" name="Oval 76"/>
            <p:cNvSpPr>
              <a:spLocks noChangeArrowheads="1"/>
            </p:cNvSpPr>
            <p:nvPr/>
          </p:nvSpPr>
          <p:spPr bwMode="auto">
            <a:xfrm>
              <a:off x="11631084" y="6751638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78" name="Oval 77"/>
            <p:cNvSpPr>
              <a:spLocks noChangeArrowheads="1"/>
            </p:cNvSpPr>
            <p:nvPr/>
          </p:nvSpPr>
          <p:spPr bwMode="auto">
            <a:xfrm>
              <a:off x="11605684" y="6807200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79" name="Oval 78"/>
            <p:cNvSpPr>
              <a:spLocks noChangeArrowheads="1"/>
            </p:cNvSpPr>
            <p:nvPr/>
          </p:nvSpPr>
          <p:spPr bwMode="auto">
            <a:xfrm>
              <a:off x="11717867" y="6800850"/>
              <a:ext cx="6351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80" name="Oval 79"/>
            <p:cNvSpPr>
              <a:spLocks noChangeArrowheads="1"/>
            </p:cNvSpPr>
            <p:nvPr/>
          </p:nvSpPr>
          <p:spPr bwMode="auto">
            <a:xfrm>
              <a:off x="11686118" y="6886575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81" name="Oval 80"/>
            <p:cNvSpPr>
              <a:spLocks noChangeArrowheads="1"/>
            </p:cNvSpPr>
            <p:nvPr/>
          </p:nvSpPr>
          <p:spPr bwMode="auto">
            <a:xfrm>
              <a:off x="11533718" y="6862763"/>
              <a:ext cx="6349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82" name="Oval 81"/>
            <p:cNvSpPr>
              <a:spLocks noChangeArrowheads="1"/>
            </p:cNvSpPr>
            <p:nvPr/>
          </p:nvSpPr>
          <p:spPr bwMode="auto">
            <a:xfrm>
              <a:off x="11631084" y="6880225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83" name="Oval 82"/>
            <p:cNvSpPr>
              <a:spLocks noChangeArrowheads="1"/>
            </p:cNvSpPr>
            <p:nvPr/>
          </p:nvSpPr>
          <p:spPr bwMode="auto">
            <a:xfrm>
              <a:off x="11612034" y="6948488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84" name="Freeform 83"/>
            <p:cNvSpPr>
              <a:spLocks/>
            </p:cNvSpPr>
            <p:nvPr/>
          </p:nvSpPr>
          <p:spPr bwMode="auto">
            <a:xfrm>
              <a:off x="11982451" y="7435850"/>
              <a:ext cx="12700" cy="12700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2 h 2"/>
                <a:gd name="T4" fmla="*/ 2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1" y="1"/>
                    <a:pt x="1" y="1"/>
                    <a:pt x="0" y="2"/>
                  </a:cubicBezTo>
                  <a:cubicBezTo>
                    <a:pt x="1" y="2"/>
                    <a:pt x="1" y="1"/>
                    <a:pt x="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85" name="Freeform 84"/>
            <p:cNvSpPr>
              <a:spLocks/>
            </p:cNvSpPr>
            <p:nvPr/>
          </p:nvSpPr>
          <p:spPr bwMode="auto">
            <a:xfrm>
              <a:off x="11552767" y="7151688"/>
              <a:ext cx="645584" cy="641350"/>
            </a:xfrm>
            <a:custGeom>
              <a:avLst/>
              <a:gdLst>
                <a:gd name="T0" fmla="*/ 72 w 105"/>
                <a:gd name="T1" fmla="*/ 46 h 104"/>
                <a:gd name="T2" fmla="*/ 70 w 105"/>
                <a:gd name="T3" fmla="*/ 48 h 104"/>
                <a:gd name="T4" fmla="*/ 72 w 105"/>
                <a:gd name="T5" fmla="*/ 46 h 104"/>
                <a:gd name="T6" fmla="*/ 90 w 105"/>
                <a:gd name="T7" fmla="*/ 26 h 104"/>
                <a:gd name="T8" fmla="*/ 59 w 105"/>
                <a:gd name="T9" fmla="*/ 38 h 104"/>
                <a:gd name="T10" fmla="*/ 48 w 105"/>
                <a:gd name="T11" fmla="*/ 2 h 104"/>
                <a:gd name="T12" fmla="*/ 51 w 105"/>
                <a:gd name="T13" fmla="*/ 42 h 104"/>
                <a:gd name="T14" fmla="*/ 42 w 105"/>
                <a:gd name="T15" fmla="*/ 46 h 104"/>
                <a:gd name="T16" fmla="*/ 7 w 105"/>
                <a:gd name="T17" fmla="*/ 40 h 104"/>
                <a:gd name="T18" fmla="*/ 36 w 105"/>
                <a:gd name="T19" fmla="*/ 62 h 104"/>
                <a:gd name="T20" fmla="*/ 11 w 105"/>
                <a:gd name="T21" fmla="*/ 78 h 104"/>
                <a:gd name="T22" fmla="*/ 44 w 105"/>
                <a:gd name="T23" fmla="*/ 71 h 104"/>
                <a:gd name="T24" fmla="*/ 54 w 105"/>
                <a:gd name="T25" fmla="*/ 102 h 104"/>
                <a:gd name="T26" fmla="*/ 59 w 105"/>
                <a:gd name="T27" fmla="*/ 68 h 104"/>
                <a:gd name="T28" fmla="*/ 83 w 105"/>
                <a:gd name="T29" fmla="*/ 90 h 104"/>
                <a:gd name="T30" fmla="*/ 68 w 105"/>
                <a:gd name="T31" fmla="*/ 59 h 104"/>
                <a:gd name="T32" fmla="*/ 105 w 105"/>
                <a:gd name="T33" fmla="*/ 61 h 104"/>
                <a:gd name="T34" fmla="*/ 105 w 105"/>
                <a:gd name="T35" fmla="*/ 50 h 104"/>
                <a:gd name="T36" fmla="*/ 72 w 105"/>
                <a:gd name="T37" fmla="*/ 46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5" h="104">
                  <a:moveTo>
                    <a:pt x="72" y="46"/>
                  </a:moveTo>
                  <a:cubicBezTo>
                    <a:pt x="71" y="47"/>
                    <a:pt x="71" y="48"/>
                    <a:pt x="70" y="48"/>
                  </a:cubicBezTo>
                  <a:cubicBezTo>
                    <a:pt x="71" y="47"/>
                    <a:pt x="71" y="47"/>
                    <a:pt x="72" y="46"/>
                  </a:cubicBezTo>
                  <a:cubicBezTo>
                    <a:pt x="79" y="41"/>
                    <a:pt x="93" y="36"/>
                    <a:pt x="90" y="26"/>
                  </a:cubicBezTo>
                  <a:cubicBezTo>
                    <a:pt x="84" y="8"/>
                    <a:pt x="63" y="30"/>
                    <a:pt x="59" y="38"/>
                  </a:cubicBezTo>
                  <a:cubicBezTo>
                    <a:pt x="61" y="29"/>
                    <a:pt x="66" y="0"/>
                    <a:pt x="48" y="2"/>
                  </a:cubicBezTo>
                  <a:cubicBezTo>
                    <a:pt x="30" y="5"/>
                    <a:pt x="35" y="44"/>
                    <a:pt x="51" y="42"/>
                  </a:cubicBezTo>
                  <a:cubicBezTo>
                    <a:pt x="42" y="46"/>
                    <a:pt x="42" y="46"/>
                    <a:pt x="42" y="46"/>
                  </a:cubicBezTo>
                  <a:cubicBezTo>
                    <a:pt x="39" y="41"/>
                    <a:pt x="13" y="27"/>
                    <a:pt x="7" y="40"/>
                  </a:cubicBezTo>
                  <a:cubicBezTo>
                    <a:pt x="0" y="52"/>
                    <a:pt x="27" y="63"/>
                    <a:pt x="36" y="62"/>
                  </a:cubicBezTo>
                  <a:cubicBezTo>
                    <a:pt x="29" y="64"/>
                    <a:pt x="4" y="64"/>
                    <a:pt x="11" y="78"/>
                  </a:cubicBezTo>
                  <a:cubicBezTo>
                    <a:pt x="18" y="90"/>
                    <a:pt x="38" y="78"/>
                    <a:pt x="44" y="71"/>
                  </a:cubicBezTo>
                  <a:cubicBezTo>
                    <a:pt x="34" y="79"/>
                    <a:pt x="40" y="104"/>
                    <a:pt x="54" y="102"/>
                  </a:cubicBezTo>
                  <a:cubicBezTo>
                    <a:pt x="68" y="99"/>
                    <a:pt x="61" y="78"/>
                    <a:pt x="59" y="68"/>
                  </a:cubicBezTo>
                  <a:cubicBezTo>
                    <a:pt x="63" y="78"/>
                    <a:pt x="67" y="98"/>
                    <a:pt x="83" y="90"/>
                  </a:cubicBezTo>
                  <a:cubicBezTo>
                    <a:pt x="103" y="80"/>
                    <a:pt x="77" y="65"/>
                    <a:pt x="68" y="59"/>
                  </a:cubicBezTo>
                  <a:cubicBezTo>
                    <a:pt x="75" y="62"/>
                    <a:pt x="97" y="69"/>
                    <a:pt x="105" y="61"/>
                  </a:cubicBezTo>
                  <a:cubicBezTo>
                    <a:pt x="105" y="50"/>
                    <a:pt x="105" y="50"/>
                    <a:pt x="105" y="50"/>
                  </a:cubicBezTo>
                  <a:cubicBezTo>
                    <a:pt x="98" y="43"/>
                    <a:pt x="80" y="42"/>
                    <a:pt x="72" y="4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86" name="Oval 85"/>
            <p:cNvSpPr>
              <a:spLocks noChangeArrowheads="1"/>
            </p:cNvSpPr>
            <p:nvPr/>
          </p:nvSpPr>
          <p:spPr bwMode="auto">
            <a:xfrm>
              <a:off x="11743267" y="7354888"/>
              <a:ext cx="287867" cy="284162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87" name="Oval 86"/>
            <p:cNvSpPr>
              <a:spLocks noChangeArrowheads="1"/>
            </p:cNvSpPr>
            <p:nvPr/>
          </p:nvSpPr>
          <p:spPr bwMode="auto">
            <a:xfrm>
              <a:off x="11791951" y="7429500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88" name="Oval 87"/>
            <p:cNvSpPr>
              <a:spLocks noChangeArrowheads="1"/>
            </p:cNvSpPr>
            <p:nvPr/>
          </p:nvSpPr>
          <p:spPr bwMode="auto">
            <a:xfrm>
              <a:off x="11895667" y="740410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89" name="Oval 88"/>
            <p:cNvSpPr>
              <a:spLocks noChangeArrowheads="1"/>
            </p:cNvSpPr>
            <p:nvPr/>
          </p:nvSpPr>
          <p:spPr bwMode="auto">
            <a:xfrm>
              <a:off x="11870267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90" name="Oval 89"/>
            <p:cNvSpPr>
              <a:spLocks noChangeArrowheads="1"/>
            </p:cNvSpPr>
            <p:nvPr/>
          </p:nvSpPr>
          <p:spPr bwMode="auto">
            <a:xfrm>
              <a:off x="11982451" y="7454900"/>
              <a:ext cx="6349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91" name="Oval 90"/>
            <p:cNvSpPr>
              <a:spLocks noChangeArrowheads="1"/>
            </p:cNvSpPr>
            <p:nvPr/>
          </p:nvSpPr>
          <p:spPr bwMode="auto">
            <a:xfrm>
              <a:off x="11952818" y="7534275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92" name="Oval 91"/>
            <p:cNvSpPr>
              <a:spLocks noChangeArrowheads="1"/>
            </p:cNvSpPr>
            <p:nvPr/>
          </p:nvSpPr>
          <p:spPr bwMode="auto">
            <a:xfrm>
              <a:off x="11804651" y="7515225"/>
              <a:ext cx="423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93" name="Oval 92"/>
            <p:cNvSpPr>
              <a:spLocks noChangeArrowheads="1"/>
            </p:cNvSpPr>
            <p:nvPr/>
          </p:nvSpPr>
          <p:spPr bwMode="auto">
            <a:xfrm>
              <a:off x="11902018" y="7527925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94" name="Oval 93"/>
            <p:cNvSpPr>
              <a:spLocks noChangeArrowheads="1"/>
            </p:cNvSpPr>
            <p:nvPr/>
          </p:nvSpPr>
          <p:spPr bwMode="auto">
            <a:xfrm>
              <a:off x="11882967" y="7589838"/>
              <a:ext cx="6351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95" name="Freeform 94"/>
            <p:cNvSpPr>
              <a:spLocks/>
            </p:cNvSpPr>
            <p:nvPr/>
          </p:nvSpPr>
          <p:spPr bwMode="auto">
            <a:xfrm>
              <a:off x="9673167" y="7127875"/>
              <a:ext cx="690033" cy="646113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3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9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3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9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9"/>
                    <a:pt x="58" y="69"/>
                  </a:cubicBezTo>
                  <a:cubicBezTo>
                    <a:pt x="61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5"/>
                    <a:pt x="29" y="64"/>
                    <a:pt x="35" y="62"/>
                  </a:cubicBezTo>
                  <a:cubicBezTo>
                    <a:pt x="26" y="63"/>
                    <a:pt x="0" y="53"/>
                    <a:pt x="6" y="40"/>
                  </a:cubicBezTo>
                  <a:cubicBezTo>
                    <a:pt x="12" y="27"/>
                    <a:pt x="39" y="42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96" name="Oval 95"/>
            <p:cNvSpPr>
              <a:spLocks noChangeArrowheads="1"/>
            </p:cNvSpPr>
            <p:nvPr/>
          </p:nvSpPr>
          <p:spPr bwMode="auto">
            <a:xfrm>
              <a:off x="9863667" y="7331075"/>
              <a:ext cx="283633" cy="2825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97" name="Oval 96"/>
            <p:cNvSpPr>
              <a:spLocks noChangeArrowheads="1"/>
            </p:cNvSpPr>
            <p:nvPr/>
          </p:nvSpPr>
          <p:spPr bwMode="auto">
            <a:xfrm>
              <a:off x="9908118" y="7404100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98" name="Oval 97"/>
            <p:cNvSpPr>
              <a:spLocks noChangeArrowheads="1"/>
            </p:cNvSpPr>
            <p:nvPr/>
          </p:nvSpPr>
          <p:spPr bwMode="auto">
            <a:xfrm>
              <a:off x="10018184" y="7380288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99" name="Oval 98"/>
            <p:cNvSpPr>
              <a:spLocks noChangeArrowheads="1"/>
            </p:cNvSpPr>
            <p:nvPr/>
          </p:nvSpPr>
          <p:spPr bwMode="auto">
            <a:xfrm>
              <a:off x="9992784" y="7435850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00" name="Oval 99"/>
            <p:cNvSpPr>
              <a:spLocks noChangeArrowheads="1"/>
            </p:cNvSpPr>
            <p:nvPr/>
          </p:nvSpPr>
          <p:spPr bwMode="auto">
            <a:xfrm>
              <a:off x="10104967" y="7429500"/>
              <a:ext cx="6351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01" name="Oval 100"/>
            <p:cNvSpPr>
              <a:spLocks noChangeArrowheads="1"/>
            </p:cNvSpPr>
            <p:nvPr/>
          </p:nvSpPr>
          <p:spPr bwMode="auto">
            <a:xfrm>
              <a:off x="10066867" y="75088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02" name="Oval 101"/>
            <p:cNvSpPr>
              <a:spLocks noChangeArrowheads="1"/>
            </p:cNvSpPr>
            <p:nvPr/>
          </p:nvSpPr>
          <p:spPr bwMode="auto">
            <a:xfrm>
              <a:off x="9920818" y="7491413"/>
              <a:ext cx="1058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03" name="Oval 102"/>
            <p:cNvSpPr>
              <a:spLocks noChangeArrowheads="1"/>
            </p:cNvSpPr>
            <p:nvPr/>
          </p:nvSpPr>
          <p:spPr bwMode="auto">
            <a:xfrm>
              <a:off x="10018184" y="7504113"/>
              <a:ext cx="12700" cy="476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04" name="Oval 103"/>
            <p:cNvSpPr>
              <a:spLocks noChangeArrowheads="1"/>
            </p:cNvSpPr>
            <p:nvPr/>
          </p:nvSpPr>
          <p:spPr bwMode="auto">
            <a:xfrm>
              <a:off x="9999134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05" name="Freeform 104"/>
            <p:cNvSpPr>
              <a:spLocks/>
            </p:cNvSpPr>
            <p:nvPr/>
          </p:nvSpPr>
          <p:spPr bwMode="auto">
            <a:xfrm>
              <a:off x="9592734" y="7639050"/>
              <a:ext cx="457200" cy="395288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2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06" name="Freeform 105"/>
            <p:cNvSpPr>
              <a:spLocks/>
            </p:cNvSpPr>
            <p:nvPr/>
          </p:nvSpPr>
          <p:spPr bwMode="auto">
            <a:xfrm>
              <a:off x="9569451" y="7688263"/>
              <a:ext cx="478367" cy="425450"/>
            </a:xfrm>
            <a:custGeom>
              <a:avLst/>
              <a:gdLst>
                <a:gd name="T0" fmla="*/ 4 w 78"/>
                <a:gd name="T1" fmla="*/ 0 h 69"/>
                <a:gd name="T2" fmla="*/ 0 w 78"/>
                <a:gd name="T3" fmla="*/ 0 h 69"/>
                <a:gd name="T4" fmla="*/ 78 w 78"/>
                <a:gd name="T5" fmla="*/ 57 h 69"/>
                <a:gd name="T6" fmla="*/ 78 w 78"/>
                <a:gd name="T7" fmla="*/ 56 h 69"/>
                <a:gd name="T8" fmla="*/ 4 w 78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69">
                  <a:moveTo>
                    <a:pt x="4" y="0"/>
                  </a:moveTo>
                  <a:cubicBezTo>
                    <a:pt x="2" y="0"/>
                    <a:pt x="1" y="0"/>
                    <a:pt x="0" y="0"/>
                  </a:cubicBezTo>
                  <a:cubicBezTo>
                    <a:pt x="0" y="0"/>
                    <a:pt x="15" y="69"/>
                    <a:pt x="78" y="57"/>
                  </a:cubicBezTo>
                  <a:cubicBezTo>
                    <a:pt x="78" y="57"/>
                    <a:pt x="78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07" name="Freeform 106"/>
            <p:cNvSpPr>
              <a:spLocks/>
            </p:cNvSpPr>
            <p:nvPr/>
          </p:nvSpPr>
          <p:spPr bwMode="auto">
            <a:xfrm>
              <a:off x="11108267" y="7540625"/>
              <a:ext cx="486833" cy="419100"/>
            </a:xfrm>
            <a:custGeom>
              <a:avLst/>
              <a:gdLst>
                <a:gd name="T0" fmla="*/ 0 w 79"/>
                <a:gd name="T1" fmla="*/ 8 h 68"/>
                <a:gd name="T2" fmla="*/ 79 w 79"/>
                <a:gd name="T3" fmla="*/ 68 h 68"/>
                <a:gd name="T4" fmla="*/ 0 w 79"/>
                <a:gd name="T5" fmla="*/ 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9" h="68">
                  <a:moveTo>
                    <a:pt x="0" y="8"/>
                  </a:moveTo>
                  <a:cubicBezTo>
                    <a:pt x="79" y="68"/>
                    <a:pt x="79" y="68"/>
                    <a:pt x="79" y="68"/>
                  </a:cubicBezTo>
                  <a:cubicBezTo>
                    <a:pt x="78" y="61"/>
                    <a:pt x="62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08" name="Freeform 107"/>
            <p:cNvSpPr>
              <a:spLocks/>
            </p:cNvSpPr>
            <p:nvPr/>
          </p:nvSpPr>
          <p:spPr bwMode="auto">
            <a:xfrm>
              <a:off x="11082867" y="7589838"/>
              <a:ext cx="518584" cy="455612"/>
            </a:xfrm>
            <a:custGeom>
              <a:avLst/>
              <a:gdLst>
                <a:gd name="T0" fmla="*/ 4 w 84"/>
                <a:gd name="T1" fmla="*/ 0 h 74"/>
                <a:gd name="T2" fmla="*/ 0 w 84"/>
                <a:gd name="T3" fmla="*/ 1 h 74"/>
                <a:gd name="T4" fmla="*/ 84 w 84"/>
                <a:gd name="T5" fmla="*/ 61 h 74"/>
                <a:gd name="T6" fmla="*/ 83 w 84"/>
                <a:gd name="T7" fmla="*/ 60 h 74"/>
                <a:gd name="T8" fmla="*/ 4 w 84"/>
                <a:gd name="T9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74">
                  <a:moveTo>
                    <a:pt x="4" y="0"/>
                  </a:moveTo>
                  <a:cubicBezTo>
                    <a:pt x="3" y="0"/>
                    <a:pt x="1" y="0"/>
                    <a:pt x="0" y="1"/>
                  </a:cubicBezTo>
                  <a:cubicBezTo>
                    <a:pt x="0" y="1"/>
                    <a:pt x="16" y="74"/>
                    <a:pt x="84" y="61"/>
                  </a:cubicBezTo>
                  <a:cubicBezTo>
                    <a:pt x="84" y="61"/>
                    <a:pt x="84" y="61"/>
                    <a:pt x="83" y="60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09" name="Freeform 108"/>
            <p:cNvSpPr>
              <a:spLocks/>
            </p:cNvSpPr>
            <p:nvPr/>
          </p:nvSpPr>
          <p:spPr bwMode="auto">
            <a:xfrm>
              <a:off x="12056534" y="7700963"/>
              <a:ext cx="141817" cy="357187"/>
            </a:xfrm>
            <a:custGeom>
              <a:avLst/>
              <a:gdLst>
                <a:gd name="T0" fmla="*/ 0 w 23"/>
                <a:gd name="T1" fmla="*/ 58 h 58"/>
                <a:gd name="T2" fmla="*/ 23 w 23"/>
                <a:gd name="T3" fmla="*/ 35 h 58"/>
                <a:gd name="T4" fmla="*/ 23 w 23"/>
                <a:gd name="T5" fmla="*/ 0 h 58"/>
                <a:gd name="T6" fmla="*/ 0 w 23"/>
                <a:gd name="T7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8">
                  <a:moveTo>
                    <a:pt x="0" y="58"/>
                  </a:moveTo>
                  <a:cubicBezTo>
                    <a:pt x="23" y="35"/>
                    <a:pt x="23" y="35"/>
                    <a:pt x="23" y="35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4" y="23"/>
                    <a:pt x="1" y="52"/>
                    <a:pt x="0" y="5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10" name="Freeform 109"/>
            <p:cNvSpPr>
              <a:spLocks/>
            </p:cNvSpPr>
            <p:nvPr/>
          </p:nvSpPr>
          <p:spPr bwMode="auto">
            <a:xfrm>
              <a:off x="12056534" y="7916863"/>
              <a:ext cx="141817" cy="147637"/>
            </a:xfrm>
            <a:custGeom>
              <a:avLst/>
              <a:gdLst>
                <a:gd name="T0" fmla="*/ 0 w 23"/>
                <a:gd name="T1" fmla="*/ 23 h 24"/>
                <a:gd name="T2" fmla="*/ 0 w 23"/>
                <a:gd name="T3" fmla="*/ 24 h 24"/>
                <a:gd name="T4" fmla="*/ 23 w 23"/>
                <a:gd name="T5" fmla="*/ 22 h 24"/>
                <a:gd name="T6" fmla="*/ 23 w 23"/>
                <a:gd name="T7" fmla="*/ 0 h 24"/>
                <a:gd name="T8" fmla="*/ 0 w 23"/>
                <a:gd name="T9" fmla="*/ 2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4">
                  <a:moveTo>
                    <a:pt x="0" y="23"/>
                  </a:moveTo>
                  <a:cubicBezTo>
                    <a:pt x="0" y="23"/>
                    <a:pt x="0" y="24"/>
                    <a:pt x="0" y="24"/>
                  </a:cubicBezTo>
                  <a:cubicBezTo>
                    <a:pt x="8" y="24"/>
                    <a:pt x="16" y="24"/>
                    <a:pt x="23" y="22"/>
                  </a:cubicBezTo>
                  <a:cubicBezTo>
                    <a:pt x="23" y="0"/>
                    <a:pt x="23" y="0"/>
                    <a:pt x="23" y="0"/>
                  </a:cubicBezTo>
                  <a:lnTo>
                    <a:pt x="0" y="23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11" name="Freeform 110"/>
            <p:cNvSpPr>
              <a:spLocks/>
            </p:cNvSpPr>
            <p:nvPr/>
          </p:nvSpPr>
          <p:spPr bwMode="auto">
            <a:xfrm>
              <a:off x="11034184" y="8051800"/>
              <a:ext cx="518583" cy="523875"/>
            </a:xfrm>
            <a:custGeom>
              <a:avLst/>
              <a:gdLst>
                <a:gd name="T0" fmla="*/ 84 w 84"/>
                <a:gd name="T1" fmla="*/ 0 h 85"/>
                <a:gd name="T2" fmla="*/ 0 w 84"/>
                <a:gd name="T3" fmla="*/ 85 h 85"/>
                <a:gd name="T4" fmla="*/ 84 w 84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4" h="85">
                  <a:moveTo>
                    <a:pt x="84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0" y="76"/>
                    <a:pt x="9" y="1"/>
                    <a:pt x="84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12" name="Freeform 111"/>
            <p:cNvSpPr>
              <a:spLocks/>
            </p:cNvSpPr>
            <p:nvPr/>
          </p:nvSpPr>
          <p:spPr bwMode="auto">
            <a:xfrm>
              <a:off x="11034184" y="8051800"/>
              <a:ext cx="548216" cy="530225"/>
            </a:xfrm>
            <a:custGeom>
              <a:avLst/>
              <a:gdLst>
                <a:gd name="T0" fmla="*/ 89 w 89"/>
                <a:gd name="T1" fmla="*/ 0 h 86"/>
                <a:gd name="T2" fmla="*/ 84 w 89"/>
                <a:gd name="T3" fmla="*/ 0 h 86"/>
                <a:gd name="T4" fmla="*/ 0 w 89"/>
                <a:gd name="T5" fmla="*/ 85 h 86"/>
                <a:gd name="T6" fmla="*/ 0 w 89"/>
                <a:gd name="T7" fmla="*/ 86 h 86"/>
                <a:gd name="T8" fmla="*/ 16 w 89"/>
                <a:gd name="T9" fmla="*/ 86 h 86"/>
                <a:gd name="T10" fmla="*/ 89 w 89"/>
                <a:gd name="T11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9" h="86">
                  <a:moveTo>
                    <a:pt x="89" y="0"/>
                  </a:moveTo>
                  <a:cubicBezTo>
                    <a:pt x="87" y="0"/>
                    <a:pt x="86" y="0"/>
                    <a:pt x="84" y="0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16" y="86"/>
                    <a:pt x="16" y="86"/>
                    <a:pt x="16" y="86"/>
                  </a:cubicBezTo>
                  <a:cubicBezTo>
                    <a:pt x="83" y="78"/>
                    <a:pt x="89" y="0"/>
                    <a:pt x="89" y="0"/>
                  </a:cubicBez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13" name="Freeform 112"/>
            <p:cNvSpPr>
              <a:spLocks/>
            </p:cNvSpPr>
            <p:nvPr/>
          </p:nvSpPr>
          <p:spPr bwMode="auto">
            <a:xfrm>
              <a:off x="11034184" y="8582025"/>
              <a:ext cx="99483" cy="6350"/>
            </a:xfrm>
            <a:custGeom>
              <a:avLst/>
              <a:gdLst>
                <a:gd name="T0" fmla="*/ 0 w 16"/>
                <a:gd name="T1" fmla="*/ 0 h 1"/>
                <a:gd name="T2" fmla="*/ 0 w 16"/>
                <a:gd name="T3" fmla="*/ 0 h 1"/>
                <a:gd name="T4" fmla="*/ 16 w 16"/>
                <a:gd name="T5" fmla="*/ 0 h 1"/>
                <a:gd name="T6" fmla="*/ 0 w 16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6" y="1"/>
                    <a:pt x="11" y="0"/>
                    <a:pt x="16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14" name="Freeform 113"/>
            <p:cNvSpPr>
              <a:spLocks/>
            </p:cNvSpPr>
            <p:nvPr/>
          </p:nvSpPr>
          <p:spPr bwMode="auto">
            <a:xfrm>
              <a:off x="10124018" y="7983538"/>
              <a:ext cx="522816" cy="525462"/>
            </a:xfrm>
            <a:custGeom>
              <a:avLst/>
              <a:gdLst>
                <a:gd name="T0" fmla="*/ 85 w 85"/>
                <a:gd name="T1" fmla="*/ 0 h 85"/>
                <a:gd name="T2" fmla="*/ 0 w 85"/>
                <a:gd name="T3" fmla="*/ 85 h 85"/>
                <a:gd name="T4" fmla="*/ 85 w 85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5">
                  <a:moveTo>
                    <a:pt x="85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15" name="Freeform 114"/>
            <p:cNvSpPr>
              <a:spLocks/>
            </p:cNvSpPr>
            <p:nvPr/>
          </p:nvSpPr>
          <p:spPr bwMode="auto">
            <a:xfrm>
              <a:off x="10124018" y="7983538"/>
              <a:ext cx="548216" cy="561975"/>
            </a:xfrm>
            <a:custGeom>
              <a:avLst/>
              <a:gdLst>
                <a:gd name="T0" fmla="*/ 85 w 89"/>
                <a:gd name="T1" fmla="*/ 0 h 91"/>
                <a:gd name="T2" fmla="*/ 89 w 89"/>
                <a:gd name="T3" fmla="*/ 0 h 91"/>
                <a:gd name="T4" fmla="*/ 0 w 89"/>
                <a:gd name="T5" fmla="*/ 86 h 91"/>
                <a:gd name="T6" fmla="*/ 0 w 89"/>
                <a:gd name="T7" fmla="*/ 85 h 91"/>
                <a:gd name="T8" fmla="*/ 85 w 89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91">
                  <a:moveTo>
                    <a:pt x="85" y="0"/>
                  </a:moveTo>
                  <a:cubicBezTo>
                    <a:pt x="86" y="0"/>
                    <a:pt x="88" y="0"/>
                    <a:pt x="89" y="0"/>
                  </a:cubicBezTo>
                  <a:cubicBezTo>
                    <a:pt x="89" y="0"/>
                    <a:pt x="82" y="91"/>
                    <a:pt x="0" y="86"/>
                  </a:cubicBezTo>
                  <a:cubicBezTo>
                    <a:pt x="0" y="86"/>
                    <a:pt x="0" y="86"/>
                    <a:pt x="0" y="85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16" name="Freeform 115"/>
            <p:cNvSpPr>
              <a:spLocks/>
            </p:cNvSpPr>
            <p:nvPr/>
          </p:nvSpPr>
          <p:spPr bwMode="auto">
            <a:xfrm>
              <a:off x="10392834" y="6813550"/>
              <a:ext cx="1153584" cy="1071563"/>
            </a:xfrm>
            <a:custGeom>
              <a:avLst/>
              <a:gdLst>
                <a:gd name="T0" fmla="*/ 84 w 187"/>
                <a:gd name="T1" fmla="*/ 69 h 174"/>
                <a:gd name="T2" fmla="*/ 79 w 187"/>
                <a:gd name="T3" fmla="*/ 4 h 174"/>
                <a:gd name="T4" fmla="*/ 98 w 187"/>
                <a:gd name="T5" fmla="*/ 64 h 174"/>
                <a:gd name="T6" fmla="*/ 148 w 187"/>
                <a:gd name="T7" fmla="*/ 43 h 174"/>
                <a:gd name="T8" fmla="*/ 116 w 187"/>
                <a:gd name="T9" fmla="*/ 80 h 174"/>
                <a:gd name="T10" fmla="*/ 176 w 187"/>
                <a:gd name="T11" fmla="*/ 97 h 174"/>
                <a:gd name="T12" fmla="*/ 113 w 187"/>
                <a:gd name="T13" fmla="*/ 99 h 174"/>
                <a:gd name="T14" fmla="*/ 138 w 187"/>
                <a:gd name="T15" fmla="*/ 149 h 174"/>
                <a:gd name="T16" fmla="*/ 97 w 187"/>
                <a:gd name="T17" fmla="*/ 114 h 174"/>
                <a:gd name="T18" fmla="*/ 89 w 187"/>
                <a:gd name="T19" fmla="*/ 169 h 174"/>
                <a:gd name="T20" fmla="*/ 73 w 187"/>
                <a:gd name="T21" fmla="*/ 118 h 174"/>
                <a:gd name="T22" fmla="*/ 19 w 187"/>
                <a:gd name="T23" fmla="*/ 129 h 174"/>
                <a:gd name="T24" fmla="*/ 59 w 187"/>
                <a:gd name="T25" fmla="*/ 102 h 174"/>
                <a:gd name="T26" fmla="*/ 11 w 187"/>
                <a:gd name="T27" fmla="*/ 66 h 174"/>
                <a:gd name="T28" fmla="*/ 70 w 187"/>
                <a:gd name="T29" fmla="*/ 76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7" h="174">
                  <a:moveTo>
                    <a:pt x="84" y="69"/>
                  </a:moveTo>
                  <a:cubicBezTo>
                    <a:pt x="58" y="73"/>
                    <a:pt x="50" y="9"/>
                    <a:pt x="79" y="4"/>
                  </a:cubicBezTo>
                  <a:cubicBezTo>
                    <a:pt x="110" y="0"/>
                    <a:pt x="101" y="48"/>
                    <a:pt x="98" y="64"/>
                  </a:cubicBezTo>
                  <a:cubicBezTo>
                    <a:pt x="105" y="51"/>
                    <a:pt x="138" y="14"/>
                    <a:pt x="148" y="43"/>
                  </a:cubicBezTo>
                  <a:cubicBezTo>
                    <a:pt x="155" y="62"/>
                    <a:pt x="127" y="71"/>
                    <a:pt x="116" y="80"/>
                  </a:cubicBezTo>
                  <a:cubicBezTo>
                    <a:pt x="130" y="66"/>
                    <a:pt x="187" y="73"/>
                    <a:pt x="176" y="97"/>
                  </a:cubicBezTo>
                  <a:cubicBezTo>
                    <a:pt x="168" y="118"/>
                    <a:pt x="126" y="104"/>
                    <a:pt x="113" y="99"/>
                  </a:cubicBezTo>
                  <a:cubicBezTo>
                    <a:pt x="128" y="108"/>
                    <a:pt x="170" y="133"/>
                    <a:pt x="138" y="149"/>
                  </a:cubicBezTo>
                  <a:cubicBezTo>
                    <a:pt x="112" y="163"/>
                    <a:pt x="104" y="130"/>
                    <a:pt x="97" y="114"/>
                  </a:cubicBezTo>
                  <a:cubicBezTo>
                    <a:pt x="101" y="130"/>
                    <a:pt x="113" y="164"/>
                    <a:pt x="89" y="169"/>
                  </a:cubicBezTo>
                  <a:cubicBezTo>
                    <a:pt x="66" y="174"/>
                    <a:pt x="56" y="132"/>
                    <a:pt x="73" y="118"/>
                  </a:cubicBezTo>
                  <a:cubicBezTo>
                    <a:pt x="63" y="129"/>
                    <a:pt x="29" y="149"/>
                    <a:pt x="19" y="129"/>
                  </a:cubicBezTo>
                  <a:cubicBezTo>
                    <a:pt x="7" y="107"/>
                    <a:pt x="48" y="106"/>
                    <a:pt x="59" y="102"/>
                  </a:cubicBezTo>
                  <a:cubicBezTo>
                    <a:pt x="44" y="105"/>
                    <a:pt x="0" y="87"/>
                    <a:pt x="11" y="66"/>
                  </a:cubicBezTo>
                  <a:cubicBezTo>
                    <a:pt x="21" y="45"/>
                    <a:pt x="65" y="69"/>
                    <a:pt x="70" y="7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17" name="Oval 116"/>
            <p:cNvSpPr>
              <a:spLocks noChangeArrowheads="1"/>
            </p:cNvSpPr>
            <p:nvPr/>
          </p:nvSpPr>
          <p:spPr bwMode="auto">
            <a:xfrm>
              <a:off x="10714567" y="7151688"/>
              <a:ext cx="474133" cy="474662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18" name="Oval 117"/>
            <p:cNvSpPr>
              <a:spLocks noChangeArrowheads="1"/>
            </p:cNvSpPr>
            <p:nvPr/>
          </p:nvSpPr>
          <p:spPr bwMode="auto">
            <a:xfrm>
              <a:off x="10788651" y="7275513"/>
              <a:ext cx="1058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19" name="Oval 118"/>
            <p:cNvSpPr>
              <a:spLocks noChangeArrowheads="1"/>
            </p:cNvSpPr>
            <p:nvPr/>
          </p:nvSpPr>
          <p:spPr bwMode="auto">
            <a:xfrm>
              <a:off x="10966451" y="723265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20" name="Oval 119"/>
            <p:cNvSpPr>
              <a:spLocks noChangeArrowheads="1"/>
            </p:cNvSpPr>
            <p:nvPr/>
          </p:nvSpPr>
          <p:spPr bwMode="auto">
            <a:xfrm>
              <a:off x="10930467" y="73183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21" name="Oval 120"/>
            <p:cNvSpPr>
              <a:spLocks noChangeArrowheads="1"/>
            </p:cNvSpPr>
            <p:nvPr/>
          </p:nvSpPr>
          <p:spPr bwMode="auto">
            <a:xfrm>
              <a:off x="11108267" y="7312025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22" name="Oval 121"/>
            <p:cNvSpPr>
              <a:spLocks noChangeArrowheads="1"/>
            </p:cNvSpPr>
            <p:nvPr/>
          </p:nvSpPr>
          <p:spPr bwMode="auto">
            <a:xfrm>
              <a:off x="11057467" y="74485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23" name="Oval 122"/>
            <p:cNvSpPr>
              <a:spLocks noChangeArrowheads="1"/>
            </p:cNvSpPr>
            <p:nvPr/>
          </p:nvSpPr>
          <p:spPr bwMode="auto">
            <a:xfrm>
              <a:off x="10811934" y="741680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24" name="Oval 123"/>
            <p:cNvSpPr>
              <a:spLocks noChangeArrowheads="1"/>
            </p:cNvSpPr>
            <p:nvPr/>
          </p:nvSpPr>
          <p:spPr bwMode="auto">
            <a:xfrm>
              <a:off x="10972800" y="7435850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25" name="Oval 124"/>
            <p:cNvSpPr>
              <a:spLocks noChangeArrowheads="1"/>
            </p:cNvSpPr>
            <p:nvPr/>
          </p:nvSpPr>
          <p:spPr bwMode="auto">
            <a:xfrm>
              <a:off x="10943167" y="7540625"/>
              <a:ext cx="16933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26" name="Rectangle 125"/>
            <p:cNvSpPr>
              <a:spLocks noChangeArrowheads="1"/>
            </p:cNvSpPr>
            <p:nvPr/>
          </p:nvSpPr>
          <p:spPr bwMode="auto">
            <a:xfrm>
              <a:off x="-6350" y="8175625"/>
              <a:ext cx="12204701" cy="1841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27" name="Freeform 126"/>
            <p:cNvSpPr>
              <a:spLocks/>
            </p:cNvSpPr>
            <p:nvPr/>
          </p:nvSpPr>
          <p:spPr bwMode="auto">
            <a:xfrm>
              <a:off x="281518" y="7799388"/>
              <a:ext cx="186267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28" name="Freeform 127"/>
            <p:cNvSpPr>
              <a:spLocks/>
            </p:cNvSpPr>
            <p:nvPr/>
          </p:nvSpPr>
          <p:spPr bwMode="auto">
            <a:xfrm>
              <a:off x="960967" y="7799388"/>
              <a:ext cx="190500" cy="782637"/>
            </a:xfrm>
            <a:custGeom>
              <a:avLst/>
              <a:gdLst>
                <a:gd name="T0" fmla="*/ 31 w 31"/>
                <a:gd name="T1" fmla="*/ 12 h 127"/>
                <a:gd name="T2" fmla="*/ 15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29" name="Freeform 128"/>
            <p:cNvSpPr>
              <a:spLocks/>
            </p:cNvSpPr>
            <p:nvPr/>
          </p:nvSpPr>
          <p:spPr bwMode="auto">
            <a:xfrm>
              <a:off x="1644651" y="7799388"/>
              <a:ext cx="184149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30" name="Freeform 129"/>
            <p:cNvSpPr>
              <a:spLocks/>
            </p:cNvSpPr>
            <p:nvPr/>
          </p:nvSpPr>
          <p:spPr bwMode="auto">
            <a:xfrm>
              <a:off x="2319867" y="7799388"/>
              <a:ext cx="186267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31" name="Freeform 130"/>
            <p:cNvSpPr>
              <a:spLocks/>
            </p:cNvSpPr>
            <p:nvPr/>
          </p:nvSpPr>
          <p:spPr bwMode="auto">
            <a:xfrm>
              <a:off x="2999318" y="7799388"/>
              <a:ext cx="190500" cy="782637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32" name="Freeform 131"/>
            <p:cNvSpPr>
              <a:spLocks/>
            </p:cNvSpPr>
            <p:nvPr/>
          </p:nvSpPr>
          <p:spPr bwMode="auto">
            <a:xfrm>
              <a:off x="3680885" y="7799388"/>
              <a:ext cx="186267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33" name="Freeform 132"/>
            <p:cNvSpPr>
              <a:spLocks/>
            </p:cNvSpPr>
            <p:nvPr/>
          </p:nvSpPr>
          <p:spPr bwMode="auto">
            <a:xfrm>
              <a:off x="4358218" y="7799388"/>
              <a:ext cx="184149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34" name="Freeform 133"/>
            <p:cNvSpPr>
              <a:spLocks/>
            </p:cNvSpPr>
            <p:nvPr/>
          </p:nvSpPr>
          <p:spPr bwMode="auto">
            <a:xfrm>
              <a:off x="5044018" y="7799388"/>
              <a:ext cx="184149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35" name="Freeform 134"/>
            <p:cNvSpPr>
              <a:spLocks/>
            </p:cNvSpPr>
            <p:nvPr/>
          </p:nvSpPr>
          <p:spPr bwMode="auto">
            <a:xfrm>
              <a:off x="5719234" y="7799388"/>
              <a:ext cx="186267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36" name="Freeform 135"/>
            <p:cNvSpPr>
              <a:spLocks/>
            </p:cNvSpPr>
            <p:nvPr/>
          </p:nvSpPr>
          <p:spPr bwMode="auto">
            <a:xfrm>
              <a:off x="6396567" y="7799388"/>
              <a:ext cx="184151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37" name="Freeform 136"/>
            <p:cNvSpPr>
              <a:spLocks/>
            </p:cNvSpPr>
            <p:nvPr/>
          </p:nvSpPr>
          <p:spPr bwMode="auto">
            <a:xfrm>
              <a:off x="7082367" y="7799388"/>
              <a:ext cx="184151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38" name="Freeform 137"/>
            <p:cNvSpPr>
              <a:spLocks/>
            </p:cNvSpPr>
            <p:nvPr/>
          </p:nvSpPr>
          <p:spPr bwMode="auto">
            <a:xfrm>
              <a:off x="7757584" y="7799388"/>
              <a:ext cx="186267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39" name="Freeform 138"/>
            <p:cNvSpPr>
              <a:spLocks/>
            </p:cNvSpPr>
            <p:nvPr/>
          </p:nvSpPr>
          <p:spPr bwMode="auto">
            <a:xfrm>
              <a:off x="8434918" y="7799388"/>
              <a:ext cx="184149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40" name="Freeform 139"/>
            <p:cNvSpPr>
              <a:spLocks/>
            </p:cNvSpPr>
            <p:nvPr/>
          </p:nvSpPr>
          <p:spPr bwMode="auto">
            <a:xfrm>
              <a:off x="9118600" y="7799388"/>
              <a:ext cx="186267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41" name="Freeform 140"/>
            <p:cNvSpPr>
              <a:spLocks/>
            </p:cNvSpPr>
            <p:nvPr/>
          </p:nvSpPr>
          <p:spPr bwMode="auto">
            <a:xfrm>
              <a:off x="9795934" y="7799388"/>
              <a:ext cx="184151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42" name="Freeform 141"/>
            <p:cNvSpPr>
              <a:spLocks/>
            </p:cNvSpPr>
            <p:nvPr/>
          </p:nvSpPr>
          <p:spPr bwMode="auto">
            <a:xfrm>
              <a:off x="10473267" y="7799388"/>
              <a:ext cx="190500" cy="782637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43" name="Freeform 142"/>
            <p:cNvSpPr>
              <a:spLocks/>
            </p:cNvSpPr>
            <p:nvPr/>
          </p:nvSpPr>
          <p:spPr bwMode="auto">
            <a:xfrm>
              <a:off x="11156951" y="7799388"/>
              <a:ext cx="186267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44" name="Freeform 143"/>
            <p:cNvSpPr>
              <a:spLocks/>
            </p:cNvSpPr>
            <p:nvPr/>
          </p:nvSpPr>
          <p:spPr bwMode="auto">
            <a:xfrm>
              <a:off x="11834284" y="7799388"/>
              <a:ext cx="184149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</p:grpSp>
      <p:sp>
        <p:nvSpPr>
          <p:cNvPr id="145" name="Rectangle 144"/>
          <p:cNvSpPr/>
          <p:nvPr/>
        </p:nvSpPr>
        <p:spPr>
          <a:xfrm>
            <a:off x="546509" y="296026"/>
            <a:ext cx="1139686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>
                <a:solidFill>
                  <a:srgbClr val="FF0000"/>
                </a:solidFill>
                <a:latin typeface="Times New Roman" panose="02020603050405020304" pitchFamily="18" charset="0"/>
              </a:rPr>
              <a:t>Câu 3</a:t>
            </a:r>
            <a:r>
              <a:rPr lang="en-US" sz="3600">
                <a:latin typeface="Times New Roman" panose="02020603050405020304" pitchFamily="18" charset="0"/>
              </a:rPr>
              <a:t>:Dựa vào bài đọc, nói tên mùa phù hợp với mỗi tranh.</a:t>
            </a:r>
            <a:endParaRPr lang="en-US" sz="3600"/>
          </a:p>
        </p:txBody>
      </p:sp>
      <p:pic>
        <p:nvPicPr>
          <p:cNvPr id="147" name="Picture 14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679" y="1019237"/>
            <a:ext cx="11734008" cy="2624075"/>
          </a:xfrm>
          <a:prstGeom prst="rect">
            <a:avLst/>
          </a:prstGeom>
        </p:spPr>
      </p:pic>
      <p:sp>
        <p:nvSpPr>
          <p:cNvPr id="148" name="Rectangle 147"/>
          <p:cNvSpPr/>
          <p:nvPr/>
        </p:nvSpPr>
        <p:spPr>
          <a:xfrm>
            <a:off x="379197" y="3640822"/>
            <a:ext cx="272497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>
                <a:solidFill>
                  <a:srgbClr val="181717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mùa xuân</a:t>
            </a:r>
            <a:endParaRPr lang="en-US" sz="3600" b="1"/>
          </a:p>
        </p:txBody>
      </p:sp>
      <p:sp>
        <p:nvSpPr>
          <p:cNvPr id="149" name="Rectangle 148"/>
          <p:cNvSpPr/>
          <p:nvPr/>
        </p:nvSpPr>
        <p:spPr>
          <a:xfrm>
            <a:off x="3446465" y="3649444"/>
            <a:ext cx="229769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>
                <a:solidFill>
                  <a:srgbClr val="181717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mùa đông</a:t>
            </a:r>
            <a:endParaRPr lang="en-US" sz="3600" b="1"/>
          </a:p>
        </p:txBody>
      </p:sp>
      <p:sp>
        <p:nvSpPr>
          <p:cNvPr id="150" name="Rectangle 149"/>
          <p:cNvSpPr/>
          <p:nvPr/>
        </p:nvSpPr>
        <p:spPr>
          <a:xfrm>
            <a:off x="6526515" y="3760787"/>
            <a:ext cx="211497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>
                <a:solidFill>
                  <a:srgbClr val="181717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mùa hạ</a:t>
            </a:r>
            <a:endParaRPr lang="en-US" sz="3600" b="1"/>
          </a:p>
        </p:txBody>
      </p:sp>
      <p:sp>
        <p:nvSpPr>
          <p:cNvPr id="151" name="Rectangle 150"/>
          <p:cNvSpPr/>
          <p:nvPr/>
        </p:nvSpPr>
        <p:spPr>
          <a:xfrm>
            <a:off x="9592625" y="3785861"/>
            <a:ext cx="220738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>
                <a:solidFill>
                  <a:srgbClr val="181717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mùa thu</a:t>
            </a:r>
            <a:endParaRPr lang="en-US" sz="3600" b="1"/>
          </a:p>
        </p:txBody>
      </p:sp>
      <p:sp>
        <p:nvSpPr>
          <p:cNvPr id="152" name="Slide Number Placeholder 15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A3711-9D91-440C-92AA-CC298B1C9371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7637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5" grpId="0"/>
      <p:bldP spid="148" grpId="0"/>
      <p:bldP spid="149" grpId="0"/>
      <p:bldP spid="150" grpId="0"/>
      <p:bldP spid="15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5"/>
          <p:cNvGrpSpPr>
            <a:grpSpLocks/>
          </p:cNvGrpSpPr>
          <p:nvPr/>
        </p:nvGrpSpPr>
        <p:grpSpPr bwMode="auto">
          <a:xfrm>
            <a:off x="81828" y="4295775"/>
            <a:ext cx="12110172" cy="2527300"/>
            <a:chOff x="-6350" y="6061075"/>
            <a:chExt cx="12204701" cy="2527300"/>
          </a:xfrm>
        </p:grpSpPr>
        <p:sp>
          <p:nvSpPr>
            <p:cNvPr id="5" name="Freeform 4"/>
            <p:cNvSpPr>
              <a:spLocks/>
            </p:cNvSpPr>
            <p:nvPr/>
          </p:nvSpPr>
          <p:spPr bwMode="auto">
            <a:xfrm>
              <a:off x="1380067" y="7564438"/>
              <a:ext cx="35984" cy="1017587"/>
            </a:xfrm>
            <a:custGeom>
              <a:avLst/>
              <a:gdLst>
                <a:gd name="T0" fmla="*/ 6 w 6"/>
                <a:gd name="T1" fmla="*/ 3 h 165"/>
                <a:gd name="T2" fmla="*/ 3 w 6"/>
                <a:gd name="T3" fmla="*/ 0 h 165"/>
                <a:gd name="T4" fmla="*/ 0 w 6"/>
                <a:gd name="T5" fmla="*/ 3 h 165"/>
                <a:gd name="T6" fmla="*/ 0 w 6"/>
                <a:gd name="T7" fmla="*/ 165 h 165"/>
                <a:gd name="T8" fmla="*/ 6 w 6"/>
                <a:gd name="T9" fmla="*/ 165 h 165"/>
                <a:gd name="T10" fmla="*/ 6 w 6"/>
                <a:gd name="T11" fmla="*/ 3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65">
                  <a:moveTo>
                    <a:pt x="6" y="3"/>
                  </a:moveTo>
                  <a:cubicBezTo>
                    <a:pt x="6" y="1"/>
                    <a:pt x="5" y="0"/>
                    <a:pt x="3" y="0"/>
                  </a:cubicBezTo>
                  <a:cubicBezTo>
                    <a:pt x="2" y="0"/>
                    <a:pt x="0" y="1"/>
                    <a:pt x="0" y="3"/>
                  </a:cubicBezTo>
                  <a:cubicBezTo>
                    <a:pt x="0" y="165"/>
                    <a:pt x="0" y="165"/>
                    <a:pt x="0" y="165"/>
                  </a:cubicBezTo>
                  <a:cubicBezTo>
                    <a:pt x="6" y="165"/>
                    <a:pt x="6" y="165"/>
                    <a:pt x="6" y="165"/>
                  </a:cubicBezTo>
                  <a:lnTo>
                    <a:pt x="6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622301" y="6935788"/>
              <a:ext cx="35984" cy="1646237"/>
            </a:xfrm>
            <a:custGeom>
              <a:avLst/>
              <a:gdLst>
                <a:gd name="T0" fmla="*/ 6 w 6"/>
                <a:gd name="T1" fmla="*/ 4 h 267"/>
                <a:gd name="T2" fmla="*/ 3 w 6"/>
                <a:gd name="T3" fmla="*/ 0 h 267"/>
                <a:gd name="T4" fmla="*/ 0 w 6"/>
                <a:gd name="T5" fmla="*/ 4 h 267"/>
                <a:gd name="T6" fmla="*/ 0 w 6"/>
                <a:gd name="T7" fmla="*/ 267 h 267"/>
                <a:gd name="T8" fmla="*/ 6 w 6"/>
                <a:gd name="T9" fmla="*/ 267 h 267"/>
                <a:gd name="T10" fmla="*/ 6 w 6"/>
                <a:gd name="T11" fmla="*/ 4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67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67"/>
                    <a:pt x="0" y="267"/>
                    <a:pt x="0" y="267"/>
                  </a:cubicBezTo>
                  <a:cubicBezTo>
                    <a:pt x="6" y="267"/>
                    <a:pt x="6" y="267"/>
                    <a:pt x="6" y="267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1680634" y="6492875"/>
              <a:ext cx="38100" cy="2089150"/>
            </a:xfrm>
            <a:custGeom>
              <a:avLst/>
              <a:gdLst>
                <a:gd name="T0" fmla="*/ 6 w 6"/>
                <a:gd name="T1" fmla="*/ 6 h 339"/>
                <a:gd name="T2" fmla="*/ 3 w 6"/>
                <a:gd name="T3" fmla="*/ 0 h 339"/>
                <a:gd name="T4" fmla="*/ 0 w 6"/>
                <a:gd name="T5" fmla="*/ 6 h 339"/>
                <a:gd name="T6" fmla="*/ 0 w 6"/>
                <a:gd name="T7" fmla="*/ 339 h 339"/>
                <a:gd name="T8" fmla="*/ 6 w 6"/>
                <a:gd name="T9" fmla="*/ 339 h 339"/>
                <a:gd name="T10" fmla="*/ 6 w 6"/>
                <a:gd name="T11" fmla="*/ 6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39">
                  <a:moveTo>
                    <a:pt x="6" y="6"/>
                  </a:moveTo>
                  <a:cubicBezTo>
                    <a:pt x="6" y="3"/>
                    <a:pt x="5" y="0"/>
                    <a:pt x="3" y="0"/>
                  </a:cubicBezTo>
                  <a:cubicBezTo>
                    <a:pt x="2" y="0"/>
                    <a:pt x="0" y="3"/>
                    <a:pt x="0" y="6"/>
                  </a:cubicBezTo>
                  <a:cubicBezTo>
                    <a:pt x="0" y="339"/>
                    <a:pt x="0" y="339"/>
                    <a:pt x="0" y="339"/>
                  </a:cubicBezTo>
                  <a:cubicBezTo>
                    <a:pt x="6" y="339"/>
                    <a:pt x="6" y="339"/>
                    <a:pt x="6" y="339"/>
                  </a:cubicBezTo>
                  <a:lnTo>
                    <a:pt x="6" y="6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2338918" y="6683375"/>
              <a:ext cx="38100" cy="1898650"/>
            </a:xfrm>
            <a:custGeom>
              <a:avLst/>
              <a:gdLst>
                <a:gd name="T0" fmla="*/ 6 w 6"/>
                <a:gd name="T1" fmla="*/ 4 h 308"/>
                <a:gd name="T2" fmla="*/ 3 w 6"/>
                <a:gd name="T3" fmla="*/ 0 h 308"/>
                <a:gd name="T4" fmla="*/ 0 w 6"/>
                <a:gd name="T5" fmla="*/ 4 h 308"/>
                <a:gd name="T6" fmla="*/ 0 w 6"/>
                <a:gd name="T7" fmla="*/ 308 h 308"/>
                <a:gd name="T8" fmla="*/ 6 w 6"/>
                <a:gd name="T9" fmla="*/ 308 h 308"/>
                <a:gd name="T10" fmla="*/ 6 w 6"/>
                <a:gd name="T11" fmla="*/ 4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08">
                  <a:moveTo>
                    <a:pt x="6" y="4"/>
                  </a:moveTo>
                  <a:cubicBezTo>
                    <a:pt x="6" y="2"/>
                    <a:pt x="4" y="0"/>
                    <a:pt x="3" y="0"/>
                  </a:cubicBezTo>
                  <a:cubicBezTo>
                    <a:pt x="1" y="0"/>
                    <a:pt x="0" y="2"/>
                    <a:pt x="0" y="4"/>
                  </a:cubicBezTo>
                  <a:cubicBezTo>
                    <a:pt x="0" y="308"/>
                    <a:pt x="0" y="308"/>
                    <a:pt x="0" y="308"/>
                  </a:cubicBezTo>
                  <a:cubicBezTo>
                    <a:pt x="6" y="308"/>
                    <a:pt x="6" y="308"/>
                    <a:pt x="6" y="308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9" name="Freeform 8"/>
            <p:cNvSpPr>
              <a:spLocks/>
            </p:cNvSpPr>
            <p:nvPr/>
          </p:nvSpPr>
          <p:spPr bwMode="auto">
            <a:xfrm>
              <a:off x="2611967" y="7485063"/>
              <a:ext cx="29633" cy="1096962"/>
            </a:xfrm>
            <a:custGeom>
              <a:avLst/>
              <a:gdLst>
                <a:gd name="T0" fmla="*/ 5 w 5"/>
                <a:gd name="T1" fmla="*/ 3 h 178"/>
                <a:gd name="T2" fmla="*/ 2 w 5"/>
                <a:gd name="T3" fmla="*/ 0 h 178"/>
                <a:gd name="T4" fmla="*/ 0 w 5"/>
                <a:gd name="T5" fmla="*/ 3 h 178"/>
                <a:gd name="T6" fmla="*/ 0 w 5"/>
                <a:gd name="T7" fmla="*/ 178 h 178"/>
                <a:gd name="T8" fmla="*/ 5 w 5"/>
                <a:gd name="T9" fmla="*/ 178 h 178"/>
                <a:gd name="T10" fmla="*/ 5 w 5"/>
                <a:gd name="T11" fmla="*/ 3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78">
                  <a:moveTo>
                    <a:pt x="5" y="3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3"/>
                  </a:cubicBezTo>
                  <a:cubicBezTo>
                    <a:pt x="0" y="178"/>
                    <a:pt x="0" y="178"/>
                    <a:pt x="0" y="178"/>
                  </a:cubicBezTo>
                  <a:cubicBezTo>
                    <a:pt x="5" y="178"/>
                    <a:pt x="5" y="178"/>
                    <a:pt x="5" y="178"/>
                  </a:cubicBezTo>
                  <a:lnTo>
                    <a:pt x="5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0" name="Freeform 9"/>
            <p:cNvSpPr>
              <a:spLocks/>
            </p:cNvSpPr>
            <p:nvPr/>
          </p:nvSpPr>
          <p:spPr bwMode="auto">
            <a:xfrm>
              <a:off x="836085" y="6819900"/>
              <a:ext cx="1159933" cy="1077913"/>
            </a:xfrm>
            <a:custGeom>
              <a:avLst/>
              <a:gdLst>
                <a:gd name="T0" fmla="*/ 85 w 188"/>
                <a:gd name="T1" fmla="*/ 70 h 175"/>
                <a:gd name="T2" fmla="*/ 79 w 188"/>
                <a:gd name="T3" fmla="*/ 5 h 175"/>
                <a:gd name="T4" fmla="*/ 98 w 188"/>
                <a:gd name="T5" fmla="*/ 65 h 175"/>
                <a:gd name="T6" fmla="*/ 149 w 188"/>
                <a:gd name="T7" fmla="*/ 44 h 175"/>
                <a:gd name="T8" fmla="*/ 117 w 188"/>
                <a:gd name="T9" fmla="*/ 81 h 175"/>
                <a:gd name="T10" fmla="*/ 178 w 188"/>
                <a:gd name="T11" fmla="*/ 99 h 175"/>
                <a:gd name="T12" fmla="*/ 113 w 188"/>
                <a:gd name="T13" fmla="*/ 100 h 175"/>
                <a:gd name="T14" fmla="*/ 139 w 188"/>
                <a:gd name="T15" fmla="*/ 151 h 175"/>
                <a:gd name="T16" fmla="*/ 98 w 188"/>
                <a:gd name="T17" fmla="*/ 115 h 175"/>
                <a:gd name="T18" fmla="*/ 90 w 188"/>
                <a:gd name="T19" fmla="*/ 171 h 175"/>
                <a:gd name="T20" fmla="*/ 73 w 188"/>
                <a:gd name="T21" fmla="*/ 120 h 175"/>
                <a:gd name="T22" fmla="*/ 19 w 188"/>
                <a:gd name="T23" fmla="*/ 131 h 175"/>
                <a:gd name="T24" fmla="*/ 59 w 188"/>
                <a:gd name="T25" fmla="*/ 104 h 175"/>
                <a:gd name="T26" fmla="*/ 11 w 188"/>
                <a:gd name="T27" fmla="*/ 67 h 175"/>
                <a:gd name="T28" fmla="*/ 70 w 188"/>
                <a:gd name="T29" fmla="*/ 77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8" h="175">
                  <a:moveTo>
                    <a:pt x="85" y="70"/>
                  </a:moveTo>
                  <a:cubicBezTo>
                    <a:pt x="59" y="74"/>
                    <a:pt x="51" y="9"/>
                    <a:pt x="79" y="5"/>
                  </a:cubicBezTo>
                  <a:cubicBezTo>
                    <a:pt x="111" y="0"/>
                    <a:pt x="102" y="49"/>
                    <a:pt x="98" y="65"/>
                  </a:cubicBezTo>
                  <a:cubicBezTo>
                    <a:pt x="106" y="52"/>
                    <a:pt x="139" y="15"/>
                    <a:pt x="149" y="44"/>
                  </a:cubicBezTo>
                  <a:cubicBezTo>
                    <a:pt x="156" y="63"/>
                    <a:pt x="128" y="72"/>
                    <a:pt x="117" y="81"/>
                  </a:cubicBezTo>
                  <a:cubicBezTo>
                    <a:pt x="131" y="67"/>
                    <a:pt x="188" y="74"/>
                    <a:pt x="178" y="99"/>
                  </a:cubicBezTo>
                  <a:cubicBezTo>
                    <a:pt x="169" y="119"/>
                    <a:pt x="127" y="105"/>
                    <a:pt x="113" y="100"/>
                  </a:cubicBezTo>
                  <a:cubicBezTo>
                    <a:pt x="129" y="109"/>
                    <a:pt x="171" y="135"/>
                    <a:pt x="139" y="151"/>
                  </a:cubicBezTo>
                  <a:cubicBezTo>
                    <a:pt x="113" y="165"/>
                    <a:pt x="105" y="132"/>
                    <a:pt x="98" y="115"/>
                  </a:cubicBezTo>
                  <a:cubicBezTo>
                    <a:pt x="102" y="131"/>
                    <a:pt x="114" y="166"/>
                    <a:pt x="90" y="171"/>
                  </a:cubicBezTo>
                  <a:cubicBezTo>
                    <a:pt x="66" y="175"/>
                    <a:pt x="57" y="134"/>
                    <a:pt x="73" y="120"/>
                  </a:cubicBezTo>
                  <a:cubicBezTo>
                    <a:pt x="64" y="130"/>
                    <a:pt x="30" y="151"/>
                    <a:pt x="19" y="131"/>
                  </a:cubicBezTo>
                  <a:cubicBezTo>
                    <a:pt x="7" y="108"/>
                    <a:pt x="49" y="108"/>
                    <a:pt x="59" y="104"/>
                  </a:cubicBezTo>
                  <a:cubicBezTo>
                    <a:pt x="44" y="106"/>
                    <a:pt x="0" y="88"/>
                    <a:pt x="11" y="67"/>
                  </a:cubicBezTo>
                  <a:cubicBezTo>
                    <a:pt x="21" y="46"/>
                    <a:pt x="66" y="70"/>
                    <a:pt x="70" y="7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1" name="Oval 10"/>
            <p:cNvSpPr>
              <a:spLocks noChangeArrowheads="1"/>
            </p:cNvSpPr>
            <p:nvPr/>
          </p:nvSpPr>
          <p:spPr bwMode="auto">
            <a:xfrm>
              <a:off x="1157818" y="7164388"/>
              <a:ext cx="480483" cy="474662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2" name="Oval 11"/>
            <p:cNvSpPr>
              <a:spLocks noChangeArrowheads="1"/>
            </p:cNvSpPr>
            <p:nvPr/>
          </p:nvSpPr>
          <p:spPr bwMode="auto">
            <a:xfrm>
              <a:off x="1231901" y="7288213"/>
              <a:ext cx="16933" cy="111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3" name="Oval 12"/>
            <p:cNvSpPr>
              <a:spLocks noChangeArrowheads="1"/>
            </p:cNvSpPr>
            <p:nvPr/>
          </p:nvSpPr>
          <p:spPr bwMode="auto">
            <a:xfrm>
              <a:off x="1416051" y="72453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4" name="Oval 13"/>
            <p:cNvSpPr>
              <a:spLocks noChangeArrowheads="1"/>
            </p:cNvSpPr>
            <p:nvPr/>
          </p:nvSpPr>
          <p:spPr bwMode="auto">
            <a:xfrm>
              <a:off x="1373718" y="7331075"/>
              <a:ext cx="19049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5" name="Oval 14"/>
            <p:cNvSpPr>
              <a:spLocks noChangeArrowheads="1"/>
            </p:cNvSpPr>
            <p:nvPr/>
          </p:nvSpPr>
          <p:spPr bwMode="auto">
            <a:xfrm>
              <a:off x="1557867" y="73310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6" name="Oval 15"/>
            <p:cNvSpPr>
              <a:spLocks noChangeArrowheads="1"/>
            </p:cNvSpPr>
            <p:nvPr/>
          </p:nvSpPr>
          <p:spPr bwMode="auto">
            <a:xfrm>
              <a:off x="1500718" y="7459663"/>
              <a:ext cx="19049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7" name="Oval 16"/>
            <p:cNvSpPr>
              <a:spLocks noChangeArrowheads="1"/>
            </p:cNvSpPr>
            <p:nvPr/>
          </p:nvSpPr>
          <p:spPr bwMode="auto">
            <a:xfrm>
              <a:off x="1255185" y="7429500"/>
              <a:ext cx="19049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8" name="Oval 17"/>
            <p:cNvSpPr>
              <a:spLocks noChangeArrowheads="1"/>
            </p:cNvSpPr>
            <p:nvPr/>
          </p:nvSpPr>
          <p:spPr bwMode="auto">
            <a:xfrm>
              <a:off x="1422401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9" name="Oval 18"/>
            <p:cNvSpPr>
              <a:spLocks noChangeArrowheads="1"/>
            </p:cNvSpPr>
            <p:nvPr/>
          </p:nvSpPr>
          <p:spPr bwMode="auto">
            <a:xfrm>
              <a:off x="1392767" y="7559675"/>
              <a:ext cx="10584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20" name="Freeform 19"/>
            <p:cNvSpPr>
              <a:spLocks/>
            </p:cNvSpPr>
            <p:nvPr/>
          </p:nvSpPr>
          <p:spPr bwMode="auto">
            <a:xfrm>
              <a:off x="300567" y="6456363"/>
              <a:ext cx="721784" cy="671512"/>
            </a:xfrm>
            <a:custGeom>
              <a:avLst/>
              <a:gdLst>
                <a:gd name="T0" fmla="*/ 52 w 117"/>
                <a:gd name="T1" fmla="*/ 43 h 109"/>
                <a:gd name="T2" fmla="*/ 49 w 117"/>
                <a:gd name="T3" fmla="*/ 2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0 w 117"/>
                <a:gd name="T11" fmla="*/ 61 h 109"/>
                <a:gd name="T12" fmla="*/ 70 w 117"/>
                <a:gd name="T13" fmla="*/ 62 h 109"/>
                <a:gd name="T14" fmla="*/ 86 w 117"/>
                <a:gd name="T15" fmla="*/ 94 h 109"/>
                <a:gd name="T16" fmla="*/ 60 w 117"/>
                <a:gd name="T17" fmla="*/ 71 h 109"/>
                <a:gd name="T18" fmla="*/ 56 w 117"/>
                <a:gd name="T19" fmla="*/ 106 h 109"/>
                <a:gd name="T20" fmla="*/ 45 w 117"/>
                <a:gd name="T21" fmla="*/ 74 h 109"/>
                <a:gd name="T22" fmla="*/ 11 w 117"/>
                <a:gd name="T23" fmla="*/ 81 h 109"/>
                <a:gd name="T24" fmla="*/ 37 w 117"/>
                <a:gd name="T25" fmla="*/ 64 h 109"/>
                <a:gd name="T26" fmla="*/ 6 w 117"/>
                <a:gd name="T27" fmla="*/ 41 h 109"/>
                <a:gd name="T28" fmla="*/ 43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2" y="43"/>
                  </a:moveTo>
                  <a:cubicBezTo>
                    <a:pt x="36" y="45"/>
                    <a:pt x="31" y="5"/>
                    <a:pt x="49" y="2"/>
                  </a:cubicBezTo>
                  <a:cubicBezTo>
                    <a:pt x="69" y="0"/>
                    <a:pt x="63" y="30"/>
                    <a:pt x="61" y="40"/>
                  </a:cubicBezTo>
                  <a:cubicBezTo>
                    <a:pt x="66" y="32"/>
                    <a:pt x="86" y="9"/>
                    <a:pt x="93" y="27"/>
                  </a:cubicBezTo>
                  <a:cubicBezTo>
                    <a:pt x="97" y="38"/>
                    <a:pt x="79" y="44"/>
                    <a:pt x="73" y="50"/>
                  </a:cubicBezTo>
                  <a:cubicBezTo>
                    <a:pt x="81" y="41"/>
                    <a:pt x="117" y="46"/>
                    <a:pt x="110" y="61"/>
                  </a:cubicBezTo>
                  <a:cubicBezTo>
                    <a:pt x="105" y="73"/>
                    <a:pt x="79" y="65"/>
                    <a:pt x="70" y="62"/>
                  </a:cubicBezTo>
                  <a:cubicBezTo>
                    <a:pt x="80" y="67"/>
                    <a:pt x="106" y="83"/>
                    <a:pt x="86" y="94"/>
                  </a:cubicBezTo>
                  <a:cubicBezTo>
                    <a:pt x="70" y="102"/>
                    <a:pt x="65" y="81"/>
                    <a:pt x="60" y="71"/>
                  </a:cubicBezTo>
                  <a:cubicBezTo>
                    <a:pt x="63" y="81"/>
                    <a:pt x="71" y="103"/>
                    <a:pt x="56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3"/>
                    <a:pt x="11" y="81"/>
                  </a:cubicBezTo>
                  <a:cubicBezTo>
                    <a:pt x="4" y="67"/>
                    <a:pt x="30" y="66"/>
                    <a:pt x="37" y="64"/>
                  </a:cubicBezTo>
                  <a:cubicBezTo>
                    <a:pt x="27" y="65"/>
                    <a:pt x="0" y="54"/>
                    <a:pt x="6" y="41"/>
                  </a:cubicBezTo>
                  <a:cubicBezTo>
                    <a:pt x="13" y="28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21" name="Oval 20"/>
            <p:cNvSpPr>
              <a:spLocks noChangeArrowheads="1"/>
            </p:cNvSpPr>
            <p:nvPr/>
          </p:nvSpPr>
          <p:spPr bwMode="auto">
            <a:xfrm>
              <a:off x="497418" y="6665913"/>
              <a:ext cx="296333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22" name="Oval 21"/>
            <p:cNvSpPr>
              <a:spLocks noChangeArrowheads="1"/>
            </p:cNvSpPr>
            <p:nvPr/>
          </p:nvSpPr>
          <p:spPr bwMode="auto">
            <a:xfrm>
              <a:off x="548218" y="6745288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23" name="Oval 22"/>
            <p:cNvSpPr>
              <a:spLocks noChangeArrowheads="1"/>
            </p:cNvSpPr>
            <p:nvPr/>
          </p:nvSpPr>
          <p:spPr bwMode="auto">
            <a:xfrm>
              <a:off x="658285" y="6715125"/>
              <a:ext cx="6349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24" name="Oval 23"/>
            <p:cNvSpPr>
              <a:spLocks noChangeArrowheads="1"/>
            </p:cNvSpPr>
            <p:nvPr/>
          </p:nvSpPr>
          <p:spPr bwMode="auto">
            <a:xfrm>
              <a:off x="632885" y="6770688"/>
              <a:ext cx="6349" cy="111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25" name="Oval 24"/>
            <p:cNvSpPr>
              <a:spLocks noChangeArrowheads="1"/>
            </p:cNvSpPr>
            <p:nvPr/>
          </p:nvSpPr>
          <p:spPr bwMode="auto">
            <a:xfrm>
              <a:off x="745067" y="6770688"/>
              <a:ext cx="12700" cy="476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26" name="Oval 25"/>
            <p:cNvSpPr>
              <a:spLocks noChangeArrowheads="1"/>
            </p:cNvSpPr>
            <p:nvPr/>
          </p:nvSpPr>
          <p:spPr bwMode="auto">
            <a:xfrm>
              <a:off x="713318" y="6850063"/>
              <a:ext cx="6349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27" name="Oval 26"/>
            <p:cNvSpPr>
              <a:spLocks noChangeArrowheads="1"/>
            </p:cNvSpPr>
            <p:nvPr/>
          </p:nvSpPr>
          <p:spPr bwMode="auto">
            <a:xfrm>
              <a:off x="560918" y="68310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28" name="Oval 27"/>
            <p:cNvSpPr>
              <a:spLocks noChangeArrowheads="1"/>
            </p:cNvSpPr>
            <p:nvPr/>
          </p:nvSpPr>
          <p:spPr bwMode="auto">
            <a:xfrm>
              <a:off x="664634" y="6843713"/>
              <a:ext cx="6351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29" name="Oval 28"/>
            <p:cNvSpPr>
              <a:spLocks noChangeArrowheads="1"/>
            </p:cNvSpPr>
            <p:nvPr/>
          </p:nvSpPr>
          <p:spPr bwMode="auto">
            <a:xfrm>
              <a:off x="645585" y="6911975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30" name="Freeform 29"/>
            <p:cNvSpPr>
              <a:spLocks/>
            </p:cNvSpPr>
            <p:nvPr/>
          </p:nvSpPr>
          <p:spPr bwMode="auto">
            <a:xfrm>
              <a:off x="2277534" y="7108825"/>
              <a:ext cx="721784" cy="671513"/>
            </a:xfrm>
            <a:custGeom>
              <a:avLst/>
              <a:gdLst>
                <a:gd name="T0" fmla="*/ 53 w 117"/>
                <a:gd name="T1" fmla="*/ 43 h 109"/>
                <a:gd name="T2" fmla="*/ 50 w 117"/>
                <a:gd name="T3" fmla="*/ 3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1 w 117"/>
                <a:gd name="T11" fmla="*/ 61 h 109"/>
                <a:gd name="T12" fmla="*/ 71 w 117"/>
                <a:gd name="T13" fmla="*/ 62 h 109"/>
                <a:gd name="T14" fmla="*/ 87 w 117"/>
                <a:gd name="T15" fmla="*/ 94 h 109"/>
                <a:gd name="T16" fmla="*/ 61 w 117"/>
                <a:gd name="T17" fmla="*/ 71 h 109"/>
                <a:gd name="T18" fmla="*/ 56 w 117"/>
                <a:gd name="T19" fmla="*/ 106 h 109"/>
                <a:gd name="T20" fmla="*/ 46 w 117"/>
                <a:gd name="T21" fmla="*/ 74 h 109"/>
                <a:gd name="T22" fmla="*/ 12 w 117"/>
                <a:gd name="T23" fmla="*/ 81 h 109"/>
                <a:gd name="T24" fmla="*/ 37 w 117"/>
                <a:gd name="T25" fmla="*/ 64 h 109"/>
                <a:gd name="T26" fmla="*/ 7 w 117"/>
                <a:gd name="T27" fmla="*/ 41 h 109"/>
                <a:gd name="T28" fmla="*/ 44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3" y="43"/>
                  </a:moveTo>
                  <a:cubicBezTo>
                    <a:pt x="37" y="46"/>
                    <a:pt x="32" y="5"/>
                    <a:pt x="50" y="3"/>
                  </a:cubicBezTo>
                  <a:cubicBezTo>
                    <a:pt x="69" y="0"/>
                    <a:pt x="64" y="30"/>
                    <a:pt x="61" y="40"/>
                  </a:cubicBezTo>
                  <a:cubicBezTo>
                    <a:pt x="66" y="32"/>
                    <a:pt x="87" y="9"/>
                    <a:pt x="93" y="27"/>
                  </a:cubicBezTo>
                  <a:cubicBezTo>
                    <a:pt x="97" y="39"/>
                    <a:pt x="80" y="44"/>
                    <a:pt x="73" y="50"/>
                  </a:cubicBezTo>
                  <a:cubicBezTo>
                    <a:pt x="82" y="41"/>
                    <a:pt x="117" y="46"/>
                    <a:pt x="111" y="61"/>
                  </a:cubicBezTo>
                  <a:cubicBezTo>
                    <a:pt x="105" y="74"/>
                    <a:pt x="79" y="65"/>
                    <a:pt x="71" y="62"/>
                  </a:cubicBezTo>
                  <a:cubicBezTo>
                    <a:pt x="80" y="67"/>
                    <a:pt x="107" y="84"/>
                    <a:pt x="87" y="94"/>
                  </a:cubicBezTo>
                  <a:cubicBezTo>
                    <a:pt x="70" y="102"/>
                    <a:pt x="66" y="82"/>
                    <a:pt x="61" y="71"/>
                  </a:cubicBezTo>
                  <a:cubicBezTo>
                    <a:pt x="64" y="81"/>
                    <a:pt x="71" y="103"/>
                    <a:pt x="56" y="106"/>
                  </a:cubicBezTo>
                  <a:cubicBezTo>
                    <a:pt x="41" y="109"/>
                    <a:pt x="35" y="83"/>
                    <a:pt x="46" y="74"/>
                  </a:cubicBezTo>
                  <a:cubicBezTo>
                    <a:pt x="40" y="81"/>
                    <a:pt x="18" y="94"/>
                    <a:pt x="12" y="81"/>
                  </a:cubicBezTo>
                  <a:cubicBezTo>
                    <a:pt x="4" y="67"/>
                    <a:pt x="30" y="67"/>
                    <a:pt x="37" y="64"/>
                  </a:cubicBezTo>
                  <a:cubicBezTo>
                    <a:pt x="28" y="66"/>
                    <a:pt x="0" y="55"/>
                    <a:pt x="7" y="41"/>
                  </a:cubicBezTo>
                  <a:cubicBezTo>
                    <a:pt x="13" y="28"/>
                    <a:pt x="41" y="43"/>
                    <a:pt x="44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31" name="Oval 30"/>
            <p:cNvSpPr>
              <a:spLocks noChangeArrowheads="1"/>
            </p:cNvSpPr>
            <p:nvPr/>
          </p:nvSpPr>
          <p:spPr bwMode="auto">
            <a:xfrm>
              <a:off x="2480734" y="7324725"/>
              <a:ext cx="296333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32" name="Oval 31"/>
            <p:cNvSpPr>
              <a:spLocks noChangeArrowheads="1"/>
            </p:cNvSpPr>
            <p:nvPr/>
          </p:nvSpPr>
          <p:spPr bwMode="auto">
            <a:xfrm>
              <a:off x="2523067" y="7399338"/>
              <a:ext cx="12700" cy="476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33" name="Oval 32"/>
            <p:cNvSpPr>
              <a:spLocks noChangeArrowheads="1"/>
            </p:cNvSpPr>
            <p:nvPr/>
          </p:nvSpPr>
          <p:spPr bwMode="auto">
            <a:xfrm>
              <a:off x="2641601" y="7373938"/>
              <a:ext cx="6351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34" name="Oval 33"/>
            <p:cNvSpPr>
              <a:spLocks noChangeArrowheads="1"/>
            </p:cNvSpPr>
            <p:nvPr/>
          </p:nvSpPr>
          <p:spPr bwMode="auto">
            <a:xfrm>
              <a:off x="2611967" y="7429500"/>
              <a:ext cx="10584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35" name="Oval 34"/>
            <p:cNvSpPr>
              <a:spLocks noChangeArrowheads="1"/>
            </p:cNvSpPr>
            <p:nvPr/>
          </p:nvSpPr>
          <p:spPr bwMode="auto">
            <a:xfrm>
              <a:off x="2726267" y="7423150"/>
              <a:ext cx="6351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36" name="Oval 35"/>
            <p:cNvSpPr>
              <a:spLocks noChangeArrowheads="1"/>
            </p:cNvSpPr>
            <p:nvPr/>
          </p:nvSpPr>
          <p:spPr bwMode="auto">
            <a:xfrm>
              <a:off x="2696634" y="7508875"/>
              <a:ext cx="6351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37" name="Oval 36"/>
            <p:cNvSpPr>
              <a:spLocks noChangeArrowheads="1"/>
            </p:cNvSpPr>
            <p:nvPr/>
          </p:nvSpPr>
          <p:spPr bwMode="auto">
            <a:xfrm>
              <a:off x="2542118" y="7485063"/>
              <a:ext cx="6349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38" name="Oval 37"/>
            <p:cNvSpPr>
              <a:spLocks noChangeArrowheads="1"/>
            </p:cNvSpPr>
            <p:nvPr/>
          </p:nvSpPr>
          <p:spPr bwMode="auto">
            <a:xfrm>
              <a:off x="2641601" y="7504113"/>
              <a:ext cx="12700" cy="476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39" name="Oval 38"/>
            <p:cNvSpPr>
              <a:spLocks noChangeArrowheads="1"/>
            </p:cNvSpPr>
            <p:nvPr/>
          </p:nvSpPr>
          <p:spPr bwMode="auto">
            <a:xfrm>
              <a:off x="2622551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40" name="Freeform 39"/>
            <p:cNvSpPr>
              <a:spLocks/>
            </p:cNvSpPr>
            <p:nvPr/>
          </p:nvSpPr>
          <p:spPr bwMode="auto">
            <a:xfrm>
              <a:off x="2129367" y="6516688"/>
              <a:ext cx="499533" cy="468312"/>
            </a:xfrm>
            <a:custGeom>
              <a:avLst/>
              <a:gdLst>
                <a:gd name="T0" fmla="*/ 36 w 81"/>
                <a:gd name="T1" fmla="*/ 30 h 76"/>
                <a:gd name="T2" fmla="*/ 34 w 81"/>
                <a:gd name="T3" fmla="*/ 2 h 76"/>
                <a:gd name="T4" fmla="*/ 42 w 81"/>
                <a:gd name="T5" fmla="*/ 28 h 76"/>
                <a:gd name="T6" fmla="*/ 65 w 81"/>
                <a:gd name="T7" fmla="*/ 19 h 76"/>
                <a:gd name="T8" fmla="*/ 50 w 81"/>
                <a:gd name="T9" fmla="*/ 35 h 76"/>
                <a:gd name="T10" fmla="*/ 77 w 81"/>
                <a:gd name="T11" fmla="*/ 42 h 76"/>
                <a:gd name="T12" fmla="*/ 49 w 81"/>
                <a:gd name="T13" fmla="*/ 43 h 76"/>
                <a:gd name="T14" fmla="*/ 60 w 81"/>
                <a:gd name="T15" fmla="*/ 65 h 76"/>
                <a:gd name="T16" fmla="*/ 42 w 81"/>
                <a:gd name="T17" fmla="*/ 50 h 76"/>
                <a:gd name="T18" fmla="*/ 39 w 81"/>
                <a:gd name="T19" fmla="*/ 74 h 76"/>
                <a:gd name="T20" fmla="*/ 31 w 81"/>
                <a:gd name="T21" fmla="*/ 52 h 76"/>
                <a:gd name="T22" fmla="*/ 8 w 81"/>
                <a:gd name="T23" fmla="*/ 56 h 76"/>
                <a:gd name="T24" fmla="*/ 25 w 81"/>
                <a:gd name="T25" fmla="*/ 45 h 76"/>
                <a:gd name="T26" fmla="*/ 4 w 81"/>
                <a:gd name="T27" fmla="*/ 29 h 76"/>
                <a:gd name="T28" fmla="*/ 30 w 81"/>
                <a:gd name="T29" fmla="*/ 33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1" h="76">
                  <a:moveTo>
                    <a:pt x="36" y="30"/>
                  </a:moveTo>
                  <a:cubicBezTo>
                    <a:pt x="25" y="32"/>
                    <a:pt x="21" y="4"/>
                    <a:pt x="34" y="2"/>
                  </a:cubicBezTo>
                  <a:cubicBezTo>
                    <a:pt x="48" y="0"/>
                    <a:pt x="44" y="21"/>
                    <a:pt x="42" y="28"/>
                  </a:cubicBezTo>
                  <a:cubicBezTo>
                    <a:pt x="46" y="22"/>
                    <a:pt x="60" y="6"/>
                    <a:pt x="65" y="19"/>
                  </a:cubicBezTo>
                  <a:cubicBezTo>
                    <a:pt x="67" y="27"/>
                    <a:pt x="55" y="31"/>
                    <a:pt x="50" y="35"/>
                  </a:cubicBezTo>
                  <a:cubicBezTo>
                    <a:pt x="56" y="29"/>
                    <a:pt x="81" y="32"/>
                    <a:pt x="77" y="42"/>
                  </a:cubicBezTo>
                  <a:cubicBezTo>
                    <a:pt x="73" y="51"/>
                    <a:pt x="55" y="45"/>
                    <a:pt x="49" y="43"/>
                  </a:cubicBezTo>
                  <a:cubicBezTo>
                    <a:pt x="56" y="47"/>
                    <a:pt x="74" y="58"/>
                    <a:pt x="60" y="65"/>
                  </a:cubicBezTo>
                  <a:cubicBezTo>
                    <a:pt x="48" y="71"/>
                    <a:pt x="45" y="57"/>
                    <a:pt x="42" y="50"/>
                  </a:cubicBezTo>
                  <a:cubicBezTo>
                    <a:pt x="44" y="57"/>
                    <a:pt x="49" y="72"/>
                    <a:pt x="39" y="74"/>
                  </a:cubicBezTo>
                  <a:cubicBezTo>
                    <a:pt x="28" y="76"/>
                    <a:pt x="24" y="58"/>
                    <a:pt x="31" y="52"/>
                  </a:cubicBezTo>
                  <a:cubicBezTo>
                    <a:pt x="27" y="56"/>
                    <a:pt x="12" y="65"/>
                    <a:pt x="8" y="56"/>
                  </a:cubicBezTo>
                  <a:cubicBezTo>
                    <a:pt x="2" y="47"/>
                    <a:pt x="21" y="46"/>
                    <a:pt x="25" y="45"/>
                  </a:cubicBezTo>
                  <a:cubicBezTo>
                    <a:pt x="19" y="46"/>
                    <a:pt x="0" y="38"/>
                    <a:pt x="4" y="29"/>
                  </a:cubicBezTo>
                  <a:cubicBezTo>
                    <a:pt x="9" y="20"/>
                    <a:pt x="28" y="30"/>
                    <a:pt x="30" y="3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41" name="Oval 40"/>
            <p:cNvSpPr>
              <a:spLocks noChangeArrowheads="1"/>
            </p:cNvSpPr>
            <p:nvPr/>
          </p:nvSpPr>
          <p:spPr bwMode="auto">
            <a:xfrm>
              <a:off x="2264834" y="6665913"/>
              <a:ext cx="209551" cy="209550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42" name="Oval 41"/>
            <p:cNvSpPr>
              <a:spLocks noChangeArrowheads="1"/>
            </p:cNvSpPr>
            <p:nvPr/>
          </p:nvSpPr>
          <p:spPr bwMode="auto">
            <a:xfrm>
              <a:off x="2302934" y="6719888"/>
              <a:ext cx="2117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43" name="Oval 42"/>
            <p:cNvSpPr>
              <a:spLocks noChangeArrowheads="1"/>
            </p:cNvSpPr>
            <p:nvPr/>
          </p:nvSpPr>
          <p:spPr bwMode="auto">
            <a:xfrm>
              <a:off x="2377018" y="6702425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44" name="Oval 43"/>
            <p:cNvSpPr>
              <a:spLocks noChangeArrowheads="1"/>
            </p:cNvSpPr>
            <p:nvPr/>
          </p:nvSpPr>
          <p:spPr bwMode="auto">
            <a:xfrm>
              <a:off x="2357967" y="6738938"/>
              <a:ext cx="6351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45" name="Oval 44"/>
            <p:cNvSpPr>
              <a:spLocks noChangeArrowheads="1"/>
            </p:cNvSpPr>
            <p:nvPr/>
          </p:nvSpPr>
          <p:spPr bwMode="auto">
            <a:xfrm>
              <a:off x="2438401" y="6732588"/>
              <a:ext cx="6351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46" name="Oval 45"/>
            <p:cNvSpPr>
              <a:spLocks noChangeArrowheads="1"/>
            </p:cNvSpPr>
            <p:nvPr/>
          </p:nvSpPr>
          <p:spPr bwMode="auto">
            <a:xfrm>
              <a:off x="2419351" y="6794500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47" name="Oval 46"/>
            <p:cNvSpPr>
              <a:spLocks noChangeArrowheads="1"/>
            </p:cNvSpPr>
            <p:nvPr/>
          </p:nvSpPr>
          <p:spPr bwMode="auto">
            <a:xfrm>
              <a:off x="2307167" y="6781800"/>
              <a:ext cx="6351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48" name="Oval 47"/>
            <p:cNvSpPr>
              <a:spLocks noChangeArrowheads="1"/>
            </p:cNvSpPr>
            <p:nvPr/>
          </p:nvSpPr>
          <p:spPr bwMode="auto">
            <a:xfrm>
              <a:off x="2383367" y="6788150"/>
              <a:ext cx="6351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49" name="Oval 48"/>
            <p:cNvSpPr>
              <a:spLocks noChangeArrowheads="1"/>
            </p:cNvSpPr>
            <p:nvPr/>
          </p:nvSpPr>
          <p:spPr bwMode="auto">
            <a:xfrm>
              <a:off x="2370667" y="6837363"/>
              <a:ext cx="6351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50" name="Freeform 49"/>
            <p:cNvSpPr>
              <a:spLocks/>
            </p:cNvSpPr>
            <p:nvPr/>
          </p:nvSpPr>
          <p:spPr bwMode="auto">
            <a:xfrm>
              <a:off x="1297518" y="6061075"/>
              <a:ext cx="692149" cy="647700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2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8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2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8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8"/>
                    <a:pt x="58" y="68"/>
                  </a:cubicBezTo>
                  <a:cubicBezTo>
                    <a:pt x="60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4"/>
                    <a:pt x="29" y="64"/>
                    <a:pt x="35" y="62"/>
                  </a:cubicBezTo>
                  <a:cubicBezTo>
                    <a:pt x="26" y="63"/>
                    <a:pt x="0" y="52"/>
                    <a:pt x="6" y="40"/>
                  </a:cubicBezTo>
                  <a:cubicBezTo>
                    <a:pt x="12" y="27"/>
                    <a:pt x="39" y="41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51" name="Oval 50"/>
            <p:cNvSpPr>
              <a:spLocks noChangeArrowheads="1"/>
            </p:cNvSpPr>
            <p:nvPr/>
          </p:nvSpPr>
          <p:spPr bwMode="auto">
            <a:xfrm>
              <a:off x="1490134" y="6264275"/>
              <a:ext cx="283633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52" name="Oval 51"/>
            <p:cNvSpPr>
              <a:spLocks noChangeArrowheads="1"/>
            </p:cNvSpPr>
            <p:nvPr/>
          </p:nvSpPr>
          <p:spPr bwMode="auto">
            <a:xfrm>
              <a:off x="1532467" y="6338888"/>
              <a:ext cx="6351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53" name="Oval 52"/>
            <p:cNvSpPr>
              <a:spLocks noChangeArrowheads="1"/>
            </p:cNvSpPr>
            <p:nvPr/>
          </p:nvSpPr>
          <p:spPr bwMode="auto">
            <a:xfrm>
              <a:off x="1644651" y="6313488"/>
              <a:ext cx="423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54" name="Oval 53"/>
            <p:cNvSpPr>
              <a:spLocks noChangeArrowheads="1"/>
            </p:cNvSpPr>
            <p:nvPr/>
          </p:nvSpPr>
          <p:spPr bwMode="auto">
            <a:xfrm>
              <a:off x="1619251" y="6362700"/>
              <a:ext cx="6349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55" name="Oval 54"/>
            <p:cNvSpPr>
              <a:spLocks noChangeArrowheads="1"/>
            </p:cNvSpPr>
            <p:nvPr/>
          </p:nvSpPr>
          <p:spPr bwMode="auto">
            <a:xfrm>
              <a:off x="1722967" y="636270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56" name="Oval 55"/>
            <p:cNvSpPr>
              <a:spLocks noChangeArrowheads="1"/>
            </p:cNvSpPr>
            <p:nvPr/>
          </p:nvSpPr>
          <p:spPr bwMode="auto">
            <a:xfrm>
              <a:off x="1693334" y="644366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57" name="Oval 56"/>
            <p:cNvSpPr>
              <a:spLocks noChangeArrowheads="1"/>
            </p:cNvSpPr>
            <p:nvPr/>
          </p:nvSpPr>
          <p:spPr bwMode="auto">
            <a:xfrm>
              <a:off x="1545167" y="64246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58" name="Oval 57"/>
            <p:cNvSpPr>
              <a:spLocks noChangeArrowheads="1"/>
            </p:cNvSpPr>
            <p:nvPr/>
          </p:nvSpPr>
          <p:spPr bwMode="auto">
            <a:xfrm>
              <a:off x="1644651" y="6437313"/>
              <a:ext cx="1058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59" name="Oval 58"/>
            <p:cNvSpPr>
              <a:spLocks noChangeArrowheads="1"/>
            </p:cNvSpPr>
            <p:nvPr/>
          </p:nvSpPr>
          <p:spPr bwMode="auto">
            <a:xfrm>
              <a:off x="1625601" y="6499225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60" name="Freeform 59"/>
            <p:cNvSpPr>
              <a:spLocks/>
            </p:cNvSpPr>
            <p:nvPr/>
          </p:nvSpPr>
          <p:spPr bwMode="auto">
            <a:xfrm>
              <a:off x="929218" y="7910513"/>
              <a:ext cx="457200" cy="393700"/>
            </a:xfrm>
            <a:custGeom>
              <a:avLst/>
              <a:gdLst>
                <a:gd name="T0" fmla="*/ 0 w 74"/>
                <a:gd name="T1" fmla="*/ 7 h 64"/>
                <a:gd name="T2" fmla="*/ 74 w 74"/>
                <a:gd name="T3" fmla="*/ 64 h 64"/>
                <a:gd name="T4" fmla="*/ 0 w 74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7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61" name="Freeform 60"/>
            <p:cNvSpPr>
              <a:spLocks/>
            </p:cNvSpPr>
            <p:nvPr/>
          </p:nvSpPr>
          <p:spPr bwMode="auto">
            <a:xfrm>
              <a:off x="903818" y="7953375"/>
              <a:ext cx="482600" cy="431800"/>
            </a:xfrm>
            <a:custGeom>
              <a:avLst/>
              <a:gdLst>
                <a:gd name="T0" fmla="*/ 4 w 78"/>
                <a:gd name="T1" fmla="*/ 0 h 70"/>
                <a:gd name="T2" fmla="*/ 0 w 78"/>
                <a:gd name="T3" fmla="*/ 1 h 70"/>
                <a:gd name="T4" fmla="*/ 78 w 78"/>
                <a:gd name="T5" fmla="*/ 58 h 70"/>
                <a:gd name="T6" fmla="*/ 78 w 78"/>
                <a:gd name="T7" fmla="*/ 57 h 70"/>
                <a:gd name="T8" fmla="*/ 4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4" y="0"/>
                  </a:moveTo>
                  <a:cubicBezTo>
                    <a:pt x="3" y="1"/>
                    <a:pt x="1" y="1"/>
                    <a:pt x="0" y="1"/>
                  </a:cubicBezTo>
                  <a:cubicBezTo>
                    <a:pt x="0" y="1"/>
                    <a:pt x="16" y="70"/>
                    <a:pt x="78" y="58"/>
                  </a:cubicBezTo>
                  <a:cubicBezTo>
                    <a:pt x="78" y="58"/>
                    <a:pt x="78" y="57"/>
                    <a:pt x="78" y="57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62" name="Freeform 61"/>
            <p:cNvSpPr>
              <a:spLocks/>
            </p:cNvSpPr>
            <p:nvPr/>
          </p:nvSpPr>
          <p:spPr bwMode="auto">
            <a:xfrm>
              <a:off x="154518" y="7183438"/>
              <a:ext cx="455083" cy="393700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63" name="Freeform 62"/>
            <p:cNvSpPr>
              <a:spLocks/>
            </p:cNvSpPr>
            <p:nvPr/>
          </p:nvSpPr>
          <p:spPr bwMode="auto">
            <a:xfrm>
              <a:off x="129118" y="7232650"/>
              <a:ext cx="486833" cy="425450"/>
            </a:xfrm>
            <a:custGeom>
              <a:avLst/>
              <a:gdLst>
                <a:gd name="T0" fmla="*/ 4 w 79"/>
                <a:gd name="T1" fmla="*/ 0 h 69"/>
                <a:gd name="T2" fmla="*/ 0 w 79"/>
                <a:gd name="T3" fmla="*/ 1 h 69"/>
                <a:gd name="T4" fmla="*/ 79 w 79"/>
                <a:gd name="T5" fmla="*/ 57 h 69"/>
                <a:gd name="T6" fmla="*/ 78 w 79"/>
                <a:gd name="T7" fmla="*/ 56 h 69"/>
                <a:gd name="T8" fmla="*/ 4 w 79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9" h="69">
                  <a:moveTo>
                    <a:pt x="4" y="0"/>
                  </a:moveTo>
                  <a:cubicBezTo>
                    <a:pt x="3" y="0"/>
                    <a:pt x="2" y="0"/>
                    <a:pt x="0" y="1"/>
                  </a:cubicBezTo>
                  <a:cubicBezTo>
                    <a:pt x="0" y="1"/>
                    <a:pt x="16" y="69"/>
                    <a:pt x="79" y="57"/>
                  </a:cubicBezTo>
                  <a:cubicBezTo>
                    <a:pt x="79" y="57"/>
                    <a:pt x="79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64" name="Freeform 63"/>
            <p:cNvSpPr>
              <a:spLocks/>
            </p:cNvSpPr>
            <p:nvPr/>
          </p:nvSpPr>
          <p:spPr bwMode="auto">
            <a:xfrm>
              <a:off x="1883834" y="7239000"/>
              <a:ext cx="463551" cy="393700"/>
            </a:xfrm>
            <a:custGeom>
              <a:avLst/>
              <a:gdLst>
                <a:gd name="T0" fmla="*/ 0 w 75"/>
                <a:gd name="T1" fmla="*/ 7 h 64"/>
                <a:gd name="T2" fmla="*/ 75 w 75"/>
                <a:gd name="T3" fmla="*/ 64 h 64"/>
                <a:gd name="T4" fmla="*/ 0 w 75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64">
                  <a:moveTo>
                    <a:pt x="0" y="7"/>
                  </a:moveTo>
                  <a:cubicBezTo>
                    <a:pt x="75" y="64"/>
                    <a:pt x="75" y="64"/>
                    <a:pt x="75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65" name="Freeform 64"/>
            <p:cNvSpPr>
              <a:spLocks/>
            </p:cNvSpPr>
            <p:nvPr/>
          </p:nvSpPr>
          <p:spPr bwMode="auto">
            <a:xfrm>
              <a:off x="1864785" y="7281863"/>
              <a:ext cx="482600" cy="431800"/>
            </a:xfrm>
            <a:custGeom>
              <a:avLst/>
              <a:gdLst>
                <a:gd name="T0" fmla="*/ 3 w 78"/>
                <a:gd name="T1" fmla="*/ 0 h 70"/>
                <a:gd name="T2" fmla="*/ 0 w 78"/>
                <a:gd name="T3" fmla="*/ 1 h 70"/>
                <a:gd name="T4" fmla="*/ 78 w 78"/>
                <a:gd name="T5" fmla="*/ 57 h 70"/>
                <a:gd name="T6" fmla="*/ 78 w 78"/>
                <a:gd name="T7" fmla="*/ 57 h 70"/>
                <a:gd name="T8" fmla="*/ 3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3" y="0"/>
                  </a:moveTo>
                  <a:cubicBezTo>
                    <a:pt x="2" y="0"/>
                    <a:pt x="1" y="0"/>
                    <a:pt x="0" y="1"/>
                  </a:cubicBezTo>
                  <a:cubicBezTo>
                    <a:pt x="0" y="1"/>
                    <a:pt x="15" y="70"/>
                    <a:pt x="78" y="57"/>
                  </a:cubicBezTo>
                  <a:cubicBezTo>
                    <a:pt x="78" y="57"/>
                    <a:pt x="78" y="57"/>
                    <a:pt x="78" y="57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66" name="Freeform 65"/>
            <p:cNvSpPr>
              <a:spLocks/>
            </p:cNvSpPr>
            <p:nvPr/>
          </p:nvSpPr>
          <p:spPr bwMode="auto">
            <a:xfrm>
              <a:off x="645585" y="7423150"/>
              <a:ext cx="406400" cy="406400"/>
            </a:xfrm>
            <a:custGeom>
              <a:avLst/>
              <a:gdLst>
                <a:gd name="T0" fmla="*/ 66 w 66"/>
                <a:gd name="T1" fmla="*/ 0 h 66"/>
                <a:gd name="T2" fmla="*/ 0 w 66"/>
                <a:gd name="T3" fmla="*/ 66 h 66"/>
                <a:gd name="T4" fmla="*/ 66 w 66"/>
                <a:gd name="T5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6">
                  <a:moveTo>
                    <a:pt x="66" y="0"/>
                  </a:moveTo>
                  <a:cubicBezTo>
                    <a:pt x="0" y="66"/>
                    <a:pt x="0" y="66"/>
                    <a:pt x="0" y="66"/>
                  </a:cubicBezTo>
                  <a:cubicBezTo>
                    <a:pt x="1" y="59"/>
                    <a:pt x="7" y="0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67" name="Freeform 66"/>
            <p:cNvSpPr>
              <a:spLocks/>
            </p:cNvSpPr>
            <p:nvPr/>
          </p:nvSpPr>
          <p:spPr bwMode="auto">
            <a:xfrm>
              <a:off x="645585" y="7423150"/>
              <a:ext cx="425449" cy="431800"/>
            </a:xfrm>
            <a:custGeom>
              <a:avLst/>
              <a:gdLst>
                <a:gd name="T0" fmla="*/ 66 w 69"/>
                <a:gd name="T1" fmla="*/ 0 h 70"/>
                <a:gd name="T2" fmla="*/ 69 w 69"/>
                <a:gd name="T3" fmla="*/ 0 h 70"/>
                <a:gd name="T4" fmla="*/ 0 w 69"/>
                <a:gd name="T5" fmla="*/ 67 h 70"/>
                <a:gd name="T6" fmla="*/ 0 w 69"/>
                <a:gd name="T7" fmla="*/ 66 h 70"/>
                <a:gd name="T8" fmla="*/ 66 w 69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0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0"/>
                    <a:pt x="0" y="67"/>
                  </a:cubicBezTo>
                  <a:cubicBezTo>
                    <a:pt x="0" y="67"/>
                    <a:pt x="0" y="67"/>
                    <a:pt x="0" y="66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68" name="Freeform 67"/>
            <p:cNvSpPr>
              <a:spLocks/>
            </p:cNvSpPr>
            <p:nvPr/>
          </p:nvSpPr>
          <p:spPr bwMode="auto">
            <a:xfrm>
              <a:off x="1722967" y="6627813"/>
              <a:ext cx="406400" cy="412750"/>
            </a:xfrm>
            <a:custGeom>
              <a:avLst/>
              <a:gdLst>
                <a:gd name="T0" fmla="*/ 66 w 66"/>
                <a:gd name="T1" fmla="*/ 0 h 67"/>
                <a:gd name="T2" fmla="*/ 0 w 66"/>
                <a:gd name="T3" fmla="*/ 67 h 67"/>
                <a:gd name="T4" fmla="*/ 66 w 66"/>
                <a:gd name="T5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7">
                  <a:moveTo>
                    <a:pt x="66" y="0"/>
                  </a:moveTo>
                  <a:cubicBezTo>
                    <a:pt x="0" y="67"/>
                    <a:pt x="0" y="67"/>
                    <a:pt x="0" y="67"/>
                  </a:cubicBezTo>
                  <a:cubicBezTo>
                    <a:pt x="0" y="60"/>
                    <a:pt x="7" y="1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69" name="Freeform 68"/>
            <p:cNvSpPr>
              <a:spLocks/>
            </p:cNvSpPr>
            <p:nvPr/>
          </p:nvSpPr>
          <p:spPr bwMode="auto">
            <a:xfrm>
              <a:off x="1722967" y="6627813"/>
              <a:ext cx="425451" cy="438150"/>
            </a:xfrm>
            <a:custGeom>
              <a:avLst/>
              <a:gdLst>
                <a:gd name="T0" fmla="*/ 66 w 69"/>
                <a:gd name="T1" fmla="*/ 0 h 71"/>
                <a:gd name="T2" fmla="*/ 69 w 69"/>
                <a:gd name="T3" fmla="*/ 0 h 71"/>
                <a:gd name="T4" fmla="*/ 0 w 69"/>
                <a:gd name="T5" fmla="*/ 67 h 71"/>
                <a:gd name="T6" fmla="*/ 0 w 69"/>
                <a:gd name="T7" fmla="*/ 67 h 71"/>
                <a:gd name="T8" fmla="*/ 66 w 69"/>
                <a:gd name="T9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1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1"/>
                    <a:pt x="0" y="67"/>
                  </a:cubicBezTo>
                  <a:cubicBezTo>
                    <a:pt x="0" y="67"/>
                    <a:pt x="0" y="67"/>
                    <a:pt x="0" y="67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70" name="Freeform 69"/>
            <p:cNvSpPr>
              <a:spLocks/>
            </p:cNvSpPr>
            <p:nvPr/>
          </p:nvSpPr>
          <p:spPr bwMode="auto">
            <a:xfrm>
              <a:off x="2635251" y="7664450"/>
              <a:ext cx="522816" cy="528638"/>
            </a:xfrm>
            <a:custGeom>
              <a:avLst/>
              <a:gdLst>
                <a:gd name="T0" fmla="*/ 85 w 85"/>
                <a:gd name="T1" fmla="*/ 0 h 86"/>
                <a:gd name="T2" fmla="*/ 0 w 85"/>
                <a:gd name="T3" fmla="*/ 86 h 86"/>
                <a:gd name="T4" fmla="*/ 85 w 85"/>
                <a:gd name="T5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6">
                  <a:moveTo>
                    <a:pt x="85" y="0"/>
                  </a:moveTo>
                  <a:cubicBezTo>
                    <a:pt x="0" y="86"/>
                    <a:pt x="0" y="86"/>
                    <a:pt x="0" y="86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71" name="Freeform 70"/>
            <p:cNvSpPr>
              <a:spLocks/>
            </p:cNvSpPr>
            <p:nvPr/>
          </p:nvSpPr>
          <p:spPr bwMode="auto">
            <a:xfrm>
              <a:off x="2635251" y="7664450"/>
              <a:ext cx="554567" cy="560388"/>
            </a:xfrm>
            <a:custGeom>
              <a:avLst/>
              <a:gdLst>
                <a:gd name="T0" fmla="*/ 85 w 90"/>
                <a:gd name="T1" fmla="*/ 0 h 91"/>
                <a:gd name="T2" fmla="*/ 90 w 90"/>
                <a:gd name="T3" fmla="*/ 0 h 91"/>
                <a:gd name="T4" fmla="*/ 0 w 90"/>
                <a:gd name="T5" fmla="*/ 86 h 91"/>
                <a:gd name="T6" fmla="*/ 0 w 90"/>
                <a:gd name="T7" fmla="*/ 86 h 91"/>
                <a:gd name="T8" fmla="*/ 85 w 90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91">
                  <a:moveTo>
                    <a:pt x="85" y="0"/>
                  </a:moveTo>
                  <a:cubicBezTo>
                    <a:pt x="86" y="0"/>
                    <a:pt x="88" y="0"/>
                    <a:pt x="90" y="0"/>
                  </a:cubicBezTo>
                  <a:cubicBezTo>
                    <a:pt x="90" y="0"/>
                    <a:pt x="82" y="91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72" name="Freeform 71"/>
            <p:cNvSpPr>
              <a:spLocks/>
            </p:cNvSpPr>
            <p:nvPr/>
          </p:nvSpPr>
          <p:spPr bwMode="auto">
            <a:xfrm>
              <a:off x="10972800" y="7404100"/>
              <a:ext cx="29633" cy="1177925"/>
            </a:xfrm>
            <a:custGeom>
              <a:avLst/>
              <a:gdLst>
                <a:gd name="T0" fmla="*/ 5 w 5"/>
                <a:gd name="T1" fmla="*/ 5 h 191"/>
                <a:gd name="T2" fmla="*/ 2 w 5"/>
                <a:gd name="T3" fmla="*/ 0 h 191"/>
                <a:gd name="T4" fmla="*/ 0 w 5"/>
                <a:gd name="T5" fmla="*/ 5 h 191"/>
                <a:gd name="T6" fmla="*/ 0 w 5"/>
                <a:gd name="T7" fmla="*/ 191 h 191"/>
                <a:gd name="T8" fmla="*/ 5 w 5"/>
                <a:gd name="T9" fmla="*/ 191 h 191"/>
                <a:gd name="T10" fmla="*/ 5 w 5"/>
                <a:gd name="T11" fmla="*/ 5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91">
                  <a:moveTo>
                    <a:pt x="5" y="5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5"/>
                  </a:cubicBezTo>
                  <a:cubicBezTo>
                    <a:pt x="0" y="191"/>
                    <a:pt x="0" y="191"/>
                    <a:pt x="0" y="191"/>
                  </a:cubicBezTo>
                  <a:cubicBezTo>
                    <a:pt x="5" y="191"/>
                    <a:pt x="5" y="191"/>
                    <a:pt x="5" y="191"/>
                  </a:cubicBezTo>
                  <a:lnTo>
                    <a:pt x="5" y="5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73" name="Freeform 72"/>
            <p:cNvSpPr>
              <a:spLocks/>
            </p:cNvSpPr>
            <p:nvPr/>
          </p:nvSpPr>
          <p:spPr bwMode="auto">
            <a:xfrm>
              <a:off x="11857567" y="7521575"/>
              <a:ext cx="38100" cy="1060450"/>
            </a:xfrm>
            <a:custGeom>
              <a:avLst/>
              <a:gdLst>
                <a:gd name="T0" fmla="*/ 6 w 6"/>
                <a:gd name="T1" fmla="*/ 4 h 172"/>
                <a:gd name="T2" fmla="*/ 3 w 6"/>
                <a:gd name="T3" fmla="*/ 0 h 172"/>
                <a:gd name="T4" fmla="*/ 0 w 6"/>
                <a:gd name="T5" fmla="*/ 4 h 172"/>
                <a:gd name="T6" fmla="*/ 0 w 6"/>
                <a:gd name="T7" fmla="*/ 172 h 172"/>
                <a:gd name="T8" fmla="*/ 6 w 6"/>
                <a:gd name="T9" fmla="*/ 172 h 172"/>
                <a:gd name="T10" fmla="*/ 6 w 6"/>
                <a:gd name="T11" fmla="*/ 4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72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72"/>
                    <a:pt x="0" y="172"/>
                    <a:pt x="0" y="172"/>
                  </a:cubicBezTo>
                  <a:cubicBezTo>
                    <a:pt x="6" y="172"/>
                    <a:pt x="6" y="172"/>
                    <a:pt x="6" y="172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74" name="Freeform 73"/>
            <p:cNvSpPr>
              <a:spLocks/>
            </p:cNvSpPr>
            <p:nvPr/>
          </p:nvSpPr>
          <p:spPr bwMode="auto">
            <a:xfrm>
              <a:off x="10041467" y="7472363"/>
              <a:ext cx="38100" cy="1109662"/>
            </a:xfrm>
            <a:custGeom>
              <a:avLst/>
              <a:gdLst>
                <a:gd name="T0" fmla="*/ 6 w 6"/>
                <a:gd name="T1" fmla="*/ 4 h 180"/>
                <a:gd name="T2" fmla="*/ 3 w 6"/>
                <a:gd name="T3" fmla="*/ 0 h 180"/>
                <a:gd name="T4" fmla="*/ 0 w 6"/>
                <a:gd name="T5" fmla="*/ 4 h 180"/>
                <a:gd name="T6" fmla="*/ 0 w 6"/>
                <a:gd name="T7" fmla="*/ 180 h 180"/>
                <a:gd name="T8" fmla="*/ 6 w 6"/>
                <a:gd name="T9" fmla="*/ 180 h 180"/>
                <a:gd name="T10" fmla="*/ 6 w 6"/>
                <a:gd name="T11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80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80"/>
                    <a:pt x="0" y="180"/>
                    <a:pt x="0" y="180"/>
                  </a:cubicBezTo>
                  <a:cubicBezTo>
                    <a:pt x="6" y="180"/>
                    <a:pt x="6" y="180"/>
                    <a:pt x="6" y="180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75" name="Freeform 74"/>
            <p:cNvSpPr>
              <a:spLocks/>
            </p:cNvSpPr>
            <p:nvPr/>
          </p:nvSpPr>
          <p:spPr bwMode="auto">
            <a:xfrm>
              <a:off x="11605684" y="6899275"/>
              <a:ext cx="38100" cy="1682750"/>
            </a:xfrm>
            <a:custGeom>
              <a:avLst/>
              <a:gdLst>
                <a:gd name="T0" fmla="*/ 6 w 6"/>
                <a:gd name="T1" fmla="*/ 4 h 273"/>
                <a:gd name="T2" fmla="*/ 3 w 6"/>
                <a:gd name="T3" fmla="*/ 0 h 273"/>
                <a:gd name="T4" fmla="*/ 0 w 6"/>
                <a:gd name="T5" fmla="*/ 4 h 273"/>
                <a:gd name="T6" fmla="*/ 0 w 6"/>
                <a:gd name="T7" fmla="*/ 273 h 273"/>
                <a:gd name="T8" fmla="*/ 6 w 6"/>
                <a:gd name="T9" fmla="*/ 273 h 273"/>
                <a:gd name="T10" fmla="*/ 6 w 6"/>
                <a:gd name="T11" fmla="*/ 4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73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73"/>
                    <a:pt x="0" y="273"/>
                    <a:pt x="0" y="273"/>
                  </a:cubicBezTo>
                  <a:cubicBezTo>
                    <a:pt x="6" y="273"/>
                    <a:pt x="6" y="273"/>
                    <a:pt x="6" y="273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76" name="Freeform 75"/>
            <p:cNvSpPr>
              <a:spLocks/>
            </p:cNvSpPr>
            <p:nvPr/>
          </p:nvSpPr>
          <p:spPr bwMode="auto">
            <a:xfrm>
              <a:off x="11273367" y="6486525"/>
              <a:ext cx="715433" cy="671513"/>
            </a:xfrm>
            <a:custGeom>
              <a:avLst/>
              <a:gdLst>
                <a:gd name="T0" fmla="*/ 52 w 116"/>
                <a:gd name="T1" fmla="*/ 44 h 109"/>
                <a:gd name="T2" fmla="*/ 49 w 116"/>
                <a:gd name="T3" fmla="*/ 3 h 109"/>
                <a:gd name="T4" fmla="*/ 61 w 116"/>
                <a:gd name="T5" fmla="*/ 40 h 109"/>
                <a:gd name="T6" fmla="*/ 92 w 116"/>
                <a:gd name="T7" fmla="*/ 27 h 109"/>
                <a:gd name="T8" fmla="*/ 72 w 116"/>
                <a:gd name="T9" fmla="*/ 50 h 109"/>
                <a:gd name="T10" fmla="*/ 110 w 116"/>
                <a:gd name="T11" fmla="*/ 61 h 109"/>
                <a:gd name="T12" fmla="*/ 70 w 116"/>
                <a:gd name="T13" fmla="*/ 62 h 109"/>
                <a:gd name="T14" fmla="*/ 86 w 116"/>
                <a:gd name="T15" fmla="*/ 94 h 109"/>
                <a:gd name="T16" fmla="*/ 60 w 116"/>
                <a:gd name="T17" fmla="*/ 71 h 109"/>
                <a:gd name="T18" fmla="*/ 55 w 116"/>
                <a:gd name="T19" fmla="*/ 106 h 109"/>
                <a:gd name="T20" fmla="*/ 45 w 116"/>
                <a:gd name="T21" fmla="*/ 74 h 109"/>
                <a:gd name="T22" fmla="*/ 11 w 116"/>
                <a:gd name="T23" fmla="*/ 81 h 109"/>
                <a:gd name="T24" fmla="*/ 36 w 116"/>
                <a:gd name="T25" fmla="*/ 65 h 109"/>
                <a:gd name="T26" fmla="*/ 6 w 116"/>
                <a:gd name="T27" fmla="*/ 42 h 109"/>
                <a:gd name="T28" fmla="*/ 43 w 116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6" h="109">
                  <a:moveTo>
                    <a:pt x="52" y="44"/>
                  </a:moveTo>
                  <a:cubicBezTo>
                    <a:pt x="36" y="46"/>
                    <a:pt x="31" y="6"/>
                    <a:pt x="49" y="3"/>
                  </a:cubicBezTo>
                  <a:cubicBezTo>
                    <a:pt x="68" y="0"/>
                    <a:pt x="63" y="30"/>
                    <a:pt x="61" y="40"/>
                  </a:cubicBezTo>
                  <a:cubicBezTo>
                    <a:pt x="65" y="32"/>
                    <a:pt x="86" y="9"/>
                    <a:pt x="92" y="27"/>
                  </a:cubicBezTo>
                  <a:cubicBezTo>
                    <a:pt x="96" y="39"/>
                    <a:pt x="79" y="45"/>
                    <a:pt x="72" y="50"/>
                  </a:cubicBezTo>
                  <a:cubicBezTo>
                    <a:pt x="81" y="42"/>
                    <a:pt x="116" y="46"/>
                    <a:pt x="110" y="61"/>
                  </a:cubicBezTo>
                  <a:cubicBezTo>
                    <a:pt x="105" y="74"/>
                    <a:pt x="78" y="65"/>
                    <a:pt x="70" y="62"/>
                  </a:cubicBezTo>
                  <a:cubicBezTo>
                    <a:pt x="80" y="68"/>
                    <a:pt x="106" y="84"/>
                    <a:pt x="86" y="94"/>
                  </a:cubicBezTo>
                  <a:cubicBezTo>
                    <a:pt x="69" y="103"/>
                    <a:pt x="65" y="82"/>
                    <a:pt x="60" y="71"/>
                  </a:cubicBezTo>
                  <a:cubicBezTo>
                    <a:pt x="63" y="82"/>
                    <a:pt x="70" y="103"/>
                    <a:pt x="55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4"/>
                    <a:pt x="11" y="81"/>
                  </a:cubicBezTo>
                  <a:cubicBezTo>
                    <a:pt x="3" y="67"/>
                    <a:pt x="30" y="67"/>
                    <a:pt x="36" y="65"/>
                  </a:cubicBezTo>
                  <a:cubicBezTo>
                    <a:pt x="27" y="66"/>
                    <a:pt x="0" y="55"/>
                    <a:pt x="6" y="42"/>
                  </a:cubicBezTo>
                  <a:cubicBezTo>
                    <a:pt x="13" y="29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77" name="Oval 76"/>
            <p:cNvSpPr>
              <a:spLocks noChangeArrowheads="1"/>
            </p:cNvSpPr>
            <p:nvPr/>
          </p:nvSpPr>
          <p:spPr bwMode="auto">
            <a:xfrm>
              <a:off x="11470218" y="6702425"/>
              <a:ext cx="296333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78" name="Oval 77"/>
            <p:cNvSpPr>
              <a:spLocks noChangeArrowheads="1"/>
            </p:cNvSpPr>
            <p:nvPr/>
          </p:nvSpPr>
          <p:spPr bwMode="auto">
            <a:xfrm>
              <a:off x="11514667" y="677545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79" name="Oval 78"/>
            <p:cNvSpPr>
              <a:spLocks noChangeArrowheads="1"/>
            </p:cNvSpPr>
            <p:nvPr/>
          </p:nvSpPr>
          <p:spPr bwMode="auto">
            <a:xfrm>
              <a:off x="11631084" y="6751638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80" name="Oval 79"/>
            <p:cNvSpPr>
              <a:spLocks noChangeArrowheads="1"/>
            </p:cNvSpPr>
            <p:nvPr/>
          </p:nvSpPr>
          <p:spPr bwMode="auto">
            <a:xfrm>
              <a:off x="11605684" y="6807200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81" name="Oval 80"/>
            <p:cNvSpPr>
              <a:spLocks noChangeArrowheads="1"/>
            </p:cNvSpPr>
            <p:nvPr/>
          </p:nvSpPr>
          <p:spPr bwMode="auto">
            <a:xfrm>
              <a:off x="11717867" y="6800850"/>
              <a:ext cx="6351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82" name="Oval 81"/>
            <p:cNvSpPr>
              <a:spLocks noChangeArrowheads="1"/>
            </p:cNvSpPr>
            <p:nvPr/>
          </p:nvSpPr>
          <p:spPr bwMode="auto">
            <a:xfrm>
              <a:off x="11686118" y="6886575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83" name="Oval 82"/>
            <p:cNvSpPr>
              <a:spLocks noChangeArrowheads="1"/>
            </p:cNvSpPr>
            <p:nvPr/>
          </p:nvSpPr>
          <p:spPr bwMode="auto">
            <a:xfrm>
              <a:off x="11533718" y="6862763"/>
              <a:ext cx="6349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84" name="Oval 83"/>
            <p:cNvSpPr>
              <a:spLocks noChangeArrowheads="1"/>
            </p:cNvSpPr>
            <p:nvPr/>
          </p:nvSpPr>
          <p:spPr bwMode="auto">
            <a:xfrm>
              <a:off x="11631084" y="6880225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85" name="Oval 84"/>
            <p:cNvSpPr>
              <a:spLocks noChangeArrowheads="1"/>
            </p:cNvSpPr>
            <p:nvPr/>
          </p:nvSpPr>
          <p:spPr bwMode="auto">
            <a:xfrm>
              <a:off x="11612034" y="6948488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86" name="Freeform 85"/>
            <p:cNvSpPr>
              <a:spLocks/>
            </p:cNvSpPr>
            <p:nvPr/>
          </p:nvSpPr>
          <p:spPr bwMode="auto">
            <a:xfrm>
              <a:off x="11982451" y="7435850"/>
              <a:ext cx="12700" cy="12700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2 h 2"/>
                <a:gd name="T4" fmla="*/ 2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1" y="1"/>
                    <a:pt x="1" y="1"/>
                    <a:pt x="0" y="2"/>
                  </a:cubicBezTo>
                  <a:cubicBezTo>
                    <a:pt x="1" y="2"/>
                    <a:pt x="1" y="1"/>
                    <a:pt x="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87" name="Freeform 86"/>
            <p:cNvSpPr>
              <a:spLocks/>
            </p:cNvSpPr>
            <p:nvPr/>
          </p:nvSpPr>
          <p:spPr bwMode="auto">
            <a:xfrm>
              <a:off x="11552767" y="7151688"/>
              <a:ext cx="645584" cy="641350"/>
            </a:xfrm>
            <a:custGeom>
              <a:avLst/>
              <a:gdLst>
                <a:gd name="T0" fmla="*/ 72 w 105"/>
                <a:gd name="T1" fmla="*/ 46 h 104"/>
                <a:gd name="T2" fmla="*/ 70 w 105"/>
                <a:gd name="T3" fmla="*/ 48 h 104"/>
                <a:gd name="T4" fmla="*/ 72 w 105"/>
                <a:gd name="T5" fmla="*/ 46 h 104"/>
                <a:gd name="T6" fmla="*/ 90 w 105"/>
                <a:gd name="T7" fmla="*/ 26 h 104"/>
                <a:gd name="T8" fmla="*/ 59 w 105"/>
                <a:gd name="T9" fmla="*/ 38 h 104"/>
                <a:gd name="T10" fmla="*/ 48 w 105"/>
                <a:gd name="T11" fmla="*/ 2 h 104"/>
                <a:gd name="T12" fmla="*/ 51 w 105"/>
                <a:gd name="T13" fmla="*/ 42 h 104"/>
                <a:gd name="T14" fmla="*/ 42 w 105"/>
                <a:gd name="T15" fmla="*/ 46 h 104"/>
                <a:gd name="T16" fmla="*/ 7 w 105"/>
                <a:gd name="T17" fmla="*/ 40 h 104"/>
                <a:gd name="T18" fmla="*/ 36 w 105"/>
                <a:gd name="T19" fmla="*/ 62 h 104"/>
                <a:gd name="T20" fmla="*/ 11 w 105"/>
                <a:gd name="T21" fmla="*/ 78 h 104"/>
                <a:gd name="T22" fmla="*/ 44 w 105"/>
                <a:gd name="T23" fmla="*/ 71 h 104"/>
                <a:gd name="T24" fmla="*/ 54 w 105"/>
                <a:gd name="T25" fmla="*/ 102 h 104"/>
                <a:gd name="T26" fmla="*/ 59 w 105"/>
                <a:gd name="T27" fmla="*/ 68 h 104"/>
                <a:gd name="T28" fmla="*/ 83 w 105"/>
                <a:gd name="T29" fmla="*/ 90 h 104"/>
                <a:gd name="T30" fmla="*/ 68 w 105"/>
                <a:gd name="T31" fmla="*/ 59 h 104"/>
                <a:gd name="T32" fmla="*/ 105 w 105"/>
                <a:gd name="T33" fmla="*/ 61 h 104"/>
                <a:gd name="T34" fmla="*/ 105 w 105"/>
                <a:gd name="T35" fmla="*/ 50 h 104"/>
                <a:gd name="T36" fmla="*/ 72 w 105"/>
                <a:gd name="T37" fmla="*/ 46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5" h="104">
                  <a:moveTo>
                    <a:pt x="72" y="46"/>
                  </a:moveTo>
                  <a:cubicBezTo>
                    <a:pt x="71" y="47"/>
                    <a:pt x="71" y="48"/>
                    <a:pt x="70" y="48"/>
                  </a:cubicBezTo>
                  <a:cubicBezTo>
                    <a:pt x="71" y="47"/>
                    <a:pt x="71" y="47"/>
                    <a:pt x="72" y="46"/>
                  </a:cubicBezTo>
                  <a:cubicBezTo>
                    <a:pt x="79" y="41"/>
                    <a:pt x="93" y="36"/>
                    <a:pt x="90" y="26"/>
                  </a:cubicBezTo>
                  <a:cubicBezTo>
                    <a:pt x="84" y="8"/>
                    <a:pt x="63" y="30"/>
                    <a:pt x="59" y="38"/>
                  </a:cubicBezTo>
                  <a:cubicBezTo>
                    <a:pt x="61" y="29"/>
                    <a:pt x="66" y="0"/>
                    <a:pt x="48" y="2"/>
                  </a:cubicBezTo>
                  <a:cubicBezTo>
                    <a:pt x="30" y="5"/>
                    <a:pt x="35" y="44"/>
                    <a:pt x="51" y="42"/>
                  </a:cubicBezTo>
                  <a:cubicBezTo>
                    <a:pt x="42" y="46"/>
                    <a:pt x="42" y="46"/>
                    <a:pt x="42" y="46"/>
                  </a:cubicBezTo>
                  <a:cubicBezTo>
                    <a:pt x="39" y="41"/>
                    <a:pt x="13" y="27"/>
                    <a:pt x="7" y="40"/>
                  </a:cubicBezTo>
                  <a:cubicBezTo>
                    <a:pt x="0" y="52"/>
                    <a:pt x="27" y="63"/>
                    <a:pt x="36" y="62"/>
                  </a:cubicBezTo>
                  <a:cubicBezTo>
                    <a:pt x="29" y="64"/>
                    <a:pt x="4" y="64"/>
                    <a:pt x="11" y="78"/>
                  </a:cubicBezTo>
                  <a:cubicBezTo>
                    <a:pt x="18" y="90"/>
                    <a:pt x="38" y="78"/>
                    <a:pt x="44" y="71"/>
                  </a:cubicBezTo>
                  <a:cubicBezTo>
                    <a:pt x="34" y="79"/>
                    <a:pt x="40" y="104"/>
                    <a:pt x="54" y="102"/>
                  </a:cubicBezTo>
                  <a:cubicBezTo>
                    <a:pt x="68" y="99"/>
                    <a:pt x="61" y="78"/>
                    <a:pt x="59" y="68"/>
                  </a:cubicBezTo>
                  <a:cubicBezTo>
                    <a:pt x="63" y="78"/>
                    <a:pt x="67" y="98"/>
                    <a:pt x="83" y="90"/>
                  </a:cubicBezTo>
                  <a:cubicBezTo>
                    <a:pt x="103" y="80"/>
                    <a:pt x="77" y="65"/>
                    <a:pt x="68" y="59"/>
                  </a:cubicBezTo>
                  <a:cubicBezTo>
                    <a:pt x="75" y="62"/>
                    <a:pt x="97" y="69"/>
                    <a:pt x="105" y="61"/>
                  </a:cubicBezTo>
                  <a:cubicBezTo>
                    <a:pt x="105" y="50"/>
                    <a:pt x="105" y="50"/>
                    <a:pt x="105" y="50"/>
                  </a:cubicBezTo>
                  <a:cubicBezTo>
                    <a:pt x="98" y="43"/>
                    <a:pt x="80" y="42"/>
                    <a:pt x="72" y="4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88" name="Oval 87"/>
            <p:cNvSpPr>
              <a:spLocks noChangeArrowheads="1"/>
            </p:cNvSpPr>
            <p:nvPr/>
          </p:nvSpPr>
          <p:spPr bwMode="auto">
            <a:xfrm>
              <a:off x="11743267" y="7354888"/>
              <a:ext cx="287867" cy="284162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89" name="Oval 88"/>
            <p:cNvSpPr>
              <a:spLocks noChangeArrowheads="1"/>
            </p:cNvSpPr>
            <p:nvPr/>
          </p:nvSpPr>
          <p:spPr bwMode="auto">
            <a:xfrm>
              <a:off x="11791951" y="7429500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90" name="Oval 89"/>
            <p:cNvSpPr>
              <a:spLocks noChangeArrowheads="1"/>
            </p:cNvSpPr>
            <p:nvPr/>
          </p:nvSpPr>
          <p:spPr bwMode="auto">
            <a:xfrm>
              <a:off x="11895667" y="740410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91" name="Oval 90"/>
            <p:cNvSpPr>
              <a:spLocks noChangeArrowheads="1"/>
            </p:cNvSpPr>
            <p:nvPr/>
          </p:nvSpPr>
          <p:spPr bwMode="auto">
            <a:xfrm>
              <a:off x="11870267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92" name="Oval 91"/>
            <p:cNvSpPr>
              <a:spLocks noChangeArrowheads="1"/>
            </p:cNvSpPr>
            <p:nvPr/>
          </p:nvSpPr>
          <p:spPr bwMode="auto">
            <a:xfrm>
              <a:off x="11982451" y="7454900"/>
              <a:ext cx="6349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93" name="Oval 92"/>
            <p:cNvSpPr>
              <a:spLocks noChangeArrowheads="1"/>
            </p:cNvSpPr>
            <p:nvPr/>
          </p:nvSpPr>
          <p:spPr bwMode="auto">
            <a:xfrm>
              <a:off x="11952818" y="7534275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94" name="Oval 93"/>
            <p:cNvSpPr>
              <a:spLocks noChangeArrowheads="1"/>
            </p:cNvSpPr>
            <p:nvPr/>
          </p:nvSpPr>
          <p:spPr bwMode="auto">
            <a:xfrm>
              <a:off x="11804651" y="7515225"/>
              <a:ext cx="423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95" name="Oval 94"/>
            <p:cNvSpPr>
              <a:spLocks noChangeArrowheads="1"/>
            </p:cNvSpPr>
            <p:nvPr/>
          </p:nvSpPr>
          <p:spPr bwMode="auto">
            <a:xfrm>
              <a:off x="11902018" y="7527925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96" name="Oval 95"/>
            <p:cNvSpPr>
              <a:spLocks noChangeArrowheads="1"/>
            </p:cNvSpPr>
            <p:nvPr/>
          </p:nvSpPr>
          <p:spPr bwMode="auto">
            <a:xfrm>
              <a:off x="11882967" y="7589838"/>
              <a:ext cx="6351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97" name="Freeform 96"/>
            <p:cNvSpPr>
              <a:spLocks/>
            </p:cNvSpPr>
            <p:nvPr/>
          </p:nvSpPr>
          <p:spPr bwMode="auto">
            <a:xfrm>
              <a:off x="9673167" y="7127875"/>
              <a:ext cx="690033" cy="646113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3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9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3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9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9"/>
                    <a:pt x="58" y="69"/>
                  </a:cubicBezTo>
                  <a:cubicBezTo>
                    <a:pt x="61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5"/>
                    <a:pt x="29" y="64"/>
                    <a:pt x="35" y="62"/>
                  </a:cubicBezTo>
                  <a:cubicBezTo>
                    <a:pt x="26" y="63"/>
                    <a:pt x="0" y="53"/>
                    <a:pt x="6" y="40"/>
                  </a:cubicBezTo>
                  <a:cubicBezTo>
                    <a:pt x="12" y="27"/>
                    <a:pt x="39" y="42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98" name="Oval 97"/>
            <p:cNvSpPr>
              <a:spLocks noChangeArrowheads="1"/>
            </p:cNvSpPr>
            <p:nvPr/>
          </p:nvSpPr>
          <p:spPr bwMode="auto">
            <a:xfrm>
              <a:off x="9863667" y="7331075"/>
              <a:ext cx="283633" cy="2825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99" name="Oval 98"/>
            <p:cNvSpPr>
              <a:spLocks noChangeArrowheads="1"/>
            </p:cNvSpPr>
            <p:nvPr/>
          </p:nvSpPr>
          <p:spPr bwMode="auto">
            <a:xfrm>
              <a:off x="9908118" y="7404100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00" name="Oval 99"/>
            <p:cNvSpPr>
              <a:spLocks noChangeArrowheads="1"/>
            </p:cNvSpPr>
            <p:nvPr/>
          </p:nvSpPr>
          <p:spPr bwMode="auto">
            <a:xfrm>
              <a:off x="10018184" y="7380288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01" name="Oval 100"/>
            <p:cNvSpPr>
              <a:spLocks noChangeArrowheads="1"/>
            </p:cNvSpPr>
            <p:nvPr/>
          </p:nvSpPr>
          <p:spPr bwMode="auto">
            <a:xfrm>
              <a:off x="9992784" y="7435850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02" name="Oval 101"/>
            <p:cNvSpPr>
              <a:spLocks noChangeArrowheads="1"/>
            </p:cNvSpPr>
            <p:nvPr/>
          </p:nvSpPr>
          <p:spPr bwMode="auto">
            <a:xfrm>
              <a:off x="10104967" y="7429500"/>
              <a:ext cx="6351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03" name="Oval 102"/>
            <p:cNvSpPr>
              <a:spLocks noChangeArrowheads="1"/>
            </p:cNvSpPr>
            <p:nvPr/>
          </p:nvSpPr>
          <p:spPr bwMode="auto">
            <a:xfrm>
              <a:off x="10066867" y="75088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04" name="Oval 103"/>
            <p:cNvSpPr>
              <a:spLocks noChangeArrowheads="1"/>
            </p:cNvSpPr>
            <p:nvPr/>
          </p:nvSpPr>
          <p:spPr bwMode="auto">
            <a:xfrm>
              <a:off x="9920818" y="7491413"/>
              <a:ext cx="1058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05" name="Oval 104"/>
            <p:cNvSpPr>
              <a:spLocks noChangeArrowheads="1"/>
            </p:cNvSpPr>
            <p:nvPr/>
          </p:nvSpPr>
          <p:spPr bwMode="auto">
            <a:xfrm>
              <a:off x="10018184" y="7504113"/>
              <a:ext cx="12700" cy="476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06" name="Oval 105"/>
            <p:cNvSpPr>
              <a:spLocks noChangeArrowheads="1"/>
            </p:cNvSpPr>
            <p:nvPr/>
          </p:nvSpPr>
          <p:spPr bwMode="auto">
            <a:xfrm>
              <a:off x="9999134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07" name="Freeform 106"/>
            <p:cNvSpPr>
              <a:spLocks/>
            </p:cNvSpPr>
            <p:nvPr/>
          </p:nvSpPr>
          <p:spPr bwMode="auto">
            <a:xfrm>
              <a:off x="9592734" y="7639050"/>
              <a:ext cx="457200" cy="395288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2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08" name="Freeform 107"/>
            <p:cNvSpPr>
              <a:spLocks/>
            </p:cNvSpPr>
            <p:nvPr/>
          </p:nvSpPr>
          <p:spPr bwMode="auto">
            <a:xfrm>
              <a:off x="9569451" y="7688263"/>
              <a:ext cx="478367" cy="425450"/>
            </a:xfrm>
            <a:custGeom>
              <a:avLst/>
              <a:gdLst>
                <a:gd name="T0" fmla="*/ 4 w 78"/>
                <a:gd name="T1" fmla="*/ 0 h 69"/>
                <a:gd name="T2" fmla="*/ 0 w 78"/>
                <a:gd name="T3" fmla="*/ 0 h 69"/>
                <a:gd name="T4" fmla="*/ 78 w 78"/>
                <a:gd name="T5" fmla="*/ 57 h 69"/>
                <a:gd name="T6" fmla="*/ 78 w 78"/>
                <a:gd name="T7" fmla="*/ 56 h 69"/>
                <a:gd name="T8" fmla="*/ 4 w 78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69">
                  <a:moveTo>
                    <a:pt x="4" y="0"/>
                  </a:moveTo>
                  <a:cubicBezTo>
                    <a:pt x="2" y="0"/>
                    <a:pt x="1" y="0"/>
                    <a:pt x="0" y="0"/>
                  </a:cubicBezTo>
                  <a:cubicBezTo>
                    <a:pt x="0" y="0"/>
                    <a:pt x="15" y="69"/>
                    <a:pt x="78" y="57"/>
                  </a:cubicBezTo>
                  <a:cubicBezTo>
                    <a:pt x="78" y="57"/>
                    <a:pt x="78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09" name="Freeform 108"/>
            <p:cNvSpPr>
              <a:spLocks/>
            </p:cNvSpPr>
            <p:nvPr/>
          </p:nvSpPr>
          <p:spPr bwMode="auto">
            <a:xfrm>
              <a:off x="11108267" y="7540625"/>
              <a:ext cx="486833" cy="419100"/>
            </a:xfrm>
            <a:custGeom>
              <a:avLst/>
              <a:gdLst>
                <a:gd name="T0" fmla="*/ 0 w 79"/>
                <a:gd name="T1" fmla="*/ 8 h 68"/>
                <a:gd name="T2" fmla="*/ 79 w 79"/>
                <a:gd name="T3" fmla="*/ 68 h 68"/>
                <a:gd name="T4" fmla="*/ 0 w 79"/>
                <a:gd name="T5" fmla="*/ 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9" h="68">
                  <a:moveTo>
                    <a:pt x="0" y="8"/>
                  </a:moveTo>
                  <a:cubicBezTo>
                    <a:pt x="79" y="68"/>
                    <a:pt x="79" y="68"/>
                    <a:pt x="79" y="68"/>
                  </a:cubicBezTo>
                  <a:cubicBezTo>
                    <a:pt x="78" y="61"/>
                    <a:pt x="62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10" name="Freeform 109"/>
            <p:cNvSpPr>
              <a:spLocks/>
            </p:cNvSpPr>
            <p:nvPr/>
          </p:nvSpPr>
          <p:spPr bwMode="auto">
            <a:xfrm>
              <a:off x="11082867" y="7589838"/>
              <a:ext cx="518584" cy="455612"/>
            </a:xfrm>
            <a:custGeom>
              <a:avLst/>
              <a:gdLst>
                <a:gd name="T0" fmla="*/ 4 w 84"/>
                <a:gd name="T1" fmla="*/ 0 h 74"/>
                <a:gd name="T2" fmla="*/ 0 w 84"/>
                <a:gd name="T3" fmla="*/ 1 h 74"/>
                <a:gd name="T4" fmla="*/ 84 w 84"/>
                <a:gd name="T5" fmla="*/ 61 h 74"/>
                <a:gd name="T6" fmla="*/ 83 w 84"/>
                <a:gd name="T7" fmla="*/ 60 h 74"/>
                <a:gd name="T8" fmla="*/ 4 w 84"/>
                <a:gd name="T9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74">
                  <a:moveTo>
                    <a:pt x="4" y="0"/>
                  </a:moveTo>
                  <a:cubicBezTo>
                    <a:pt x="3" y="0"/>
                    <a:pt x="1" y="0"/>
                    <a:pt x="0" y="1"/>
                  </a:cubicBezTo>
                  <a:cubicBezTo>
                    <a:pt x="0" y="1"/>
                    <a:pt x="16" y="74"/>
                    <a:pt x="84" y="61"/>
                  </a:cubicBezTo>
                  <a:cubicBezTo>
                    <a:pt x="84" y="61"/>
                    <a:pt x="84" y="61"/>
                    <a:pt x="83" y="60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11" name="Freeform 110"/>
            <p:cNvSpPr>
              <a:spLocks/>
            </p:cNvSpPr>
            <p:nvPr/>
          </p:nvSpPr>
          <p:spPr bwMode="auto">
            <a:xfrm>
              <a:off x="12056534" y="7700963"/>
              <a:ext cx="141817" cy="357187"/>
            </a:xfrm>
            <a:custGeom>
              <a:avLst/>
              <a:gdLst>
                <a:gd name="T0" fmla="*/ 0 w 23"/>
                <a:gd name="T1" fmla="*/ 58 h 58"/>
                <a:gd name="T2" fmla="*/ 23 w 23"/>
                <a:gd name="T3" fmla="*/ 35 h 58"/>
                <a:gd name="T4" fmla="*/ 23 w 23"/>
                <a:gd name="T5" fmla="*/ 0 h 58"/>
                <a:gd name="T6" fmla="*/ 0 w 23"/>
                <a:gd name="T7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8">
                  <a:moveTo>
                    <a:pt x="0" y="58"/>
                  </a:moveTo>
                  <a:cubicBezTo>
                    <a:pt x="23" y="35"/>
                    <a:pt x="23" y="35"/>
                    <a:pt x="23" y="35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4" y="23"/>
                    <a:pt x="1" y="52"/>
                    <a:pt x="0" y="5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12" name="Freeform 111"/>
            <p:cNvSpPr>
              <a:spLocks/>
            </p:cNvSpPr>
            <p:nvPr/>
          </p:nvSpPr>
          <p:spPr bwMode="auto">
            <a:xfrm>
              <a:off x="12056534" y="7916863"/>
              <a:ext cx="141817" cy="147637"/>
            </a:xfrm>
            <a:custGeom>
              <a:avLst/>
              <a:gdLst>
                <a:gd name="T0" fmla="*/ 0 w 23"/>
                <a:gd name="T1" fmla="*/ 23 h 24"/>
                <a:gd name="T2" fmla="*/ 0 w 23"/>
                <a:gd name="T3" fmla="*/ 24 h 24"/>
                <a:gd name="T4" fmla="*/ 23 w 23"/>
                <a:gd name="T5" fmla="*/ 22 h 24"/>
                <a:gd name="T6" fmla="*/ 23 w 23"/>
                <a:gd name="T7" fmla="*/ 0 h 24"/>
                <a:gd name="T8" fmla="*/ 0 w 23"/>
                <a:gd name="T9" fmla="*/ 2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4">
                  <a:moveTo>
                    <a:pt x="0" y="23"/>
                  </a:moveTo>
                  <a:cubicBezTo>
                    <a:pt x="0" y="23"/>
                    <a:pt x="0" y="24"/>
                    <a:pt x="0" y="24"/>
                  </a:cubicBezTo>
                  <a:cubicBezTo>
                    <a:pt x="8" y="24"/>
                    <a:pt x="16" y="24"/>
                    <a:pt x="23" y="22"/>
                  </a:cubicBezTo>
                  <a:cubicBezTo>
                    <a:pt x="23" y="0"/>
                    <a:pt x="23" y="0"/>
                    <a:pt x="23" y="0"/>
                  </a:cubicBezTo>
                  <a:lnTo>
                    <a:pt x="0" y="23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13" name="Freeform 112"/>
            <p:cNvSpPr>
              <a:spLocks/>
            </p:cNvSpPr>
            <p:nvPr/>
          </p:nvSpPr>
          <p:spPr bwMode="auto">
            <a:xfrm>
              <a:off x="11034184" y="8051800"/>
              <a:ext cx="518583" cy="523875"/>
            </a:xfrm>
            <a:custGeom>
              <a:avLst/>
              <a:gdLst>
                <a:gd name="T0" fmla="*/ 84 w 84"/>
                <a:gd name="T1" fmla="*/ 0 h 85"/>
                <a:gd name="T2" fmla="*/ 0 w 84"/>
                <a:gd name="T3" fmla="*/ 85 h 85"/>
                <a:gd name="T4" fmla="*/ 84 w 84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4" h="85">
                  <a:moveTo>
                    <a:pt x="84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0" y="76"/>
                    <a:pt x="9" y="1"/>
                    <a:pt x="84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14" name="Freeform 113"/>
            <p:cNvSpPr>
              <a:spLocks/>
            </p:cNvSpPr>
            <p:nvPr/>
          </p:nvSpPr>
          <p:spPr bwMode="auto">
            <a:xfrm>
              <a:off x="11034184" y="8051800"/>
              <a:ext cx="548216" cy="530225"/>
            </a:xfrm>
            <a:custGeom>
              <a:avLst/>
              <a:gdLst>
                <a:gd name="T0" fmla="*/ 89 w 89"/>
                <a:gd name="T1" fmla="*/ 0 h 86"/>
                <a:gd name="T2" fmla="*/ 84 w 89"/>
                <a:gd name="T3" fmla="*/ 0 h 86"/>
                <a:gd name="T4" fmla="*/ 0 w 89"/>
                <a:gd name="T5" fmla="*/ 85 h 86"/>
                <a:gd name="T6" fmla="*/ 0 w 89"/>
                <a:gd name="T7" fmla="*/ 86 h 86"/>
                <a:gd name="T8" fmla="*/ 16 w 89"/>
                <a:gd name="T9" fmla="*/ 86 h 86"/>
                <a:gd name="T10" fmla="*/ 89 w 89"/>
                <a:gd name="T11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9" h="86">
                  <a:moveTo>
                    <a:pt x="89" y="0"/>
                  </a:moveTo>
                  <a:cubicBezTo>
                    <a:pt x="87" y="0"/>
                    <a:pt x="86" y="0"/>
                    <a:pt x="84" y="0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16" y="86"/>
                    <a:pt x="16" y="86"/>
                    <a:pt x="16" y="86"/>
                  </a:cubicBezTo>
                  <a:cubicBezTo>
                    <a:pt x="83" y="78"/>
                    <a:pt x="89" y="0"/>
                    <a:pt x="89" y="0"/>
                  </a:cubicBez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15" name="Freeform 114"/>
            <p:cNvSpPr>
              <a:spLocks/>
            </p:cNvSpPr>
            <p:nvPr/>
          </p:nvSpPr>
          <p:spPr bwMode="auto">
            <a:xfrm>
              <a:off x="11034184" y="8582025"/>
              <a:ext cx="99483" cy="6350"/>
            </a:xfrm>
            <a:custGeom>
              <a:avLst/>
              <a:gdLst>
                <a:gd name="T0" fmla="*/ 0 w 16"/>
                <a:gd name="T1" fmla="*/ 0 h 1"/>
                <a:gd name="T2" fmla="*/ 0 w 16"/>
                <a:gd name="T3" fmla="*/ 0 h 1"/>
                <a:gd name="T4" fmla="*/ 16 w 16"/>
                <a:gd name="T5" fmla="*/ 0 h 1"/>
                <a:gd name="T6" fmla="*/ 0 w 16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6" y="1"/>
                    <a:pt x="11" y="0"/>
                    <a:pt x="16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16" name="Freeform 115"/>
            <p:cNvSpPr>
              <a:spLocks/>
            </p:cNvSpPr>
            <p:nvPr/>
          </p:nvSpPr>
          <p:spPr bwMode="auto">
            <a:xfrm>
              <a:off x="10124018" y="7983538"/>
              <a:ext cx="522816" cy="525462"/>
            </a:xfrm>
            <a:custGeom>
              <a:avLst/>
              <a:gdLst>
                <a:gd name="T0" fmla="*/ 85 w 85"/>
                <a:gd name="T1" fmla="*/ 0 h 85"/>
                <a:gd name="T2" fmla="*/ 0 w 85"/>
                <a:gd name="T3" fmla="*/ 85 h 85"/>
                <a:gd name="T4" fmla="*/ 85 w 85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5">
                  <a:moveTo>
                    <a:pt x="85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17" name="Freeform 116"/>
            <p:cNvSpPr>
              <a:spLocks/>
            </p:cNvSpPr>
            <p:nvPr/>
          </p:nvSpPr>
          <p:spPr bwMode="auto">
            <a:xfrm>
              <a:off x="10124018" y="7983538"/>
              <a:ext cx="548216" cy="561975"/>
            </a:xfrm>
            <a:custGeom>
              <a:avLst/>
              <a:gdLst>
                <a:gd name="T0" fmla="*/ 85 w 89"/>
                <a:gd name="T1" fmla="*/ 0 h 91"/>
                <a:gd name="T2" fmla="*/ 89 w 89"/>
                <a:gd name="T3" fmla="*/ 0 h 91"/>
                <a:gd name="T4" fmla="*/ 0 w 89"/>
                <a:gd name="T5" fmla="*/ 86 h 91"/>
                <a:gd name="T6" fmla="*/ 0 w 89"/>
                <a:gd name="T7" fmla="*/ 85 h 91"/>
                <a:gd name="T8" fmla="*/ 85 w 89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91">
                  <a:moveTo>
                    <a:pt x="85" y="0"/>
                  </a:moveTo>
                  <a:cubicBezTo>
                    <a:pt x="86" y="0"/>
                    <a:pt x="88" y="0"/>
                    <a:pt x="89" y="0"/>
                  </a:cubicBezTo>
                  <a:cubicBezTo>
                    <a:pt x="89" y="0"/>
                    <a:pt x="82" y="91"/>
                    <a:pt x="0" y="86"/>
                  </a:cubicBezTo>
                  <a:cubicBezTo>
                    <a:pt x="0" y="86"/>
                    <a:pt x="0" y="86"/>
                    <a:pt x="0" y="85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18" name="Freeform 117"/>
            <p:cNvSpPr>
              <a:spLocks/>
            </p:cNvSpPr>
            <p:nvPr/>
          </p:nvSpPr>
          <p:spPr bwMode="auto">
            <a:xfrm>
              <a:off x="10392834" y="6813550"/>
              <a:ext cx="1153584" cy="1071563"/>
            </a:xfrm>
            <a:custGeom>
              <a:avLst/>
              <a:gdLst>
                <a:gd name="T0" fmla="*/ 84 w 187"/>
                <a:gd name="T1" fmla="*/ 69 h 174"/>
                <a:gd name="T2" fmla="*/ 79 w 187"/>
                <a:gd name="T3" fmla="*/ 4 h 174"/>
                <a:gd name="T4" fmla="*/ 98 w 187"/>
                <a:gd name="T5" fmla="*/ 64 h 174"/>
                <a:gd name="T6" fmla="*/ 148 w 187"/>
                <a:gd name="T7" fmla="*/ 43 h 174"/>
                <a:gd name="T8" fmla="*/ 116 w 187"/>
                <a:gd name="T9" fmla="*/ 80 h 174"/>
                <a:gd name="T10" fmla="*/ 176 w 187"/>
                <a:gd name="T11" fmla="*/ 97 h 174"/>
                <a:gd name="T12" fmla="*/ 113 w 187"/>
                <a:gd name="T13" fmla="*/ 99 h 174"/>
                <a:gd name="T14" fmla="*/ 138 w 187"/>
                <a:gd name="T15" fmla="*/ 149 h 174"/>
                <a:gd name="T16" fmla="*/ 97 w 187"/>
                <a:gd name="T17" fmla="*/ 114 h 174"/>
                <a:gd name="T18" fmla="*/ 89 w 187"/>
                <a:gd name="T19" fmla="*/ 169 h 174"/>
                <a:gd name="T20" fmla="*/ 73 w 187"/>
                <a:gd name="T21" fmla="*/ 118 h 174"/>
                <a:gd name="T22" fmla="*/ 19 w 187"/>
                <a:gd name="T23" fmla="*/ 129 h 174"/>
                <a:gd name="T24" fmla="*/ 59 w 187"/>
                <a:gd name="T25" fmla="*/ 102 h 174"/>
                <a:gd name="T26" fmla="*/ 11 w 187"/>
                <a:gd name="T27" fmla="*/ 66 h 174"/>
                <a:gd name="T28" fmla="*/ 70 w 187"/>
                <a:gd name="T29" fmla="*/ 76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7" h="174">
                  <a:moveTo>
                    <a:pt x="84" y="69"/>
                  </a:moveTo>
                  <a:cubicBezTo>
                    <a:pt x="58" y="73"/>
                    <a:pt x="50" y="9"/>
                    <a:pt x="79" y="4"/>
                  </a:cubicBezTo>
                  <a:cubicBezTo>
                    <a:pt x="110" y="0"/>
                    <a:pt x="101" y="48"/>
                    <a:pt x="98" y="64"/>
                  </a:cubicBezTo>
                  <a:cubicBezTo>
                    <a:pt x="105" y="51"/>
                    <a:pt x="138" y="14"/>
                    <a:pt x="148" y="43"/>
                  </a:cubicBezTo>
                  <a:cubicBezTo>
                    <a:pt x="155" y="62"/>
                    <a:pt x="127" y="71"/>
                    <a:pt x="116" y="80"/>
                  </a:cubicBezTo>
                  <a:cubicBezTo>
                    <a:pt x="130" y="66"/>
                    <a:pt x="187" y="73"/>
                    <a:pt x="176" y="97"/>
                  </a:cubicBezTo>
                  <a:cubicBezTo>
                    <a:pt x="168" y="118"/>
                    <a:pt x="126" y="104"/>
                    <a:pt x="113" y="99"/>
                  </a:cubicBezTo>
                  <a:cubicBezTo>
                    <a:pt x="128" y="108"/>
                    <a:pt x="170" y="133"/>
                    <a:pt x="138" y="149"/>
                  </a:cubicBezTo>
                  <a:cubicBezTo>
                    <a:pt x="112" y="163"/>
                    <a:pt x="104" y="130"/>
                    <a:pt x="97" y="114"/>
                  </a:cubicBezTo>
                  <a:cubicBezTo>
                    <a:pt x="101" y="130"/>
                    <a:pt x="113" y="164"/>
                    <a:pt x="89" y="169"/>
                  </a:cubicBezTo>
                  <a:cubicBezTo>
                    <a:pt x="66" y="174"/>
                    <a:pt x="56" y="132"/>
                    <a:pt x="73" y="118"/>
                  </a:cubicBezTo>
                  <a:cubicBezTo>
                    <a:pt x="63" y="129"/>
                    <a:pt x="29" y="149"/>
                    <a:pt x="19" y="129"/>
                  </a:cubicBezTo>
                  <a:cubicBezTo>
                    <a:pt x="7" y="107"/>
                    <a:pt x="48" y="106"/>
                    <a:pt x="59" y="102"/>
                  </a:cubicBezTo>
                  <a:cubicBezTo>
                    <a:pt x="44" y="105"/>
                    <a:pt x="0" y="87"/>
                    <a:pt x="11" y="66"/>
                  </a:cubicBezTo>
                  <a:cubicBezTo>
                    <a:pt x="21" y="45"/>
                    <a:pt x="65" y="69"/>
                    <a:pt x="70" y="7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19" name="Oval 118"/>
            <p:cNvSpPr>
              <a:spLocks noChangeArrowheads="1"/>
            </p:cNvSpPr>
            <p:nvPr/>
          </p:nvSpPr>
          <p:spPr bwMode="auto">
            <a:xfrm>
              <a:off x="10714567" y="7151688"/>
              <a:ext cx="474133" cy="474662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20" name="Oval 119"/>
            <p:cNvSpPr>
              <a:spLocks noChangeArrowheads="1"/>
            </p:cNvSpPr>
            <p:nvPr/>
          </p:nvSpPr>
          <p:spPr bwMode="auto">
            <a:xfrm>
              <a:off x="10788651" y="7275513"/>
              <a:ext cx="1058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21" name="Oval 120"/>
            <p:cNvSpPr>
              <a:spLocks noChangeArrowheads="1"/>
            </p:cNvSpPr>
            <p:nvPr/>
          </p:nvSpPr>
          <p:spPr bwMode="auto">
            <a:xfrm>
              <a:off x="10966451" y="723265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22" name="Oval 121"/>
            <p:cNvSpPr>
              <a:spLocks noChangeArrowheads="1"/>
            </p:cNvSpPr>
            <p:nvPr/>
          </p:nvSpPr>
          <p:spPr bwMode="auto">
            <a:xfrm>
              <a:off x="10930467" y="73183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23" name="Oval 122"/>
            <p:cNvSpPr>
              <a:spLocks noChangeArrowheads="1"/>
            </p:cNvSpPr>
            <p:nvPr/>
          </p:nvSpPr>
          <p:spPr bwMode="auto">
            <a:xfrm>
              <a:off x="11108267" y="7312025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24" name="Oval 123"/>
            <p:cNvSpPr>
              <a:spLocks noChangeArrowheads="1"/>
            </p:cNvSpPr>
            <p:nvPr/>
          </p:nvSpPr>
          <p:spPr bwMode="auto">
            <a:xfrm>
              <a:off x="11057467" y="74485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25" name="Oval 124"/>
            <p:cNvSpPr>
              <a:spLocks noChangeArrowheads="1"/>
            </p:cNvSpPr>
            <p:nvPr/>
          </p:nvSpPr>
          <p:spPr bwMode="auto">
            <a:xfrm>
              <a:off x="10811934" y="741680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26" name="Oval 125"/>
            <p:cNvSpPr>
              <a:spLocks noChangeArrowheads="1"/>
            </p:cNvSpPr>
            <p:nvPr/>
          </p:nvSpPr>
          <p:spPr bwMode="auto">
            <a:xfrm>
              <a:off x="10972800" y="7435850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27" name="Oval 126"/>
            <p:cNvSpPr>
              <a:spLocks noChangeArrowheads="1"/>
            </p:cNvSpPr>
            <p:nvPr/>
          </p:nvSpPr>
          <p:spPr bwMode="auto">
            <a:xfrm>
              <a:off x="10943167" y="7540625"/>
              <a:ext cx="16933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28" name="Rectangle 127"/>
            <p:cNvSpPr>
              <a:spLocks noChangeArrowheads="1"/>
            </p:cNvSpPr>
            <p:nvPr/>
          </p:nvSpPr>
          <p:spPr bwMode="auto">
            <a:xfrm>
              <a:off x="-6350" y="8175625"/>
              <a:ext cx="12204701" cy="1841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29" name="Freeform 128"/>
            <p:cNvSpPr>
              <a:spLocks/>
            </p:cNvSpPr>
            <p:nvPr/>
          </p:nvSpPr>
          <p:spPr bwMode="auto">
            <a:xfrm>
              <a:off x="281518" y="7799388"/>
              <a:ext cx="186267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30" name="Freeform 129"/>
            <p:cNvSpPr>
              <a:spLocks/>
            </p:cNvSpPr>
            <p:nvPr/>
          </p:nvSpPr>
          <p:spPr bwMode="auto">
            <a:xfrm>
              <a:off x="960967" y="7799388"/>
              <a:ext cx="190500" cy="782637"/>
            </a:xfrm>
            <a:custGeom>
              <a:avLst/>
              <a:gdLst>
                <a:gd name="T0" fmla="*/ 31 w 31"/>
                <a:gd name="T1" fmla="*/ 12 h 127"/>
                <a:gd name="T2" fmla="*/ 15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31" name="Freeform 130"/>
            <p:cNvSpPr>
              <a:spLocks/>
            </p:cNvSpPr>
            <p:nvPr/>
          </p:nvSpPr>
          <p:spPr bwMode="auto">
            <a:xfrm>
              <a:off x="1644651" y="7799388"/>
              <a:ext cx="184149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32" name="Freeform 131"/>
            <p:cNvSpPr>
              <a:spLocks/>
            </p:cNvSpPr>
            <p:nvPr/>
          </p:nvSpPr>
          <p:spPr bwMode="auto">
            <a:xfrm>
              <a:off x="2319867" y="7799388"/>
              <a:ext cx="186267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33" name="Freeform 132"/>
            <p:cNvSpPr>
              <a:spLocks/>
            </p:cNvSpPr>
            <p:nvPr/>
          </p:nvSpPr>
          <p:spPr bwMode="auto">
            <a:xfrm>
              <a:off x="2999318" y="7799388"/>
              <a:ext cx="190500" cy="782637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34" name="Freeform 133"/>
            <p:cNvSpPr>
              <a:spLocks/>
            </p:cNvSpPr>
            <p:nvPr/>
          </p:nvSpPr>
          <p:spPr bwMode="auto">
            <a:xfrm>
              <a:off x="3680885" y="7799388"/>
              <a:ext cx="186267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35" name="Freeform 134"/>
            <p:cNvSpPr>
              <a:spLocks/>
            </p:cNvSpPr>
            <p:nvPr/>
          </p:nvSpPr>
          <p:spPr bwMode="auto">
            <a:xfrm>
              <a:off x="4358218" y="7799388"/>
              <a:ext cx="184149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36" name="Freeform 135"/>
            <p:cNvSpPr>
              <a:spLocks/>
            </p:cNvSpPr>
            <p:nvPr/>
          </p:nvSpPr>
          <p:spPr bwMode="auto">
            <a:xfrm>
              <a:off x="5044018" y="7799388"/>
              <a:ext cx="184149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37" name="Freeform 136"/>
            <p:cNvSpPr>
              <a:spLocks/>
            </p:cNvSpPr>
            <p:nvPr/>
          </p:nvSpPr>
          <p:spPr bwMode="auto">
            <a:xfrm>
              <a:off x="5719234" y="7799388"/>
              <a:ext cx="186267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38" name="Freeform 137"/>
            <p:cNvSpPr>
              <a:spLocks/>
            </p:cNvSpPr>
            <p:nvPr/>
          </p:nvSpPr>
          <p:spPr bwMode="auto">
            <a:xfrm>
              <a:off x="6396567" y="7799388"/>
              <a:ext cx="184151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39" name="Freeform 138"/>
            <p:cNvSpPr>
              <a:spLocks/>
            </p:cNvSpPr>
            <p:nvPr/>
          </p:nvSpPr>
          <p:spPr bwMode="auto">
            <a:xfrm>
              <a:off x="7082367" y="7799388"/>
              <a:ext cx="184151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40" name="Freeform 139"/>
            <p:cNvSpPr>
              <a:spLocks/>
            </p:cNvSpPr>
            <p:nvPr/>
          </p:nvSpPr>
          <p:spPr bwMode="auto">
            <a:xfrm>
              <a:off x="7757584" y="7799388"/>
              <a:ext cx="186267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41" name="Freeform 140"/>
            <p:cNvSpPr>
              <a:spLocks/>
            </p:cNvSpPr>
            <p:nvPr/>
          </p:nvSpPr>
          <p:spPr bwMode="auto">
            <a:xfrm>
              <a:off x="8434918" y="7799388"/>
              <a:ext cx="184149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42" name="Freeform 141"/>
            <p:cNvSpPr>
              <a:spLocks/>
            </p:cNvSpPr>
            <p:nvPr/>
          </p:nvSpPr>
          <p:spPr bwMode="auto">
            <a:xfrm>
              <a:off x="9118600" y="7799388"/>
              <a:ext cx="186267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43" name="Freeform 142"/>
            <p:cNvSpPr>
              <a:spLocks/>
            </p:cNvSpPr>
            <p:nvPr/>
          </p:nvSpPr>
          <p:spPr bwMode="auto">
            <a:xfrm>
              <a:off x="9795934" y="7799388"/>
              <a:ext cx="184151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44" name="Freeform 143"/>
            <p:cNvSpPr>
              <a:spLocks/>
            </p:cNvSpPr>
            <p:nvPr/>
          </p:nvSpPr>
          <p:spPr bwMode="auto">
            <a:xfrm>
              <a:off x="10473267" y="7799388"/>
              <a:ext cx="190500" cy="782637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45" name="Freeform 144"/>
            <p:cNvSpPr>
              <a:spLocks/>
            </p:cNvSpPr>
            <p:nvPr/>
          </p:nvSpPr>
          <p:spPr bwMode="auto">
            <a:xfrm>
              <a:off x="11156951" y="7799388"/>
              <a:ext cx="186267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46" name="Freeform 145"/>
            <p:cNvSpPr>
              <a:spLocks/>
            </p:cNvSpPr>
            <p:nvPr/>
          </p:nvSpPr>
          <p:spPr bwMode="auto">
            <a:xfrm>
              <a:off x="11834284" y="7799388"/>
              <a:ext cx="184149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</p:grpSp>
      <p:sp>
        <p:nvSpPr>
          <p:cNvPr id="147" name="Rectangle 146"/>
          <p:cNvSpPr/>
          <p:nvPr/>
        </p:nvSpPr>
        <p:spPr>
          <a:xfrm>
            <a:off x="616607" y="272535"/>
            <a:ext cx="1139686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>
                <a:solidFill>
                  <a:srgbClr val="FF0000"/>
                </a:solidFill>
                <a:latin typeface="Times New Roman" panose="02020603050405020304" pitchFamily="18" charset="0"/>
              </a:rPr>
              <a:t>Câu 4</a:t>
            </a:r>
            <a:r>
              <a:rPr lang="en-US" sz="4000">
                <a:latin typeface="Times New Roman" panose="02020603050405020304" pitchFamily="18" charset="0"/>
              </a:rPr>
              <a:t>:</a:t>
            </a:r>
            <a:r>
              <a:rPr lang="en-US" sz="4000">
                <a:solidFill>
                  <a:srgbClr val="181717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Vì sao bà Đất nói cả bốn nàng tiên đều có ích và đáng yêu?</a:t>
            </a:r>
            <a:endParaRPr lang="en-US" sz="4000"/>
          </a:p>
        </p:txBody>
      </p:sp>
      <p:sp>
        <p:nvSpPr>
          <p:cNvPr id="148" name="Rectangle 147"/>
          <p:cNvSpPr/>
          <p:nvPr/>
        </p:nvSpPr>
        <p:spPr>
          <a:xfrm>
            <a:off x="613198" y="1661855"/>
            <a:ext cx="11396869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>
                <a:solidFill>
                  <a:srgbClr val="181717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Xuân làm cho cây lá tươi tốt. Hạ cho trái ngọt, hoa thơm. Thu làm cho trời xanh cao, học sinh nhớ ngày tựu trường. Đông có công ấp ủ mầm sống để xuân về cây cối đâm chồi nảy lộc.</a:t>
            </a:r>
            <a:r>
              <a:rPr lang="en-US" sz="4000">
                <a:latin typeface="Times New Roman" panose="02020603050405020304" pitchFamily="18" charset="0"/>
              </a:rPr>
              <a:t> </a:t>
            </a:r>
            <a:endParaRPr lang="en-US" sz="400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A3711-9D91-440C-92AA-CC298B1C9371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242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7" grpId="0"/>
      <p:bldP spid="14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lowchart: Alternate Process 11"/>
          <p:cNvSpPr/>
          <p:nvPr/>
        </p:nvSpPr>
        <p:spPr>
          <a:xfrm>
            <a:off x="1190399" y="762793"/>
            <a:ext cx="10003971" cy="4217988"/>
          </a:xfrm>
          <a:prstGeom prst="flowChartAlternateProcess">
            <a:avLst/>
          </a:prstGeom>
          <a:solidFill>
            <a:srgbClr val="FFFF00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6200" y="-422326"/>
            <a:ext cx="685800" cy="437467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016531" y="1306681"/>
            <a:ext cx="8985070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US" sz="4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</a:t>
            </a:r>
            <a:r>
              <a:rPr lang="en-US" sz="4400" u="sng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NỘI DUNG</a:t>
            </a:r>
            <a:endParaRPr lang="en-GB" sz="4400" dirty="0">
              <a:ln w="1905">
                <a:solidFill>
                  <a:schemeClr val="tx1"/>
                </a:solidFill>
              </a:ln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defRPr/>
            </a:pPr>
            <a:r>
              <a:rPr lang="en-GB" sz="4400" dirty="0">
                <a:ln w="1905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en-GB" sz="4400" dirty="0" err="1">
                <a:ln w="1905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GB" sz="4400" dirty="0">
                <a:ln w="1905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400" dirty="0" err="1">
                <a:ln w="1905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GB" sz="4400" dirty="0">
                <a:ln w="1905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GB" sz="4400" dirty="0" err="1">
                <a:ln w="1905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GB" sz="4400" dirty="0">
                <a:ln w="1905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4400" dirty="0" err="1">
                <a:ln w="1905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hạ</a:t>
            </a:r>
            <a:r>
              <a:rPr lang="en-GB" sz="4400" dirty="0">
                <a:ln w="1905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4400" dirty="0" err="1">
                <a:ln w="1905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GB" sz="4400" dirty="0">
                <a:ln w="1905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4400" dirty="0" err="1">
                <a:ln w="1905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GB" sz="4400" dirty="0">
                <a:ln w="1905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400" dirty="0" err="1">
                <a:ln w="1905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GB" sz="4400" dirty="0">
                <a:ln w="1905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400" dirty="0" err="1">
                <a:ln w="1905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GB" sz="4400" dirty="0">
                <a:ln w="1905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400" dirty="0" err="1">
                <a:ln w="1905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GB" sz="4400" dirty="0">
                <a:ln w="1905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400" dirty="0" err="1">
                <a:ln w="1905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GB" sz="4400" dirty="0">
                <a:ln w="1905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400" dirty="0" err="1">
                <a:ln w="1905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GB" sz="4400" dirty="0">
                <a:ln w="1905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400" dirty="0" err="1">
                <a:ln w="1905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GB" sz="4400" dirty="0">
                <a:ln w="1905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400" dirty="0" err="1">
                <a:ln w="1905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GB" sz="4400" dirty="0">
                <a:ln w="1905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400" dirty="0" err="1">
                <a:ln w="1905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GB" sz="4400" dirty="0">
                <a:ln w="1905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4400" dirty="0" err="1">
                <a:ln w="1905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GB" sz="4400" dirty="0">
                <a:ln w="1905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400" dirty="0" err="1">
                <a:ln w="1905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GB" sz="4400" dirty="0">
                <a:ln w="1905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400" dirty="0" err="1">
                <a:ln w="1905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GB" sz="4400" dirty="0">
                <a:ln w="1905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400" dirty="0" err="1">
                <a:ln w="1905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GB" sz="4400" dirty="0">
                <a:ln w="1905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400" dirty="0" err="1">
                <a:ln w="1905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GB" sz="4400" dirty="0">
                <a:ln w="1905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400" dirty="0" err="1">
                <a:ln w="1905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GB" sz="4400" dirty="0">
                <a:ln w="1905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24729"/>
            <a:ext cx="685800" cy="4374678"/>
          </a:xfrm>
          <a:prstGeom prst="rect">
            <a:avLst/>
          </a:prstGeom>
        </p:spPr>
      </p:pic>
      <p:grpSp>
        <p:nvGrpSpPr>
          <p:cNvPr id="23" name="组合 5"/>
          <p:cNvGrpSpPr>
            <a:grpSpLocks/>
          </p:cNvGrpSpPr>
          <p:nvPr/>
        </p:nvGrpSpPr>
        <p:grpSpPr bwMode="auto">
          <a:xfrm>
            <a:off x="81828" y="4295775"/>
            <a:ext cx="12110172" cy="2527300"/>
            <a:chOff x="-6350" y="6061075"/>
            <a:chExt cx="12204701" cy="2527300"/>
          </a:xfrm>
        </p:grpSpPr>
        <p:sp>
          <p:nvSpPr>
            <p:cNvPr id="24" name="Freeform 7"/>
            <p:cNvSpPr>
              <a:spLocks/>
            </p:cNvSpPr>
            <p:nvPr/>
          </p:nvSpPr>
          <p:spPr bwMode="auto">
            <a:xfrm>
              <a:off x="1380067" y="7564438"/>
              <a:ext cx="35984" cy="1017587"/>
            </a:xfrm>
            <a:custGeom>
              <a:avLst/>
              <a:gdLst>
                <a:gd name="T0" fmla="*/ 6 w 6"/>
                <a:gd name="T1" fmla="*/ 3 h 165"/>
                <a:gd name="T2" fmla="*/ 3 w 6"/>
                <a:gd name="T3" fmla="*/ 0 h 165"/>
                <a:gd name="T4" fmla="*/ 0 w 6"/>
                <a:gd name="T5" fmla="*/ 3 h 165"/>
                <a:gd name="T6" fmla="*/ 0 w 6"/>
                <a:gd name="T7" fmla="*/ 165 h 165"/>
                <a:gd name="T8" fmla="*/ 6 w 6"/>
                <a:gd name="T9" fmla="*/ 165 h 165"/>
                <a:gd name="T10" fmla="*/ 6 w 6"/>
                <a:gd name="T11" fmla="*/ 3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65">
                  <a:moveTo>
                    <a:pt x="6" y="3"/>
                  </a:moveTo>
                  <a:cubicBezTo>
                    <a:pt x="6" y="1"/>
                    <a:pt x="5" y="0"/>
                    <a:pt x="3" y="0"/>
                  </a:cubicBezTo>
                  <a:cubicBezTo>
                    <a:pt x="2" y="0"/>
                    <a:pt x="0" y="1"/>
                    <a:pt x="0" y="3"/>
                  </a:cubicBezTo>
                  <a:cubicBezTo>
                    <a:pt x="0" y="165"/>
                    <a:pt x="0" y="165"/>
                    <a:pt x="0" y="165"/>
                  </a:cubicBezTo>
                  <a:cubicBezTo>
                    <a:pt x="6" y="165"/>
                    <a:pt x="6" y="165"/>
                    <a:pt x="6" y="165"/>
                  </a:cubicBezTo>
                  <a:lnTo>
                    <a:pt x="6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25" name="Freeform 8"/>
            <p:cNvSpPr>
              <a:spLocks/>
            </p:cNvSpPr>
            <p:nvPr/>
          </p:nvSpPr>
          <p:spPr bwMode="auto">
            <a:xfrm>
              <a:off x="622301" y="6935788"/>
              <a:ext cx="35984" cy="1646237"/>
            </a:xfrm>
            <a:custGeom>
              <a:avLst/>
              <a:gdLst>
                <a:gd name="T0" fmla="*/ 6 w 6"/>
                <a:gd name="T1" fmla="*/ 4 h 267"/>
                <a:gd name="T2" fmla="*/ 3 w 6"/>
                <a:gd name="T3" fmla="*/ 0 h 267"/>
                <a:gd name="T4" fmla="*/ 0 w 6"/>
                <a:gd name="T5" fmla="*/ 4 h 267"/>
                <a:gd name="T6" fmla="*/ 0 w 6"/>
                <a:gd name="T7" fmla="*/ 267 h 267"/>
                <a:gd name="T8" fmla="*/ 6 w 6"/>
                <a:gd name="T9" fmla="*/ 267 h 267"/>
                <a:gd name="T10" fmla="*/ 6 w 6"/>
                <a:gd name="T11" fmla="*/ 4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67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67"/>
                    <a:pt x="0" y="267"/>
                    <a:pt x="0" y="267"/>
                  </a:cubicBezTo>
                  <a:cubicBezTo>
                    <a:pt x="6" y="267"/>
                    <a:pt x="6" y="267"/>
                    <a:pt x="6" y="267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26" name="Freeform 9"/>
            <p:cNvSpPr>
              <a:spLocks/>
            </p:cNvSpPr>
            <p:nvPr/>
          </p:nvSpPr>
          <p:spPr bwMode="auto">
            <a:xfrm>
              <a:off x="1680634" y="6492875"/>
              <a:ext cx="38100" cy="2089150"/>
            </a:xfrm>
            <a:custGeom>
              <a:avLst/>
              <a:gdLst>
                <a:gd name="T0" fmla="*/ 6 w 6"/>
                <a:gd name="T1" fmla="*/ 6 h 339"/>
                <a:gd name="T2" fmla="*/ 3 w 6"/>
                <a:gd name="T3" fmla="*/ 0 h 339"/>
                <a:gd name="T4" fmla="*/ 0 w 6"/>
                <a:gd name="T5" fmla="*/ 6 h 339"/>
                <a:gd name="T6" fmla="*/ 0 w 6"/>
                <a:gd name="T7" fmla="*/ 339 h 339"/>
                <a:gd name="T8" fmla="*/ 6 w 6"/>
                <a:gd name="T9" fmla="*/ 339 h 339"/>
                <a:gd name="T10" fmla="*/ 6 w 6"/>
                <a:gd name="T11" fmla="*/ 6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39">
                  <a:moveTo>
                    <a:pt x="6" y="6"/>
                  </a:moveTo>
                  <a:cubicBezTo>
                    <a:pt x="6" y="3"/>
                    <a:pt x="5" y="0"/>
                    <a:pt x="3" y="0"/>
                  </a:cubicBezTo>
                  <a:cubicBezTo>
                    <a:pt x="2" y="0"/>
                    <a:pt x="0" y="3"/>
                    <a:pt x="0" y="6"/>
                  </a:cubicBezTo>
                  <a:cubicBezTo>
                    <a:pt x="0" y="339"/>
                    <a:pt x="0" y="339"/>
                    <a:pt x="0" y="339"/>
                  </a:cubicBezTo>
                  <a:cubicBezTo>
                    <a:pt x="6" y="339"/>
                    <a:pt x="6" y="339"/>
                    <a:pt x="6" y="339"/>
                  </a:cubicBezTo>
                  <a:lnTo>
                    <a:pt x="6" y="6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27" name="Freeform 10"/>
            <p:cNvSpPr>
              <a:spLocks/>
            </p:cNvSpPr>
            <p:nvPr/>
          </p:nvSpPr>
          <p:spPr bwMode="auto">
            <a:xfrm>
              <a:off x="2338918" y="6683375"/>
              <a:ext cx="38100" cy="1898650"/>
            </a:xfrm>
            <a:custGeom>
              <a:avLst/>
              <a:gdLst>
                <a:gd name="T0" fmla="*/ 6 w 6"/>
                <a:gd name="T1" fmla="*/ 4 h 308"/>
                <a:gd name="T2" fmla="*/ 3 w 6"/>
                <a:gd name="T3" fmla="*/ 0 h 308"/>
                <a:gd name="T4" fmla="*/ 0 w 6"/>
                <a:gd name="T5" fmla="*/ 4 h 308"/>
                <a:gd name="T6" fmla="*/ 0 w 6"/>
                <a:gd name="T7" fmla="*/ 308 h 308"/>
                <a:gd name="T8" fmla="*/ 6 w 6"/>
                <a:gd name="T9" fmla="*/ 308 h 308"/>
                <a:gd name="T10" fmla="*/ 6 w 6"/>
                <a:gd name="T11" fmla="*/ 4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08">
                  <a:moveTo>
                    <a:pt x="6" y="4"/>
                  </a:moveTo>
                  <a:cubicBezTo>
                    <a:pt x="6" y="2"/>
                    <a:pt x="4" y="0"/>
                    <a:pt x="3" y="0"/>
                  </a:cubicBezTo>
                  <a:cubicBezTo>
                    <a:pt x="1" y="0"/>
                    <a:pt x="0" y="2"/>
                    <a:pt x="0" y="4"/>
                  </a:cubicBezTo>
                  <a:cubicBezTo>
                    <a:pt x="0" y="308"/>
                    <a:pt x="0" y="308"/>
                    <a:pt x="0" y="308"/>
                  </a:cubicBezTo>
                  <a:cubicBezTo>
                    <a:pt x="6" y="308"/>
                    <a:pt x="6" y="308"/>
                    <a:pt x="6" y="308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28" name="Freeform 11"/>
            <p:cNvSpPr>
              <a:spLocks/>
            </p:cNvSpPr>
            <p:nvPr/>
          </p:nvSpPr>
          <p:spPr bwMode="auto">
            <a:xfrm>
              <a:off x="2611967" y="7485063"/>
              <a:ext cx="29633" cy="1096962"/>
            </a:xfrm>
            <a:custGeom>
              <a:avLst/>
              <a:gdLst>
                <a:gd name="T0" fmla="*/ 5 w 5"/>
                <a:gd name="T1" fmla="*/ 3 h 178"/>
                <a:gd name="T2" fmla="*/ 2 w 5"/>
                <a:gd name="T3" fmla="*/ 0 h 178"/>
                <a:gd name="T4" fmla="*/ 0 w 5"/>
                <a:gd name="T5" fmla="*/ 3 h 178"/>
                <a:gd name="T6" fmla="*/ 0 w 5"/>
                <a:gd name="T7" fmla="*/ 178 h 178"/>
                <a:gd name="T8" fmla="*/ 5 w 5"/>
                <a:gd name="T9" fmla="*/ 178 h 178"/>
                <a:gd name="T10" fmla="*/ 5 w 5"/>
                <a:gd name="T11" fmla="*/ 3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78">
                  <a:moveTo>
                    <a:pt x="5" y="3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3"/>
                  </a:cubicBezTo>
                  <a:cubicBezTo>
                    <a:pt x="0" y="178"/>
                    <a:pt x="0" y="178"/>
                    <a:pt x="0" y="178"/>
                  </a:cubicBezTo>
                  <a:cubicBezTo>
                    <a:pt x="5" y="178"/>
                    <a:pt x="5" y="178"/>
                    <a:pt x="5" y="178"/>
                  </a:cubicBezTo>
                  <a:lnTo>
                    <a:pt x="5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29" name="Freeform 12"/>
            <p:cNvSpPr>
              <a:spLocks/>
            </p:cNvSpPr>
            <p:nvPr/>
          </p:nvSpPr>
          <p:spPr bwMode="auto">
            <a:xfrm>
              <a:off x="836085" y="6819900"/>
              <a:ext cx="1159933" cy="1077913"/>
            </a:xfrm>
            <a:custGeom>
              <a:avLst/>
              <a:gdLst>
                <a:gd name="T0" fmla="*/ 85 w 188"/>
                <a:gd name="T1" fmla="*/ 70 h 175"/>
                <a:gd name="T2" fmla="*/ 79 w 188"/>
                <a:gd name="T3" fmla="*/ 5 h 175"/>
                <a:gd name="T4" fmla="*/ 98 w 188"/>
                <a:gd name="T5" fmla="*/ 65 h 175"/>
                <a:gd name="T6" fmla="*/ 149 w 188"/>
                <a:gd name="T7" fmla="*/ 44 h 175"/>
                <a:gd name="T8" fmla="*/ 117 w 188"/>
                <a:gd name="T9" fmla="*/ 81 h 175"/>
                <a:gd name="T10" fmla="*/ 178 w 188"/>
                <a:gd name="T11" fmla="*/ 99 h 175"/>
                <a:gd name="T12" fmla="*/ 113 w 188"/>
                <a:gd name="T13" fmla="*/ 100 h 175"/>
                <a:gd name="T14" fmla="*/ 139 w 188"/>
                <a:gd name="T15" fmla="*/ 151 h 175"/>
                <a:gd name="T16" fmla="*/ 98 w 188"/>
                <a:gd name="T17" fmla="*/ 115 h 175"/>
                <a:gd name="T18" fmla="*/ 90 w 188"/>
                <a:gd name="T19" fmla="*/ 171 h 175"/>
                <a:gd name="T20" fmla="*/ 73 w 188"/>
                <a:gd name="T21" fmla="*/ 120 h 175"/>
                <a:gd name="T22" fmla="*/ 19 w 188"/>
                <a:gd name="T23" fmla="*/ 131 h 175"/>
                <a:gd name="T24" fmla="*/ 59 w 188"/>
                <a:gd name="T25" fmla="*/ 104 h 175"/>
                <a:gd name="T26" fmla="*/ 11 w 188"/>
                <a:gd name="T27" fmla="*/ 67 h 175"/>
                <a:gd name="T28" fmla="*/ 70 w 188"/>
                <a:gd name="T29" fmla="*/ 77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8" h="175">
                  <a:moveTo>
                    <a:pt x="85" y="70"/>
                  </a:moveTo>
                  <a:cubicBezTo>
                    <a:pt x="59" y="74"/>
                    <a:pt x="51" y="9"/>
                    <a:pt x="79" y="5"/>
                  </a:cubicBezTo>
                  <a:cubicBezTo>
                    <a:pt x="111" y="0"/>
                    <a:pt x="102" y="49"/>
                    <a:pt x="98" y="65"/>
                  </a:cubicBezTo>
                  <a:cubicBezTo>
                    <a:pt x="106" y="52"/>
                    <a:pt x="139" y="15"/>
                    <a:pt x="149" y="44"/>
                  </a:cubicBezTo>
                  <a:cubicBezTo>
                    <a:pt x="156" y="63"/>
                    <a:pt x="128" y="72"/>
                    <a:pt x="117" y="81"/>
                  </a:cubicBezTo>
                  <a:cubicBezTo>
                    <a:pt x="131" y="67"/>
                    <a:pt x="188" y="74"/>
                    <a:pt x="178" y="99"/>
                  </a:cubicBezTo>
                  <a:cubicBezTo>
                    <a:pt x="169" y="119"/>
                    <a:pt x="127" y="105"/>
                    <a:pt x="113" y="100"/>
                  </a:cubicBezTo>
                  <a:cubicBezTo>
                    <a:pt x="129" y="109"/>
                    <a:pt x="171" y="135"/>
                    <a:pt x="139" y="151"/>
                  </a:cubicBezTo>
                  <a:cubicBezTo>
                    <a:pt x="113" y="165"/>
                    <a:pt x="105" y="132"/>
                    <a:pt x="98" y="115"/>
                  </a:cubicBezTo>
                  <a:cubicBezTo>
                    <a:pt x="102" y="131"/>
                    <a:pt x="114" y="166"/>
                    <a:pt x="90" y="171"/>
                  </a:cubicBezTo>
                  <a:cubicBezTo>
                    <a:pt x="66" y="175"/>
                    <a:pt x="57" y="134"/>
                    <a:pt x="73" y="120"/>
                  </a:cubicBezTo>
                  <a:cubicBezTo>
                    <a:pt x="64" y="130"/>
                    <a:pt x="30" y="151"/>
                    <a:pt x="19" y="131"/>
                  </a:cubicBezTo>
                  <a:cubicBezTo>
                    <a:pt x="7" y="108"/>
                    <a:pt x="49" y="108"/>
                    <a:pt x="59" y="104"/>
                  </a:cubicBezTo>
                  <a:cubicBezTo>
                    <a:pt x="44" y="106"/>
                    <a:pt x="0" y="88"/>
                    <a:pt x="11" y="67"/>
                  </a:cubicBezTo>
                  <a:cubicBezTo>
                    <a:pt x="21" y="46"/>
                    <a:pt x="66" y="70"/>
                    <a:pt x="70" y="7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30" name="Oval 13"/>
            <p:cNvSpPr>
              <a:spLocks noChangeArrowheads="1"/>
            </p:cNvSpPr>
            <p:nvPr/>
          </p:nvSpPr>
          <p:spPr bwMode="auto">
            <a:xfrm>
              <a:off x="1157818" y="7164388"/>
              <a:ext cx="480483" cy="474662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31" name="Oval 14"/>
            <p:cNvSpPr>
              <a:spLocks noChangeArrowheads="1"/>
            </p:cNvSpPr>
            <p:nvPr/>
          </p:nvSpPr>
          <p:spPr bwMode="auto">
            <a:xfrm>
              <a:off x="1231901" y="7288213"/>
              <a:ext cx="16933" cy="111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32" name="Oval 15"/>
            <p:cNvSpPr>
              <a:spLocks noChangeArrowheads="1"/>
            </p:cNvSpPr>
            <p:nvPr/>
          </p:nvSpPr>
          <p:spPr bwMode="auto">
            <a:xfrm>
              <a:off x="1416051" y="72453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33" name="Oval 16"/>
            <p:cNvSpPr>
              <a:spLocks noChangeArrowheads="1"/>
            </p:cNvSpPr>
            <p:nvPr/>
          </p:nvSpPr>
          <p:spPr bwMode="auto">
            <a:xfrm>
              <a:off x="1373718" y="7331075"/>
              <a:ext cx="19049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34" name="Oval 17"/>
            <p:cNvSpPr>
              <a:spLocks noChangeArrowheads="1"/>
            </p:cNvSpPr>
            <p:nvPr/>
          </p:nvSpPr>
          <p:spPr bwMode="auto">
            <a:xfrm>
              <a:off x="1557867" y="73310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35" name="Oval 18"/>
            <p:cNvSpPr>
              <a:spLocks noChangeArrowheads="1"/>
            </p:cNvSpPr>
            <p:nvPr/>
          </p:nvSpPr>
          <p:spPr bwMode="auto">
            <a:xfrm>
              <a:off x="1500718" y="7459663"/>
              <a:ext cx="19049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36" name="Oval 19"/>
            <p:cNvSpPr>
              <a:spLocks noChangeArrowheads="1"/>
            </p:cNvSpPr>
            <p:nvPr/>
          </p:nvSpPr>
          <p:spPr bwMode="auto">
            <a:xfrm>
              <a:off x="1255185" y="7429500"/>
              <a:ext cx="19049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37" name="Oval 20"/>
            <p:cNvSpPr>
              <a:spLocks noChangeArrowheads="1"/>
            </p:cNvSpPr>
            <p:nvPr/>
          </p:nvSpPr>
          <p:spPr bwMode="auto">
            <a:xfrm>
              <a:off x="1422401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38" name="Oval 21"/>
            <p:cNvSpPr>
              <a:spLocks noChangeArrowheads="1"/>
            </p:cNvSpPr>
            <p:nvPr/>
          </p:nvSpPr>
          <p:spPr bwMode="auto">
            <a:xfrm>
              <a:off x="1392767" y="7559675"/>
              <a:ext cx="10584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39" name="Freeform 22"/>
            <p:cNvSpPr>
              <a:spLocks/>
            </p:cNvSpPr>
            <p:nvPr/>
          </p:nvSpPr>
          <p:spPr bwMode="auto">
            <a:xfrm>
              <a:off x="300567" y="6456363"/>
              <a:ext cx="721784" cy="671512"/>
            </a:xfrm>
            <a:custGeom>
              <a:avLst/>
              <a:gdLst>
                <a:gd name="T0" fmla="*/ 52 w 117"/>
                <a:gd name="T1" fmla="*/ 43 h 109"/>
                <a:gd name="T2" fmla="*/ 49 w 117"/>
                <a:gd name="T3" fmla="*/ 2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0 w 117"/>
                <a:gd name="T11" fmla="*/ 61 h 109"/>
                <a:gd name="T12" fmla="*/ 70 w 117"/>
                <a:gd name="T13" fmla="*/ 62 h 109"/>
                <a:gd name="T14" fmla="*/ 86 w 117"/>
                <a:gd name="T15" fmla="*/ 94 h 109"/>
                <a:gd name="T16" fmla="*/ 60 w 117"/>
                <a:gd name="T17" fmla="*/ 71 h 109"/>
                <a:gd name="T18" fmla="*/ 56 w 117"/>
                <a:gd name="T19" fmla="*/ 106 h 109"/>
                <a:gd name="T20" fmla="*/ 45 w 117"/>
                <a:gd name="T21" fmla="*/ 74 h 109"/>
                <a:gd name="T22" fmla="*/ 11 w 117"/>
                <a:gd name="T23" fmla="*/ 81 h 109"/>
                <a:gd name="T24" fmla="*/ 37 w 117"/>
                <a:gd name="T25" fmla="*/ 64 h 109"/>
                <a:gd name="T26" fmla="*/ 6 w 117"/>
                <a:gd name="T27" fmla="*/ 41 h 109"/>
                <a:gd name="T28" fmla="*/ 43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2" y="43"/>
                  </a:moveTo>
                  <a:cubicBezTo>
                    <a:pt x="36" y="45"/>
                    <a:pt x="31" y="5"/>
                    <a:pt x="49" y="2"/>
                  </a:cubicBezTo>
                  <a:cubicBezTo>
                    <a:pt x="69" y="0"/>
                    <a:pt x="63" y="30"/>
                    <a:pt x="61" y="40"/>
                  </a:cubicBezTo>
                  <a:cubicBezTo>
                    <a:pt x="66" y="32"/>
                    <a:pt x="86" y="9"/>
                    <a:pt x="93" y="27"/>
                  </a:cubicBezTo>
                  <a:cubicBezTo>
                    <a:pt x="97" y="38"/>
                    <a:pt x="79" y="44"/>
                    <a:pt x="73" y="50"/>
                  </a:cubicBezTo>
                  <a:cubicBezTo>
                    <a:pt x="81" y="41"/>
                    <a:pt x="117" y="46"/>
                    <a:pt x="110" y="61"/>
                  </a:cubicBezTo>
                  <a:cubicBezTo>
                    <a:pt x="105" y="73"/>
                    <a:pt x="79" y="65"/>
                    <a:pt x="70" y="62"/>
                  </a:cubicBezTo>
                  <a:cubicBezTo>
                    <a:pt x="80" y="67"/>
                    <a:pt x="106" y="83"/>
                    <a:pt x="86" y="94"/>
                  </a:cubicBezTo>
                  <a:cubicBezTo>
                    <a:pt x="70" y="102"/>
                    <a:pt x="65" y="81"/>
                    <a:pt x="60" y="71"/>
                  </a:cubicBezTo>
                  <a:cubicBezTo>
                    <a:pt x="63" y="81"/>
                    <a:pt x="71" y="103"/>
                    <a:pt x="56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3"/>
                    <a:pt x="11" y="81"/>
                  </a:cubicBezTo>
                  <a:cubicBezTo>
                    <a:pt x="4" y="67"/>
                    <a:pt x="30" y="66"/>
                    <a:pt x="37" y="64"/>
                  </a:cubicBezTo>
                  <a:cubicBezTo>
                    <a:pt x="27" y="65"/>
                    <a:pt x="0" y="54"/>
                    <a:pt x="6" y="41"/>
                  </a:cubicBezTo>
                  <a:cubicBezTo>
                    <a:pt x="13" y="28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40" name="Oval 23"/>
            <p:cNvSpPr>
              <a:spLocks noChangeArrowheads="1"/>
            </p:cNvSpPr>
            <p:nvPr/>
          </p:nvSpPr>
          <p:spPr bwMode="auto">
            <a:xfrm>
              <a:off x="497418" y="6665913"/>
              <a:ext cx="296333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41" name="Oval 24"/>
            <p:cNvSpPr>
              <a:spLocks noChangeArrowheads="1"/>
            </p:cNvSpPr>
            <p:nvPr/>
          </p:nvSpPr>
          <p:spPr bwMode="auto">
            <a:xfrm>
              <a:off x="548218" y="6745288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42" name="Oval 25"/>
            <p:cNvSpPr>
              <a:spLocks noChangeArrowheads="1"/>
            </p:cNvSpPr>
            <p:nvPr/>
          </p:nvSpPr>
          <p:spPr bwMode="auto">
            <a:xfrm>
              <a:off x="658285" y="6715125"/>
              <a:ext cx="6349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43" name="Oval 26"/>
            <p:cNvSpPr>
              <a:spLocks noChangeArrowheads="1"/>
            </p:cNvSpPr>
            <p:nvPr/>
          </p:nvSpPr>
          <p:spPr bwMode="auto">
            <a:xfrm>
              <a:off x="632885" y="6770688"/>
              <a:ext cx="6349" cy="111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44" name="Oval 27"/>
            <p:cNvSpPr>
              <a:spLocks noChangeArrowheads="1"/>
            </p:cNvSpPr>
            <p:nvPr/>
          </p:nvSpPr>
          <p:spPr bwMode="auto">
            <a:xfrm>
              <a:off x="745067" y="6770688"/>
              <a:ext cx="12700" cy="476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45" name="Oval 28"/>
            <p:cNvSpPr>
              <a:spLocks noChangeArrowheads="1"/>
            </p:cNvSpPr>
            <p:nvPr/>
          </p:nvSpPr>
          <p:spPr bwMode="auto">
            <a:xfrm>
              <a:off x="713318" y="6850063"/>
              <a:ext cx="6349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46" name="Oval 29"/>
            <p:cNvSpPr>
              <a:spLocks noChangeArrowheads="1"/>
            </p:cNvSpPr>
            <p:nvPr/>
          </p:nvSpPr>
          <p:spPr bwMode="auto">
            <a:xfrm>
              <a:off x="560918" y="68310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47" name="Oval 30"/>
            <p:cNvSpPr>
              <a:spLocks noChangeArrowheads="1"/>
            </p:cNvSpPr>
            <p:nvPr/>
          </p:nvSpPr>
          <p:spPr bwMode="auto">
            <a:xfrm>
              <a:off x="664634" y="6843713"/>
              <a:ext cx="6351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48" name="Oval 31"/>
            <p:cNvSpPr>
              <a:spLocks noChangeArrowheads="1"/>
            </p:cNvSpPr>
            <p:nvPr/>
          </p:nvSpPr>
          <p:spPr bwMode="auto">
            <a:xfrm>
              <a:off x="645585" y="6911975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49" name="Freeform 32"/>
            <p:cNvSpPr>
              <a:spLocks/>
            </p:cNvSpPr>
            <p:nvPr/>
          </p:nvSpPr>
          <p:spPr bwMode="auto">
            <a:xfrm>
              <a:off x="2277534" y="7108825"/>
              <a:ext cx="721784" cy="671513"/>
            </a:xfrm>
            <a:custGeom>
              <a:avLst/>
              <a:gdLst>
                <a:gd name="T0" fmla="*/ 53 w 117"/>
                <a:gd name="T1" fmla="*/ 43 h 109"/>
                <a:gd name="T2" fmla="*/ 50 w 117"/>
                <a:gd name="T3" fmla="*/ 3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1 w 117"/>
                <a:gd name="T11" fmla="*/ 61 h 109"/>
                <a:gd name="T12" fmla="*/ 71 w 117"/>
                <a:gd name="T13" fmla="*/ 62 h 109"/>
                <a:gd name="T14" fmla="*/ 87 w 117"/>
                <a:gd name="T15" fmla="*/ 94 h 109"/>
                <a:gd name="T16" fmla="*/ 61 w 117"/>
                <a:gd name="T17" fmla="*/ 71 h 109"/>
                <a:gd name="T18" fmla="*/ 56 w 117"/>
                <a:gd name="T19" fmla="*/ 106 h 109"/>
                <a:gd name="T20" fmla="*/ 46 w 117"/>
                <a:gd name="T21" fmla="*/ 74 h 109"/>
                <a:gd name="T22" fmla="*/ 12 w 117"/>
                <a:gd name="T23" fmla="*/ 81 h 109"/>
                <a:gd name="T24" fmla="*/ 37 w 117"/>
                <a:gd name="T25" fmla="*/ 64 h 109"/>
                <a:gd name="T26" fmla="*/ 7 w 117"/>
                <a:gd name="T27" fmla="*/ 41 h 109"/>
                <a:gd name="T28" fmla="*/ 44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3" y="43"/>
                  </a:moveTo>
                  <a:cubicBezTo>
                    <a:pt x="37" y="46"/>
                    <a:pt x="32" y="5"/>
                    <a:pt x="50" y="3"/>
                  </a:cubicBezTo>
                  <a:cubicBezTo>
                    <a:pt x="69" y="0"/>
                    <a:pt x="64" y="30"/>
                    <a:pt x="61" y="40"/>
                  </a:cubicBezTo>
                  <a:cubicBezTo>
                    <a:pt x="66" y="32"/>
                    <a:pt x="87" y="9"/>
                    <a:pt x="93" y="27"/>
                  </a:cubicBezTo>
                  <a:cubicBezTo>
                    <a:pt x="97" y="39"/>
                    <a:pt x="80" y="44"/>
                    <a:pt x="73" y="50"/>
                  </a:cubicBezTo>
                  <a:cubicBezTo>
                    <a:pt x="82" y="41"/>
                    <a:pt x="117" y="46"/>
                    <a:pt x="111" y="61"/>
                  </a:cubicBezTo>
                  <a:cubicBezTo>
                    <a:pt x="105" y="74"/>
                    <a:pt x="79" y="65"/>
                    <a:pt x="71" y="62"/>
                  </a:cubicBezTo>
                  <a:cubicBezTo>
                    <a:pt x="80" y="67"/>
                    <a:pt x="107" y="84"/>
                    <a:pt x="87" y="94"/>
                  </a:cubicBezTo>
                  <a:cubicBezTo>
                    <a:pt x="70" y="102"/>
                    <a:pt x="66" y="82"/>
                    <a:pt x="61" y="71"/>
                  </a:cubicBezTo>
                  <a:cubicBezTo>
                    <a:pt x="64" y="81"/>
                    <a:pt x="71" y="103"/>
                    <a:pt x="56" y="106"/>
                  </a:cubicBezTo>
                  <a:cubicBezTo>
                    <a:pt x="41" y="109"/>
                    <a:pt x="35" y="83"/>
                    <a:pt x="46" y="74"/>
                  </a:cubicBezTo>
                  <a:cubicBezTo>
                    <a:pt x="40" y="81"/>
                    <a:pt x="18" y="94"/>
                    <a:pt x="12" y="81"/>
                  </a:cubicBezTo>
                  <a:cubicBezTo>
                    <a:pt x="4" y="67"/>
                    <a:pt x="30" y="67"/>
                    <a:pt x="37" y="64"/>
                  </a:cubicBezTo>
                  <a:cubicBezTo>
                    <a:pt x="28" y="66"/>
                    <a:pt x="0" y="55"/>
                    <a:pt x="7" y="41"/>
                  </a:cubicBezTo>
                  <a:cubicBezTo>
                    <a:pt x="13" y="28"/>
                    <a:pt x="41" y="43"/>
                    <a:pt x="44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50" name="Oval 33"/>
            <p:cNvSpPr>
              <a:spLocks noChangeArrowheads="1"/>
            </p:cNvSpPr>
            <p:nvPr/>
          </p:nvSpPr>
          <p:spPr bwMode="auto">
            <a:xfrm>
              <a:off x="2480734" y="7324725"/>
              <a:ext cx="296333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51" name="Oval 34"/>
            <p:cNvSpPr>
              <a:spLocks noChangeArrowheads="1"/>
            </p:cNvSpPr>
            <p:nvPr/>
          </p:nvSpPr>
          <p:spPr bwMode="auto">
            <a:xfrm>
              <a:off x="2523067" y="7399338"/>
              <a:ext cx="12700" cy="476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52" name="Oval 35"/>
            <p:cNvSpPr>
              <a:spLocks noChangeArrowheads="1"/>
            </p:cNvSpPr>
            <p:nvPr/>
          </p:nvSpPr>
          <p:spPr bwMode="auto">
            <a:xfrm>
              <a:off x="2641601" y="7373938"/>
              <a:ext cx="6351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53" name="Oval 36"/>
            <p:cNvSpPr>
              <a:spLocks noChangeArrowheads="1"/>
            </p:cNvSpPr>
            <p:nvPr/>
          </p:nvSpPr>
          <p:spPr bwMode="auto">
            <a:xfrm>
              <a:off x="2611967" y="7429500"/>
              <a:ext cx="10584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54" name="Oval 37"/>
            <p:cNvSpPr>
              <a:spLocks noChangeArrowheads="1"/>
            </p:cNvSpPr>
            <p:nvPr/>
          </p:nvSpPr>
          <p:spPr bwMode="auto">
            <a:xfrm>
              <a:off x="2726267" y="7423150"/>
              <a:ext cx="6351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55" name="Oval 38"/>
            <p:cNvSpPr>
              <a:spLocks noChangeArrowheads="1"/>
            </p:cNvSpPr>
            <p:nvPr/>
          </p:nvSpPr>
          <p:spPr bwMode="auto">
            <a:xfrm>
              <a:off x="2696634" y="7508875"/>
              <a:ext cx="6351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56" name="Oval 39"/>
            <p:cNvSpPr>
              <a:spLocks noChangeArrowheads="1"/>
            </p:cNvSpPr>
            <p:nvPr/>
          </p:nvSpPr>
          <p:spPr bwMode="auto">
            <a:xfrm>
              <a:off x="2542118" y="7485063"/>
              <a:ext cx="6349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57" name="Oval 40"/>
            <p:cNvSpPr>
              <a:spLocks noChangeArrowheads="1"/>
            </p:cNvSpPr>
            <p:nvPr/>
          </p:nvSpPr>
          <p:spPr bwMode="auto">
            <a:xfrm>
              <a:off x="2641601" y="7504113"/>
              <a:ext cx="12700" cy="476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58" name="Oval 41"/>
            <p:cNvSpPr>
              <a:spLocks noChangeArrowheads="1"/>
            </p:cNvSpPr>
            <p:nvPr/>
          </p:nvSpPr>
          <p:spPr bwMode="auto">
            <a:xfrm>
              <a:off x="2622551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59" name="Freeform 42"/>
            <p:cNvSpPr>
              <a:spLocks/>
            </p:cNvSpPr>
            <p:nvPr/>
          </p:nvSpPr>
          <p:spPr bwMode="auto">
            <a:xfrm>
              <a:off x="2129367" y="6516688"/>
              <a:ext cx="499533" cy="468312"/>
            </a:xfrm>
            <a:custGeom>
              <a:avLst/>
              <a:gdLst>
                <a:gd name="T0" fmla="*/ 36 w 81"/>
                <a:gd name="T1" fmla="*/ 30 h 76"/>
                <a:gd name="T2" fmla="*/ 34 w 81"/>
                <a:gd name="T3" fmla="*/ 2 h 76"/>
                <a:gd name="T4" fmla="*/ 42 w 81"/>
                <a:gd name="T5" fmla="*/ 28 h 76"/>
                <a:gd name="T6" fmla="*/ 65 w 81"/>
                <a:gd name="T7" fmla="*/ 19 h 76"/>
                <a:gd name="T8" fmla="*/ 50 w 81"/>
                <a:gd name="T9" fmla="*/ 35 h 76"/>
                <a:gd name="T10" fmla="*/ 77 w 81"/>
                <a:gd name="T11" fmla="*/ 42 h 76"/>
                <a:gd name="T12" fmla="*/ 49 w 81"/>
                <a:gd name="T13" fmla="*/ 43 h 76"/>
                <a:gd name="T14" fmla="*/ 60 w 81"/>
                <a:gd name="T15" fmla="*/ 65 h 76"/>
                <a:gd name="T16" fmla="*/ 42 w 81"/>
                <a:gd name="T17" fmla="*/ 50 h 76"/>
                <a:gd name="T18" fmla="*/ 39 w 81"/>
                <a:gd name="T19" fmla="*/ 74 h 76"/>
                <a:gd name="T20" fmla="*/ 31 w 81"/>
                <a:gd name="T21" fmla="*/ 52 h 76"/>
                <a:gd name="T22" fmla="*/ 8 w 81"/>
                <a:gd name="T23" fmla="*/ 56 h 76"/>
                <a:gd name="T24" fmla="*/ 25 w 81"/>
                <a:gd name="T25" fmla="*/ 45 h 76"/>
                <a:gd name="T26" fmla="*/ 4 w 81"/>
                <a:gd name="T27" fmla="*/ 29 h 76"/>
                <a:gd name="T28" fmla="*/ 30 w 81"/>
                <a:gd name="T29" fmla="*/ 33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1" h="76">
                  <a:moveTo>
                    <a:pt x="36" y="30"/>
                  </a:moveTo>
                  <a:cubicBezTo>
                    <a:pt x="25" y="32"/>
                    <a:pt x="21" y="4"/>
                    <a:pt x="34" y="2"/>
                  </a:cubicBezTo>
                  <a:cubicBezTo>
                    <a:pt x="48" y="0"/>
                    <a:pt x="44" y="21"/>
                    <a:pt x="42" y="28"/>
                  </a:cubicBezTo>
                  <a:cubicBezTo>
                    <a:pt x="46" y="22"/>
                    <a:pt x="60" y="6"/>
                    <a:pt x="65" y="19"/>
                  </a:cubicBezTo>
                  <a:cubicBezTo>
                    <a:pt x="67" y="27"/>
                    <a:pt x="55" y="31"/>
                    <a:pt x="50" y="35"/>
                  </a:cubicBezTo>
                  <a:cubicBezTo>
                    <a:pt x="56" y="29"/>
                    <a:pt x="81" y="32"/>
                    <a:pt x="77" y="42"/>
                  </a:cubicBezTo>
                  <a:cubicBezTo>
                    <a:pt x="73" y="51"/>
                    <a:pt x="55" y="45"/>
                    <a:pt x="49" y="43"/>
                  </a:cubicBezTo>
                  <a:cubicBezTo>
                    <a:pt x="56" y="47"/>
                    <a:pt x="74" y="58"/>
                    <a:pt x="60" y="65"/>
                  </a:cubicBezTo>
                  <a:cubicBezTo>
                    <a:pt x="48" y="71"/>
                    <a:pt x="45" y="57"/>
                    <a:pt x="42" y="50"/>
                  </a:cubicBezTo>
                  <a:cubicBezTo>
                    <a:pt x="44" y="57"/>
                    <a:pt x="49" y="72"/>
                    <a:pt x="39" y="74"/>
                  </a:cubicBezTo>
                  <a:cubicBezTo>
                    <a:pt x="28" y="76"/>
                    <a:pt x="24" y="58"/>
                    <a:pt x="31" y="52"/>
                  </a:cubicBezTo>
                  <a:cubicBezTo>
                    <a:pt x="27" y="56"/>
                    <a:pt x="12" y="65"/>
                    <a:pt x="8" y="56"/>
                  </a:cubicBezTo>
                  <a:cubicBezTo>
                    <a:pt x="2" y="47"/>
                    <a:pt x="21" y="46"/>
                    <a:pt x="25" y="45"/>
                  </a:cubicBezTo>
                  <a:cubicBezTo>
                    <a:pt x="19" y="46"/>
                    <a:pt x="0" y="38"/>
                    <a:pt x="4" y="29"/>
                  </a:cubicBezTo>
                  <a:cubicBezTo>
                    <a:pt x="9" y="20"/>
                    <a:pt x="28" y="30"/>
                    <a:pt x="30" y="3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60" name="Oval 43"/>
            <p:cNvSpPr>
              <a:spLocks noChangeArrowheads="1"/>
            </p:cNvSpPr>
            <p:nvPr/>
          </p:nvSpPr>
          <p:spPr bwMode="auto">
            <a:xfrm>
              <a:off x="2264834" y="6665913"/>
              <a:ext cx="209551" cy="209550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61" name="Oval 44"/>
            <p:cNvSpPr>
              <a:spLocks noChangeArrowheads="1"/>
            </p:cNvSpPr>
            <p:nvPr/>
          </p:nvSpPr>
          <p:spPr bwMode="auto">
            <a:xfrm>
              <a:off x="2302934" y="6719888"/>
              <a:ext cx="2117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62" name="Oval 45"/>
            <p:cNvSpPr>
              <a:spLocks noChangeArrowheads="1"/>
            </p:cNvSpPr>
            <p:nvPr/>
          </p:nvSpPr>
          <p:spPr bwMode="auto">
            <a:xfrm>
              <a:off x="2377018" y="6702425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63" name="Oval 46"/>
            <p:cNvSpPr>
              <a:spLocks noChangeArrowheads="1"/>
            </p:cNvSpPr>
            <p:nvPr/>
          </p:nvSpPr>
          <p:spPr bwMode="auto">
            <a:xfrm>
              <a:off x="2357967" y="6738938"/>
              <a:ext cx="6351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64" name="Oval 47"/>
            <p:cNvSpPr>
              <a:spLocks noChangeArrowheads="1"/>
            </p:cNvSpPr>
            <p:nvPr/>
          </p:nvSpPr>
          <p:spPr bwMode="auto">
            <a:xfrm>
              <a:off x="2438401" y="6732588"/>
              <a:ext cx="6351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65" name="Oval 48"/>
            <p:cNvSpPr>
              <a:spLocks noChangeArrowheads="1"/>
            </p:cNvSpPr>
            <p:nvPr/>
          </p:nvSpPr>
          <p:spPr bwMode="auto">
            <a:xfrm>
              <a:off x="2419351" y="6794500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66" name="Oval 49"/>
            <p:cNvSpPr>
              <a:spLocks noChangeArrowheads="1"/>
            </p:cNvSpPr>
            <p:nvPr/>
          </p:nvSpPr>
          <p:spPr bwMode="auto">
            <a:xfrm>
              <a:off x="2307167" y="6781800"/>
              <a:ext cx="6351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67" name="Oval 50"/>
            <p:cNvSpPr>
              <a:spLocks noChangeArrowheads="1"/>
            </p:cNvSpPr>
            <p:nvPr/>
          </p:nvSpPr>
          <p:spPr bwMode="auto">
            <a:xfrm>
              <a:off x="2383367" y="6788150"/>
              <a:ext cx="6351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68" name="Oval 51"/>
            <p:cNvSpPr>
              <a:spLocks noChangeArrowheads="1"/>
            </p:cNvSpPr>
            <p:nvPr/>
          </p:nvSpPr>
          <p:spPr bwMode="auto">
            <a:xfrm>
              <a:off x="2370667" y="6837363"/>
              <a:ext cx="6351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69" name="Freeform 52"/>
            <p:cNvSpPr>
              <a:spLocks/>
            </p:cNvSpPr>
            <p:nvPr/>
          </p:nvSpPr>
          <p:spPr bwMode="auto">
            <a:xfrm>
              <a:off x="1297518" y="6061075"/>
              <a:ext cx="692149" cy="647700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2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8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2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8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8"/>
                    <a:pt x="58" y="68"/>
                  </a:cubicBezTo>
                  <a:cubicBezTo>
                    <a:pt x="60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4"/>
                    <a:pt x="29" y="64"/>
                    <a:pt x="35" y="62"/>
                  </a:cubicBezTo>
                  <a:cubicBezTo>
                    <a:pt x="26" y="63"/>
                    <a:pt x="0" y="52"/>
                    <a:pt x="6" y="40"/>
                  </a:cubicBezTo>
                  <a:cubicBezTo>
                    <a:pt x="12" y="27"/>
                    <a:pt x="39" y="41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70" name="Oval 53"/>
            <p:cNvSpPr>
              <a:spLocks noChangeArrowheads="1"/>
            </p:cNvSpPr>
            <p:nvPr/>
          </p:nvSpPr>
          <p:spPr bwMode="auto">
            <a:xfrm>
              <a:off x="1490134" y="6264275"/>
              <a:ext cx="283633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71" name="Oval 54"/>
            <p:cNvSpPr>
              <a:spLocks noChangeArrowheads="1"/>
            </p:cNvSpPr>
            <p:nvPr/>
          </p:nvSpPr>
          <p:spPr bwMode="auto">
            <a:xfrm>
              <a:off x="1532467" y="6338888"/>
              <a:ext cx="6351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72" name="Oval 55"/>
            <p:cNvSpPr>
              <a:spLocks noChangeArrowheads="1"/>
            </p:cNvSpPr>
            <p:nvPr/>
          </p:nvSpPr>
          <p:spPr bwMode="auto">
            <a:xfrm>
              <a:off x="1644651" y="6313488"/>
              <a:ext cx="423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73" name="Oval 56"/>
            <p:cNvSpPr>
              <a:spLocks noChangeArrowheads="1"/>
            </p:cNvSpPr>
            <p:nvPr/>
          </p:nvSpPr>
          <p:spPr bwMode="auto">
            <a:xfrm>
              <a:off x="1619251" y="6362700"/>
              <a:ext cx="6349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74" name="Oval 57"/>
            <p:cNvSpPr>
              <a:spLocks noChangeArrowheads="1"/>
            </p:cNvSpPr>
            <p:nvPr/>
          </p:nvSpPr>
          <p:spPr bwMode="auto">
            <a:xfrm>
              <a:off x="1722967" y="636270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75" name="Oval 58"/>
            <p:cNvSpPr>
              <a:spLocks noChangeArrowheads="1"/>
            </p:cNvSpPr>
            <p:nvPr/>
          </p:nvSpPr>
          <p:spPr bwMode="auto">
            <a:xfrm>
              <a:off x="1693334" y="644366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76" name="Oval 59"/>
            <p:cNvSpPr>
              <a:spLocks noChangeArrowheads="1"/>
            </p:cNvSpPr>
            <p:nvPr/>
          </p:nvSpPr>
          <p:spPr bwMode="auto">
            <a:xfrm>
              <a:off x="1545167" y="64246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77" name="Oval 60"/>
            <p:cNvSpPr>
              <a:spLocks noChangeArrowheads="1"/>
            </p:cNvSpPr>
            <p:nvPr/>
          </p:nvSpPr>
          <p:spPr bwMode="auto">
            <a:xfrm>
              <a:off x="1644651" y="6437313"/>
              <a:ext cx="1058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78" name="Oval 61"/>
            <p:cNvSpPr>
              <a:spLocks noChangeArrowheads="1"/>
            </p:cNvSpPr>
            <p:nvPr/>
          </p:nvSpPr>
          <p:spPr bwMode="auto">
            <a:xfrm>
              <a:off x="1625601" y="6499225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79" name="Freeform 62"/>
            <p:cNvSpPr>
              <a:spLocks/>
            </p:cNvSpPr>
            <p:nvPr/>
          </p:nvSpPr>
          <p:spPr bwMode="auto">
            <a:xfrm>
              <a:off x="929218" y="7910513"/>
              <a:ext cx="457200" cy="393700"/>
            </a:xfrm>
            <a:custGeom>
              <a:avLst/>
              <a:gdLst>
                <a:gd name="T0" fmla="*/ 0 w 74"/>
                <a:gd name="T1" fmla="*/ 7 h 64"/>
                <a:gd name="T2" fmla="*/ 74 w 74"/>
                <a:gd name="T3" fmla="*/ 64 h 64"/>
                <a:gd name="T4" fmla="*/ 0 w 74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7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80" name="Freeform 63"/>
            <p:cNvSpPr>
              <a:spLocks/>
            </p:cNvSpPr>
            <p:nvPr/>
          </p:nvSpPr>
          <p:spPr bwMode="auto">
            <a:xfrm>
              <a:off x="903818" y="7953375"/>
              <a:ext cx="482600" cy="431800"/>
            </a:xfrm>
            <a:custGeom>
              <a:avLst/>
              <a:gdLst>
                <a:gd name="T0" fmla="*/ 4 w 78"/>
                <a:gd name="T1" fmla="*/ 0 h 70"/>
                <a:gd name="T2" fmla="*/ 0 w 78"/>
                <a:gd name="T3" fmla="*/ 1 h 70"/>
                <a:gd name="T4" fmla="*/ 78 w 78"/>
                <a:gd name="T5" fmla="*/ 58 h 70"/>
                <a:gd name="T6" fmla="*/ 78 w 78"/>
                <a:gd name="T7" fmla="*/ 57 h 70"/>
                <a:gd name="T8" fmla="*/ 4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4" y="0"/>
                  </a:moveTo>
                  <a:cubicBezTo>
                    <a:pt x="3" y="1"/>
                    <a:pt x="1" y="1"/>
                    <a:pt x="0" y="1"/>
                  </a:cubicBezTo>
                  <a:cubicBezTo>
                    <a:pt x="0" y="1"/>
                    <a:pt x="16" y="70"/>
                    <a:pt x="78" y="58"/>
                  </a:cubicBezTo>
                  <a:cubicBezTo>
                    <a:pt x="78" y="58"/>
                    <a:pt x="78" y="57"/>
                    <a:pt x="78" y="57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81" name="Freeform 64"/>
            <p:cNvSpPr>
              <a:spLocks/>
            </p:cNvSpPr>
            <p:nvPr/>
          </p:nvSpPr>
          <p:spPr bwMode="auto">
            <a:xfrm>
              <a:off x="154518" y="7183438"/>
              <a:ext cx="455083" cy="393700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82" name="Freeform 65"/>
            <p:cNvSpPr>
              <a:spLocks/>
            </p:cNvSpPr>
            <p:nvPr/>
          </p:nvSpPr>
          <p:spPr bwMode="auto">
            <a:xfrm>
              <a:off x="129118" y="7232650"/>
              <a:ext cx="486833" cy="425450"/>
            </a:xfrm>
            <a:custGeom>
              <a:avLst/>
              <a:gdLst>
                <a:gd name="T0" fmla="*/ 4 w 79"/>
                <a:gd name="T1" fmla="*/ 0 h 69"/>
                <a:gd name="T2" fmla="*/ 0 w 79"/>
                <a:gd name="T3" fmla="*/ 1 h 69"/>
                <a:gd name="T4" fmla="*/ 79 w 79"/>
                <a:gd name="T5" fmla="*/ 57 h 69"/>
                <a:gd name="T6" fmla="*/ 78 w 79"/>
                <a:gd name="T7" fmla="*/ 56 h 69"/>
                <a:gd name="T8" fmla="*/ 4 w 79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9" h="69">
                  <a:moveTo>
                    <a:pt x="4" y="0"/>
                  </a:moveTo>
                  <a:cubicBezTo>
                    <a:pt x="3" y="0"/>
                    <a:pt x="2" y="0"/>
                    <a:pt x="0" y="1"/>
                  </a:cubicBezTo>
                  <a:cubicBezTo>
                    <a:pt x="0" y="1"/>
                    <a:pt x="16" y="69"/>
                    <a:pt x="79" y="57"/>
                  </a:cubicBezTo>
                  <a:cubicBezTo>
                    <a:pt x="79" y="57"/>
                    <a:pt x="79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83" name="Freeform 66"/>
            <p:cNvSpPr>
              <a:spLocks/>
            </p:cNvSpPr>
            <p:nvPr/>
          </p:nvSpPr>
          <p:spPr bwMode="auto">
            <a:xfrm>
              <a:off x="1883834" y="7239000"/>
              <a:ext cx="463551" cy="393700"/>
            </a:xfrm>
            <a:custGeom>
              <a:avLst/>
              <a:gdLst>
                <a:gd name="T0" fmla="*/ 0 w 75"/>
                <a:gd name="T1" fmla="*/ 7 h 64"/>
                <a:gd name="T2" fmla="*/ 75 w 75"/>
                <a:gd name="T3" fmla="*/ 64 h 64"/>
                <a:gd name="T4" fmla="*/ 0 w 75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64">
                  <a:moveTo>
                    <a:pt x="0" y="7"/>
                  </a:moveTo>
                  <a:cubicBezTo>
                    <a:pt x="75" y="64"/>
                    <a:pt x="75" y="64"/>
                    <a:pt x="75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84" name="Freeform 67"/>
            <p:cNvSpPr>
              <a:spLocks/>
            </p:cNvSpPr>
            <p:nvPr/>
          </p:nvSpPr>
          <p:spPr bwMode="auto">
            <a:xfrm>
              <a:off x="1864785" y="7281863"/>
              <a:ext cx="482600" cy="431800"/>
            </a:xfrm>
            <a:custGeom>
              <a:avLst/>
              <a:gdLst>
                <a:gd name="T0" fmla="*/ 3 w 78"/>
                <a:gd name="T1" fmla="*/ 0 h 70"/>
                <a:gd name="T2" fmla="*/ 0 w 78"/>
                <a:gd name="T3" fmla="*/ 1 h 70"/>
                <a:gd name="T4" fmla="*/ 78 w 78"/>
                <a:gd name="T5" fmla="*/ 57 h 70"/>
                <a:gd name="T6" fmla="*/ 78 w 78"/>
                <a:gd name="T7" fmla="*/ 57 h 70"/>
                <a:gd name="T8" fmla="*/ 3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3" y="0"/>
                  </a:moveTo>
                  <a:cubicBezTo>
                    <a:pt x="2" y="0"/>
                    <a:pt x="1" y="0"/>
                    <a:pt x="0" y="1"/>
                  </a:cubicBezTo>
                  <a:cubicBezTo>
                    <a:pt x="0" y="1"/>
                    <a:pt x="15" y="70"/>
                    <a:pt x="78" y="57"/>
                  </a:cubicBezTo>
                  <a:cubicBezTo>
                    <a:pt x="78" y="57"/>
                    <a:pt x="78" y="57"/>
                    <a:pt x="78" y="57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85" name="Freeform 68"/>
            <p:cNvSpPr>
              <a:spLocks/>
            </p:cNvSpPr>
            <p:nvPr/>
          </p:nvSpPr>
          <p:spPr bwMode="auto">
            <a:xfrm>
              <a:off x="645585" y="7423150"/>
              <a:ext cx="406400" cy="406400"/>
            </a:xfrm>
            <a:custGeom>
              <a:avLst/>
              <a:gdLst>
                <a:gd name="T0" fmla="*/ 66 w 66"/>
                <a:gd name="T1" fmla="*/ 0 h 66"/>
                <a:gd name="T2" fmla="*/ 0 w 66"/>
                <a:gd name="T3" fmla="*/ 66 h 66"/>
                <a:gd name="T4" fmla="*/ 66 w 66"/>
                <a:gd name="T5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6">
                  <a:moveTo>
                    <a:pt x="66" y="0"/>
                  </a:moveTo>
                  <a:cubicBezTo>
                    <a:pt x="0" y="66"/>
                    <a:pt x="0" y="66"/>
                    <a:pt x="0" y="66"/>
                  </a:cubicBezTo>
                  <a:cubicBezTo>
                    <a:pt x="1" y="59"/>
                    <a:pt x="7" y="0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86" name="Freeform 69"/>
            <p:cNvSpPr>
              <a:spLocks/>
            </p:cNvSpPr>
            <p:nvPr/>
          </p:nvSpPr>
          <p:spPr bwMode="auto">
            <a:xfrm>
              <a:off x="645585" y="7423150"/>
              <a:ext cx="425449" cy="431800"/>
            </a:xfrm>
            <a:custGeom>
              <a:avLst/>
              <a:gdLst>
                <a:gd name="T0" fmla="*/ 66 w 69"/>
                <a:gd name="T1" fmla="*/ 0 h 70"/>
                <a:gd name="T2" fmla="*/ 69 w 69"/>
                <a:gd name="T3" fmla="*/ 0 h 70"/>
                <a:gd name="T4" fmla="*/ 0 w 69"/>
                <a:gd name="T5" fmla="*/ 67 h 70"/>
                <a:gd name="T6" fmla="*/ 0 w 69"/>
                <a:gd name="T7" fmla="*/ 66 h 70"/>
                <a:gd name="T8" fmla="*/ 66 w 69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0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0"/>
                    <a:pt x="0" y="67"/>
                  </a:cubicBezTo>
                  <a:cubicBezTo>
                    <a:pt x="0" y="67"/>
                    <a:pt x="0" y="67"/>
                    <a:pt x="0" y="66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87" name="Freeform 70"/>
            <p:cNvSpPr>
              <a:spLocks/>
            </p:cNvSpPr>
            <p:nvPr/>
          </p:nvSpPr>
          <p:spPr bwMode="auto">
            <a:xfrm>
              <a:off x="1722967" y="6627813"/>
              <a:ext cx="406400" cy="412750"/>
            </a:xfrm>
            <a:custGeom>
              <a:avLst/>
              <a:gdLst>
                <a:gd name="T0" fmla="*/ 66 w 66"/>
                <a:gd name="T1" fmla="*/ 0 h 67"/>
                <a:gd name="T2" fmla="*/ 0 w 66"/>
                <a:gd name="T3" fmla="*/ 67 h 67"/>
                <a:gd name="T4" fmla="*/ 66 w 66"/>
                <a:gd name="T5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7">
                  <a:moveTo>
                    <a:pt x="66" y="0"/>
                  </a:moveTo>
                  <a:cubicBezTo>
                    <a:pt x="0" y="67"/>
                    <a:pt x="0" y="67"/>
                    <a:pt x="0" y="67"/>
                  </a:cubicBezTo>
                  <a:cubicBezTo>
                    <a:pt x="0" y="60"/>
                    <a:pt x="7" y="1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88" name="Freeform 71"/>
            <p:cNvSpPr>
              <a:spLocks/>
            </p:cNvSpPr>
            <p:nvPr/>
          </p:nvSpPr>
          <p:spPr bwMode="auto">
            <a:xfrm>
              <a:off x="1722967" y="6627813"/>
              <a:ext cx="425451" cy="438150"/>
            </a:xfrm>
            <a:custGeom>
              <a:avLst/>
              <a:gdLst>
                <a:gd name="T0" fmla="*/ 66 w 69"/>
                <a:gd name="T1" fmla="*/ 0 h 71"/>
                <a:gd name="T2" fmla="*/ 69 w 69"/>
                <a:gd name="T3" fmla="*/ 0 h 71"/>
                <a:gd name="T4" fmla="*/ 0 w 69"/>
                <a:gd name="T5" fmla="*/ 67 h 71"/>
                <a:gd name="T6" fmla="*/ 0 w 69"/>
                <a:gd name="T7" fmla="*/ 67 h 71"/>
                <a:gd name="T8" fmla="*/ 66 w 69"/>
                <a:gd name="T9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1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1"/>
                    <a:pt x="0" y="67"/>
                  </a:cubicBezTo>
                  <a:cubicBezTo>
                    <a:pt x="0" y="67"/>
                    <a:pt x="0" y="67"/>
                    <a:pt x="0" y="67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89" name="Freeform 72"/>
            <p:cNvSpPr>
              <a:spLocks/>
            </p:cNvSpPr>
            <p:nvPr/>
          </p:nvSpPr>
          <p:spPr bwMode="auto">
            <a:xfrm>
              <a:off x="2635251" y="7664450"/>
              <a:ext cx="522816" cy="528638"/>
            </a:xfrm>
            <a:custGeom>
              <a:avLst/>
              <a:gdLst>
                <a:gd name="T0" fmla="*/ 85 w 85"/>
                <a:gd name="T1" fmla="*/ 0 h 86"/>
                <a:gd name="T2" fmla="*/ 0 w 85"/>
                <a:gd name="T3" fmla="*/ 86 h 86"/>
                <a:gd name="T4" fmla="*/ 85 w 85"/>
                <a:gd name="T5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6">
                  <a:moveTo>
                    <a:pt x="85" y="0"/>
                  </a:moveTo>
                  <a:cubicBezTo>
                    <a:pt x="0" y="86"/>
                    <a:pt x="0" y="86"/>
                    <a:pt x="0" y="86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90" name="Freeform 73"/>
            <p:cNvSpPr>
              <a:spLocks/>
            </p:cNvSpPr>
            <p:nvPr/>
          </p:nvSpPr>
          <p:spPr bwMode="auto">
            <a:xfrm>
              <a:off x="2635251" y="7664450"/>
              <a:ext cx="554567" cy="560388"/>
            </a:xfrm>
            <a:custGeom>
              <a:avLst/>
              <a:gdLst>
                <a:gd name="T0" fmla="*/ 85 w 90"/>
                <a:gd name="T1" fmla="*/ 0 h 91"/>
                <a:gd name="T2" fmla="*/ 90 w 90"/>
                <a:gd name="T3" fmla="*/ 0 h 91"/>
                <a:gd name="T4" fmla="*/ 0 w 90"/>
                <a:gd name="T5" fmla="*/ 86 h 91"/>
                <a:gd name="T6" fmla="*/ 0 w 90"/>
                <a:gd name="T7" fmla="*/ 86 h 91"/>
                <a:gd name="T8" fmla="*/ 85 w 90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91">
                  <a:moveTo>
                    <a:pt x="85" y="0"/>
                  </a:moveTo>
                  <a:cubicBezTo>
                    <a:pt x="86" y="0"/>
                    <a:pt x="88" y="0"/>
                    <a:pt x="90" y="0"/>
                  </a:cubicBezTo>
                  <a:cubicBezTo>
                    <a:pt x="90" y="0"/>
                    <a:pt x="82" y="91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91" name="Freeform 74"/>
            <p:cNvSpPr>
              <a:spLocks/>
            </p:cNvSpPr>
            <p:nvPr/>
          </p:nvSpPr>
          <p:spPr bwMode="auto">
            <a:xfrm>
              <a:off x="10972800" y="7404100"/>
              <a:ext cx="29633" cy="1177925"/>
            </a:xfrm>
            <a:custGeom>
              <a:avLst/>
              <a:gdLst>
                <a:gd name="T0" fmla="*/ 5 w 5"/>
                <a:gd name="T1" fmla="*/ 5 h 191"/>
                <a:gd name="T2" fmla="*/ 2 w 5"/>
                <a:gd name="T3" fmla="*/ 0 h 191"/>
                <a:gd name="T4" fmla="*/ 0 w 5"/>
                <a:gd name="T5" fmla="*/ 5 h 191"/>
                <a:gd name="T6" fmla="*/ 0 w 5"/>
                <a:gd name="T7" fmla="*/ 191 h 191"/>
                <a:gd name="T8" fmla="*/ 5 w 5"/>
                <a:gd name="T9" fmla="*/ 191 h 191"/>
                <a:gd name="T10" fmla="*/ 5 w 5"/>
                <a:gd name="T11" fmla="*/ 5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91">
                  <a:moveTo>
                    <a:pt x="5" y="5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5"/>
                  </a:cubicBezTo>
                  <a:cubicBezTo>
                    <a:pt x="0" y="191"/>
                    <a:pt x="0" y="191"/>
                    <a:pt x="0" y="191"/>
                  </a:cubicBezTo>
                  <a:cubicBezTo>
                    <a:pt x="5" y="191"/>
                    <a:pt x="5" y="191"/>
                    <a:pt x="5" y="191"/>
                  </a:cubicBezTo>
                  <a:lnTo>
                    <a:pt x="5" y="5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92" name="Freeform 75"/>
            <p:cNvSpPr>
              <a:spLocks/>
            </p:cNvSpPr>
            <p:nvPr/>
          </p:nvSpPr>
          <p:spPr bwMode="auto">
            <a:xfrm>
              <a:off x="11857567" y="7521575"/>
              <a:ext cx="38100" cy="1060450"/>
            </a:xfrm>
            <a:custGeom>
              <a:avLst/>
              <a:gdLst>
                <a:gd name="T0" fmla="*/ 6 w 6"/>
                <a:gd name="T1" fmla="*/ 4 h 172"/>
                <a:gd name="T2" fmla="*/ 3 w 6"/>
                <a:gd name="T3" fmla="*/ 0 h 172"/>
                <a:gd name="T4" fmla="*/ 0 w 6"/>
                <a:gd name="T5" fmla="*/ 4 h 172"/>
                <a:gd name="T6" fmla="*/ 0 w 6"/>
                <a:gd name="T7" fmla="*/ 172 h 172"/>
                <a:gd name="T8" fmla="*/ 6 w 6"/>
                <a:gd name="T9" fmla="*/ 172 h 172"/>
                <a:gd name="T10" fmla="*/ 6 w 6"/>
                <a:gd name="T11" fmla="*/ 4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72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72"/>
                    <a:pt x="0" y="172"/>
                    <a:pt x="0" y="172"/>
                  </a:cubicBezTo>
                  <a:cubicBezTo>
                    <a:pt x="6" y="172"/>
                    <a:pt x="6" y="172"/>
                    <a:pt x="6" y="172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93" name="Freeform 76"/>
            <p:cNvSpPr>
              <a:spLocks/>
            </p:cNvSpPr>
            <p:nvPr/>
          </p:nvSpPr>
          <p:spPr bwMode="auto">
            <a:xfrm>
              <a:off x="10041467" y="7472363"/>
              <a:ext cx="38100" cy="1109662"/>
            </a:xfrm>
            <a:custGeom>
              <a:avLst/>
              <a:gdLst>
                <a:gd name="T0" fmla="*/ 6 w 6"/>
                <a:gd name="T1" fmla="*/ 4 h 180"/>
                <a:gd name="T2" fmla="*/ 3 w 6"/>
                <a:gd name="T3" fmla="*/ 0 h 180"/>
                <a:gd name="T4" fmla="*/ 0 w 6"/>
                <a:gd name="T5" fmla="*/ 4 h 180"/>
                <a:gd name="T6" fmla="*/ 0 w 6"/>
                <a:gd name="T7" fmla="*/ 180 h 180"/>
                <a:gd name="T8" fmla="*/ 6 w 6"/>
                <a:gd name="T9" fmla="*/ 180 h 180"/>
                <a:gd name="T10" fmla="*/ 6 w 6"/>
                <a:gd name="T11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80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80"/>
                    <a:pt x="0" y="180"/>
                    <a:pt x="0" y="180"/>
                  </a:cubicBezTo>
                  <a:cubicBezTo>
                    <a:pt x="6" y="180"/>
                    <a:pt x="6" y="180"/>
                    <a:pt x="6" y="180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94" name="Freeform 77"/>
            <p:cNvSpPr>
              <a:spLocks/>
            </p:cNvSpPr>
            <p:nvPr/>
          </p:nvSpPr>
          <p:spPr bwMode="auto">
            <a:xfrm>
              <a:off x="11605684" y="6899275"/>
              <a:ext cx="38100" cy="1682750"/>
            </a:xfrm>
            <a:custGeom>
              <a:avLst/>
              <a:gdLst>
                <a:gd name="T0" fmla="*/ 6 w 6"/>
                <a:gd name="T1" fmla="*/ 4 h 273"/>
                <a:gd name="T2" fmla="*/ 3 w 6"/>
                <a:gd name="T3" fmla="*/ 0 h 273"/>
                <a:gd name="T4" fmla="*/ 0 w 6"/>
                <a:gd name="T5" fmla="*/ 4 h 273"/>
                <a:gd name="T6" fmla="*/ 0 w 6"/>
                <a:gd name="T7" fmla="*/ 273 h 273"/>
                <a:gd name="T8" fmla="*/ 6 w 6"/>
                <a:gd name="T9" fmla="*/ 273 h 273"/>
                <a:gd name="T10" fmla="*/ 6 w 6"/>
                <a:gd name="T11" fmla="*/ 4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73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73"/>
                    <a:pt x="0" y="273"/>
                    <a:pt x="0" y="273"/>
                  </a:cubicBezTo>
                  <a:cubicBezTo>
                    <a:pt x="6" y="273"/>
                    <a:pt x="6" y="273"/>
                    <a:pt x="6" y="273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95" name="Freeform 78"/>
            <p:cNvSpPr>
              <a:spLocks/>
            </p:cNvSpPr>
            <p:nvPr/>
          </p:nvSpPr>
          <p:spPr bwMode="auto">
            <a:xfrm>
              <a:off x="11273367" y="6486525"/>
              <a:ext cx="715433" cy="671513"/>
            </a:xfrm>
            <a:custGeom>
              <a:avLst/>
              <a:gdLst>
                <a:gd name="T0" fmla="*/ 52 w 116"/>
                <a:gd name="T1" fmla="*/ 44 h 109"/>
                <a:gd name="T2" fmla="*/ 49 w 116"/>
                <a:gd name="T3" fmla="*/ 3 h 109"/>
                <a:gd name="T4" fmla="*/ 61 w 116"/>
                <a:gd name="T5" fmla="*/ 40 h 109"/>
                <a:gd name="T6" fmla="*/ 92 w 116"/>
                <a:gd name="T7" fmla="*/ 27 h 109"/>
                <a:gd name="T8" fmla="*/ 72 w 116"/>
                <a:gd name="T9" fmla="*/ 50 h 109"/>
                <a:gd name="T10" fmla="*/ 110 w 116"/>
                <a:gd name="T11" fmla="*/ 61 h 109"/>
                <a:gd name="T12" fmla="*/ 70 w 116"/>
                <a:gd name="T13" fmla="*/ 62 h 109"/>
                <a:gd name="T14" fmla="*/ 86 w 116"/>
                <a:gd name="T15" fmla="*/ 94 h 109"/>
                <a:gd name="T16" fmla="*/ 60 w 116"/>
                <a:gd name="T17" fmla="*/ 71 h 109"/>
                <a:gd name="T18" fmla="*/ 55 w 116"/>
                <a:gd name="T19" fmla="*/ 106 h 109"/>
                <a:gd name="T20" fmla="*/ 45 w 116"/>
                <a:gd name="T21" fmla="*/ 74 h 109"/>
                <a:gd name="T22" fmla="*/ 11 w 116"/>
                <a:gd name="T23" fmla="*/ 81 h 109"/>
                <a:gd name="T24" fmla="*/ 36 w 116"/>
                <a:gd name="T25" fmla="*/ 65 h 109"/>
                <a:gd name="T26" fmla="*/ 6 w 116"/>
                <a:gd name="T27" fmla="*/ 42 h 109"/>
                <a:gd name="T28" fmla="*/ 43 w 116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6" h="109">
                  <a:moveTo>
                    <a:pt x="52" y="44"/>
                  </a:moveTo>
                  <a:cubicBezTo>
                    <a:pt x="36" y="46"/>
                    <a:pt x="31" y="6"/>
                    <a:pt x="49" y="3"/>
                  </a:cubicBezTo>
                  <a:cubicBezTo>
                    <a:pt x="68" y="0"/>
                    <a:pt x="63" y="30"/>
                    <a:pt x="61" y="40"/>
                  </a:cubicBezTo>
                  <a:cubicBezTo>
                    <a:pt x="65" y="32"/>
                    <a:pt x="86" y="9"/>
                    <a:pt x="92" y="27"/>
                  </a:cubicBezTo>
                  <a:cubicBezTo>
                    <a:pt x="96" y="39"/>
                    <a:pt x="79" y="45"/>
                    <a:pt x="72" y="50"/>
                  </a:cubicBezTo>
                  <a:cubicBezTo>
                    <a:pt x="81" y="42"/>
                    <a:pt x="116" y="46"/>
                    <a:pt x="110" y="61"/>
                  </a:cubicBezTo>
                  <a:cubicBezTo>
                    <a:pt x="105" y="74"/>
                    <a:pt x="78" y="65"/>
                    <a:pt x="70" y="62"/>
                  </a:cubicBezTo>
                  <a:cubicBezTo>
                    <a:pt x="80" y="68"/>
                    <a:pt x="106" y="84"/>
                    <a:pt x="86" y="94"/>
                  </a:cubicBezTo>
                  <a:cubicBezTo>
                    <a:pt x="69" y="103"/>
                    <a:pt x="65" y="82"/>
                    <a:pt x="60" y="71"/>
                  </a:cubicBezTo>
                  <a:cubicBezTo>
                    <a:pt x="63" y="82"/>
                    <a:pt x="70" y="103"/>
                    <a:pt x="55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4"/>
                    <a:pt x="11" y="81"/>
                  </a:cubicBezTo>
                  <a:cubicBezTo>
                    <a:pt x="3" y="67"/>
                    <a:pt x="30" y="67"/>
                    <a:pt x="36" y="65"/>
                  </a:cubicBezTo>
                  <a:cubicBezTo>
                    <a:pt x="27" y="66"/>
                    <a:pt x="0" y="55"/>
                    <a:pt x="6" y="42"/>
                  </a:cubicBezTo>
                  <a:cubicBezTo>
                    <a:pt x="13" y="29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96" name="Oval 79"/>
            <p:cNvSpPr>
              <a:spLocks noChangeArrowheads="1"/>
            </p:cNvSpPr>
            <p:nvPr/>
          </p:nvSpPr>
          <p:spPr bwMode="auto">
            <a:xfrm>
              <a:off x="11470218" y="6702425"/>
              <a:ext cx="296333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97" name="Oval 80"/>
            <p:cNvSpPr>
              <a:spLocks noChangeArrowheads="1"/>
            </p:cNvSpPr>
            <p:nvPr/>
          </p:nvSpPr>
          <p:spPr bwMode="auto">
            <a:xfrm>
              <a:off x="11514667" y="677545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98" name="Oval 81"/>
            <p:cNvSpPr>
              <a:spLocks noChangeArrowheads="1"/>
            </p:cNvSpPr>
            <p:nvPr/>
          </p:nvSpPr>
          <p:spPr bwMode="auto">
            <a:xfrm>
              <a:off x="11631084" y="6751638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99" name="Oval 82"/>
            <p:cNvSpPr>
              <a:spLocks noChangeArrowheads="1"/>
            </p:cNvSpPr>
            <p:nvPr/>
          </p:nvSpPr>
          <p:spPr bwMode="auto">
            <a:xfrm>
              <a:off x="11605684" y="6807200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00" name="Oval 83"/>
            <p:cNvSpPr>
              <a:spLocks noChangeArrowheads="1"/>
            </p:cNvSpPr>
            <p:nvPr/>
          </p:nvSpPr>
          <p:spPr bwMode="auto">
            <a:xfrm>
              <a:off x="11717867" y="6800850"/>
              <a:ext cx="6351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01" name="Oval 84"/>
            <p:cNvSpPr>
              <a:spLocks noChangeArrowheads="1"/>
            </p:cNvSpPr>
            <p:nvPr/>
          </p:nvSpPr>
          <p:spPr bwMode="auto">
            <a:xfrm>
              <a:off x="11686118" y="6886575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02" name="Oval 85"/>
            <p:cNvSpPr>
              <a:spLocks noChangeArrowheads="1"/>
            </p:cNvSpPr>
            <p:nvPr/>
          </p:nvSpPr>
          <p:spPr bwMode="auto">
            <a:xfrm>
              <a:off x="11533718" y="6862763"/>
              <a:ext cx="6349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03" name="Oval 86"/>
            <p:cNvSpPr>
              <a:spLocks noChangeArrowheads="1"/>
            </p:cNvSpPr>
            <p:nvPr/>
          </p:nvSpPr>
          <p:spPr bwMode="auto">
            <a:xfrm>
              <a:off x="11631084" y="6880225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04" name="Oval 87"/>
            <p:cNvSpPr>
              <a:spLocks noChangeArrowheads="1"/>
            </p:cNvSpPr>
            <p:nvPr/>
          </p:nvSpPr>
          <p:spPr bwMode="auto">
            <a:xfrm>
              <a:off x="11612034" y="6948488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05" name="Freeform 88"/>
            <p:cNvSpPr>
              <a:spLocks/>
            </p:cNvSpPr>
            <p:nvPr/>
          </p:nvSpPr>
          <p:spPr bwMode="auto">
            <a:xfrm>
              <a:off x="11982451" y="7435850"/>
              <a:ext cx="12700" cy="12700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2 h 2"/>
                <a:gd name="T4" fmla="*/ 2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1" y="1"/>
                    <a:pt x="1" y="1"/>
                    <a:pt x="0" y="2"/>
                  </a:cubicBezTo>
                  <a:cubicBezTo>
                    <a:pt x="1" y="2"/>
                    <a:pt x="1" y="1"/>
                    <a:pt x="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06" name="Freeform 89"/>
            <p:cNvSpPr>
              <a:spLocks/>
            </p:cNvSpPr>
            <p:nvPr/>
          </p:nvSpPr>
          <p:spPr bwMode="auto">
            <a:xfrm>
              <a:off x="11552767" y="7151688"/>
              <a:ext cx="645584" cy="641350"/>
            </a:xfrm>
            <a:custGeom>
              <a:avLst/>
              <a:gdLst>
                <a:gd name="T0" fmla="*/ 72 w 105"/>
                <a:gd name="T1" fmla="*/ 46 h 104"/>
                <a:gd name="T2" fmla="*/ 70 w 105"/>
                <a:gd name="T3" fmla="*/ 48 h 104"/>
                <a:gd name="T4" fmla="*/ 72 w 105"/>
                <a:gd name="T5" fmla="*/ 46 h 104"/>
                <a:gd name="T6" fmla="*/ 90 w 105"/>
                <a:gd name="T7" fmla="*/ 26 h 104"/>
                <a:gd name="T8" fmla="*/ 59 w 105"/>
                <a:gd name="T9" fmla="*/ 38 h 104"/>
                <a:gd name="T10" fmla="*/ 48 w 105"/>
                <a:gd name="T11" fmla="*/ 2 h 104"/>
                <a:gd name="T12" fmla="*/ 51 w 105"/>
                <a:gd name="T13" fmla="*/ 42 h 104"/>
                <a:gd name="T14" fmla="*/ 42 w 105"/>
                <a:gd name="T15" fmla="*/ 46 h 104"/>
                <a:gd name="T16" fmla="*/ 7 w 105"/>
                <a:gd name="T17" fmla="*/ 40 h 104"/>
                <a:gd name="T18" fmla="*/ 36 w 105"/>
                <a:gd name="T19" fmla="*/ 62 h 104"/>
                <a:gd name="T20" fmla="*/ 11 w 105"/>
                <a:gd name="T21" fmla="*/ 78 h 104"/>
                <a:gd name="T22" fmla="*/ 44 w 105"/>
                <a:gd name="T23" fmla="*/ 71 h 104"/>
                <a:gd name="T24" fmla="*/ 54 w 105"/>
                <a:gd name="T25" fmla="*/ 102 h 104"/>
                <a:gd name="T26" fmla="*/ 59 w 105"/>
                <a:gd name="T27" fmla="*/ 68 h 104"/>
                <a:gd name="T28" fmla="*/ 83 w 105"/>
                <a:gd name="T29" fmla="*/ 90 h 104"/>
                <a:gd name="T30" fmla="*/ 68 w 105"/>
                <a:gd name="T31" fmla="*/ 59 h 104"/>
                <a:gd name="T32" fmla="*/ 105 w 105"/>
                <a:gd name="T33" fmla="*/ 61 h 104"/>
                <a:gd name="T34" fmla="*/ 105 w 105"/>
                <a:gd name="T35" fmla="*/ 50 h 104"/>
                <a:gd name="T36" fmla="*/ 72 w 105"/>
                <a:gd name="T37" fmla="*/ 46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5" h="104">
                  <a:moveTo>
                    <a:pt x="72" y="46"/>
                  </a:moveTo>
                  <a:cubicBezTo>
                    <a:pt x="71" y="47"/>
                    <a:pt x="71" y="48"/>
                    <a:pt x="70" y="48"/>
                  </a:cubicBezTo>
                  <a:cubicBezTo>
                    <a:pt x="71" y="47"/>
                    <a:pt x="71" y="47"/>
                    <a:pt x="72" y="46"/>
                  </a:cubicBezTo>
                  <a:cubicBezTo>
                    <a:pt x="79" y="41"/>
                    <a:pt x="93" y="36"/>
                    <a:pt x="90" y="26"/>
                  </a:cubicBezTo>
                  <a:cubicBezTo>
                    <a:pt x="84" y="8"/>
                    <a:pt x="63" y="30"/>
                    <a:pt x="59" y="38"/>
                  </a:cubicBezTo>
                  <a:cubicBezTo>
                    <a:pt x="61" y="29"/>
                    <a:pt x="66" y="0"/>
                    <a:pt x="48" y="2"/>
                  </a:cubicBezTo>
                  <a:cubicBezTo>
                    <a:pt x="30" y="5"/>
                    <a:pt x="35" y="44"/>
                    <a:pt x="51" y="42"/>
                  </a:cubicBezTo>
                  <a:cubicBezTo>
                    <a:pt x="42" y="46"/>
                    <a:pt x="42" y="46"/>
                    <a:pt x="42" y="46"/>
                  </a:cubicBezTo>
                  <a:cubicBezTo>
                    <a:pt x="39" y="41"/>
                    <a:pt x="13" y="27"/>
                    <a:pt x="7" y="40"/>
                  </a:cubicBezTo>
                  <a:cubicBezTo>
                    <a:pt x="0" y="52"/>
                    <a:pt x="27" y="63"/>
                    <a:pt x="36" y="62"/>
                  </a:cubicBezTo>
                  <a:cubicBezTo>
                    <a:pt x="29" y="64"/>
                    <a:pt x="4" y="64"/>
                    <a:pt x="11" y="78"/>
                  </a:cubicBezTo>
                  <a:cubicBezTo>
                    <a:pt x="18" y="90"/>
                    <a:pt x="38" y="78"/>
                    <a:pt x="44" y="71"/>
                  </a:cubicBezTo>
                  <a:cubicBezTo>
                    <a:pt x="34" y="79"/>
                    <a:pt x="40" y="104"/>
                    <a:pt x="54" y="102"/>
                  </a:cubicBezTo>
                  <a:cubicBezTo>
                    <a:pt x="68" y="99"/>
                    <a:pt x="61" y="78"/>
                    <a:pt x="59" y="68"/>
                  </a:cubicBezTo>
                  <a:cubicBezTo>
                    <a:pt x="63" y="78"/>
                    <a:pt x="67" y="98"/>
                    <a:pt x="83" y="90"/>
                  </a:cubicBezTo>
                  <a:cubicBezTo>
                    <a:pt x="103" y="80"/>
                    <a:pt x="77" y="65"/>
                    <a:pt x="68" y="59"/>
                  </a:cubicBezTo>
                  <a:cubicBezTo>
                    <a:pt x="75" y="62"/>
                    <a:pt x="97" y="69"/>
                    <a:pt x="105" y="61"/>
                  </a:cubicBezTo>
                  <a:cubicBezTo>
                    <a:pt x="105" y="50"/>
                    <a:pt x="105" y="50"/>
                    <a:pt x="105" y="50"/>
                  </a:cubicBezTo>
                  <a:cubicBezTo>
                    <a:pt x="98" y="43"/>
                    <a:pt x="80" y="42"/>
                    <a:pt x="72" y="4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07" name="Oval 90"/>
            <p:cNvSpPr>
              <a:spLocks noChangeArrowheads="1"/>
            </p:cNvSpPr>
            <p:nvPr/>
          </p:nvSpPr>
          <p:spPr bwMode="auto">
            <a:xfrm>
              <a:off x="11743267" y="7354888"/>
              <a:ext cx="287867" cy="284162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08" name="Oval 91"/>
            <p:cNvSpPr>
              <a:spLocks noChangeArrowheads="1"/>
            </p:cNvSpPr>
            <p:nvPr/>
          </p:nvSpPr>
          <p:spPr bwMode="auto">
            <a:xfrm>
              <a:off x="11791951" y="7429500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09" name="Oval 92"/>
            <p:cNvSpPr>
              <a:spLocks noChangeArrowheads="1"/>
            </p:cNvSpPr>
            <p:nvPr/>
          </p:nvSpPr>
          <p:spPr bwMode="auto">
            <a:xfrm>
              <a:off x="11895667" y="740410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10" name="Oval 93"/>
            <p:cNvSpPr>
              <a:spLocks noChangeArrowheads="1"/>
            </p:cNvSpPr>
            <p:nvPr/>
          </p:nvSpPr>
          <p:spPr bwMode="auto">
            <a:xfrm>
              <a:off x="11870267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11" name="Oval 94"/>
            <p:cNvSpPr>
              <a:spLocks noChangeArrowheads="1"/>
            </p:cNvSpPr>
            <p:nvPr/>
          </p:nvSpPr>
          <p:spPr bwMode="auto">
            <a:xfrm>
              <a:off x="11982451" y="7454900"/>
              <a:ext cx="6349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12" name="Oval 95"/>
            <p:cNvSpPr>
              <a:spLocks noChangeArrowheads="1"/>
            </p:cNvSpPr>
            <p:nvPr/>
          </p:nvSpPr>
          <p:spPr bwMode="auto">
            <a:xfrm>
              <a:off x="11952818" y="7534275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13" name="Oval 96"/>
            <p:cNvSpPr>
              <a:spLocks noChangeArrowheads="1"/>
            </p:cNvSpPr>
            <p:nvPr/>
          </p:nvSpPr>
          <p:spPr bwMode="auto">
            <a:xfrm>
              <a:off x="11804651" y="7515225"/>
              <a:ext cx="423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14" name="Oval 97"/>
            <p:cNvSpPr>
              <a:spLocks noChangeArrowheads="1"/>
            </p:cNvSpPr>
            <p:nvPr/>
          </p:nvSpPr>
          <p:spPr bwMode="auto">
            <a:xfrm>
              <a:off x="11902018" y="7527925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15" name="Oval 98"/>
            <p:cNvSpPr>
              <a:spLocks noChangeArrowheads="1"/>
            </p:cNvSpPr>
            <p:nvPr/>
          </p:nvSpPr>
          <p:spPr bwMode="auto">
            <a:xfrm>
              <a:off x="11882967" y="7589838"/>
              <a:ext cx="6351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16" name="Freeform 99"/>
            <p:cNvSpPr>
              <a:spLocks/>
            </p:cNvSpPr>
            <p:nvPr/>
          </p:nvSpPr>
          <p:spPr bwMode="auto">
            <a:xfrm>
              <a:off x="9673167" y="7127875"/>
              <a:ext cx="690033" cy="646113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3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9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3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9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9"/>
                    <a:pt x="58" y="69"/>
                  </a:cubicBezTo>
                  <a:cubicBezTo>
                    <a:pt x="61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5"/>
                    <a:pt x="29" y="64"/>
                    <a:pt x="35" y="62"/>
                  </a:cubicBezTo>
                  <a:cubicBezTo>
                    <a:pt x="26" y="63"/>
                    <a:pt x="0" y="53"/>
                    <a:pt x="6" y="40"/>
                  </a:cubicBezTo>
                  <a:cubicBezTo>
                    <a:pt x="12" y="27"/>
                    <a:pt x="39" y="42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17" name="Oval 100"/>
            <p:cNvSpPr>
              <a:spLocks noChangeArrowheads="1"/>
            </p:cNvSpPr>
            <p:nvPr/>
          </p:nvSpPr>
          <p:spPr bwMode="auto">
            <a:xfrm>
              <a:off x="9863667" y="7331075"/>
              <a:ext cx="283633" cy="2825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18" name="Oval 101"/>
            <p:cNvSpPr>
              <a:spLocks noChangeArrowheads="1"/>
            </p:cNvSpPr>
            <p:nvPr/>
          </p:nvSpPr>
          <p:spPr bwMode="auto">
            <a:xfrm>
              <a:off x="9908118" y="7404100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19" name="Oval 102"/>
            <p:cNvSpPr>
              <a:spLocks noChangeArrowheads="1"/>
            </p:cNvSpPr>
            <p:nvPr/>
          </p:nvSpPr>
          <p:spPr bwMode="auto">
            <a:xfrm>
              <a:off x="10018184" y="7380288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20" name="Oval 103"/>
            <p:cNvSpPr>
              <a:spLocks noChangeArrowheads="1"/>
            </p:cNvSpPr>
            <p:nvPr/>
          </p:nvSpPr>
          <p:spPr bwMode="auto">
            <a:xfrm>
              <a:off x="9992784" y="7435850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21" name="Oval 104"/>
            <p:cNvSpPr>
              <a:spLocks noChangeArrowheads="1"/>
            </p:cNvSpPr>
            <p:nvPr/>
          </p:nvSpPr>
          <p:spPr bwMode="auto">
            <a:xfrm>
              <a:off x="10104967" y="7429500"/>
              <a:ext cx="6351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22" name="Oval 105"/>
            <p:cNvSpPr>
              <a:spLocks noChangeArrowheads="1"/>
            </p:cNvSpPr>
            <p:nvPr/>
          </p:nvSpPr>
          <p:spPr bwMode="auto">
            <a:xfrm>
              <a:off x="10066867" y="75088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23" name="Oval 106"/>
            <p:cNvSpPr>
              <a:spLocks noChangeArrowheads="1"/>
            </p:cNvSpPr>
            <p:nvPr/>
          </p:nvSpPr>
          <p:spPr bwMode="auto">
            <a:xfrm>
              <a:off x="9920818" y="7491413"/>
              <a:ext cx="1058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24" name="Oval 107"/>
            <p:cNvSpPr>
              <a:spLocks noChangeArrowheads="1"/>
            </p:cNvSpPr>
            <p:nvPr/>
          </p:nvSpPr>
          <p:spPr bwMode="auto">
            <a:xfrm>
              <a:off x="10018184" y="7504113"/>
              <a:ext cx="12700" cy="476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25" name="Oval 108"/>
            <p:cNvSpPr>
              <a:spLocks noChangeArrowheads="1"/>
            </p:cNvSpPr>
            <p:nvPr/>
          </p:nvSpPr>
          <p:spPr bwMode="auto">
            <a:xfrm>
              <a:off x="9999134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26" name="Freeform 109"/>
            <p:cNvSpPr>
              <a:spLocks/>
            </p:cNvSpPr>
            <p:nvPr/>
          </p:nvSpPr>
          <p:spPr bwMode="auto">
            <a:xfrm>
              <a:off x="9592734" y="7639050"/>
              <a:ext cx="457200" cy="395288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2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27" name="Freeform 110"/>
            <p:cNvSpPr>
              <a:spLocks/>
            </p:cNvSpPr>
            <p:nvPr/>
          </p:nvSpPr>
          <p:spPr bwMode="auto">
            <a:xfrm>
              <a:off x="9569451" y="7688263"/>
              <a:ext cx="478367" cy="425450"/>
            </a:xfrm>
            <a:custGeom>
              <a:avLst/>
              <a:gdLst>
                <a:gd name="T0" fmla="*/ 4 w 78"/>
                <a:gd name="T1" fmla="*/ 0 h 69"/>
                <a:gd name="T2" fmla="*/ 0 w 78"/>
                <a:gd name="T3" fmla="*/ 0 h 69"/>
                <a:gd name="T4" fmla="*/ 78 w 78"/>
                <a:gd name="T5" fmla="*/ 57 h 69"/>
                <a:gd name="T6" fmla="*/ 78 w 78"/>
                <a:gd name="T7" fmla="*/ 56 h 69"/>
                <a:gd name="T8" fmla="*/ 4 w 78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69">
                  <a:moveTo>
                    <a:pt x="4" y="0"/>
                  </a:moveTo>
                  <a:cubicBezTo>
                    <a:pt x="2" y="0"/>
                    <a:pt x="1" y="0"/>
                    <a:pt x="0" y="0"/>
                  </a:cubicBezTo>
                  <a:cubicBezTo>
                    <a:pt x="0" y="0"/>
                    <a:pt x="15" y="69"/>
                    <a:pt x="78" y="57"/>
                  </a:cubicBezTo>
                  <a:cubicBezTo>
                    <a:pt x="78" y="57"/>
                    <a:pt x="78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28" name="Freeform 111"/>
            <p:cNvSpPr>
              <a:spLocks/>
            </p:cNvSpPr>
            <p:nvPr/>
          </p:nvSpPr>
          <p:spPr bwMode="auto">
            <a:xfrm>
              <a:off x="11108267" y="7540625"/>
              <a:ext cx="486833" cy="419100"/>
            </a:xfrm>
            <a:custGeom>
              <a:avLst/>
              <a:gdLst>
                <a:gd name="T0" fmla="*/ 0 w 79"/>
                <a:gd name="T1" fmla="*/ 8 h 68"/>
                <a:gd name="T2" fmla="*/ 79 w 79"/>
                <a:gd name="T3" fmla="*/ 68 h 68"/>
                <a:gd name="T4" fmla="*/ 0 w 79"/>
                <a:gd name="T5" fmla="*/ 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9" h="68">
                  <a:moveTo>
                    <a:pt x="0" y="8"/>
                  </a:moveTo>
                  <a:cubicBezTo>
                    <a:pt x="79" y="68"/>
                    <a:pt x="79" y="68"/>
                    <a:pt x="79" y="68"/>
                  </a:cubicBezTo>
                  <a:cubicBezTo>
                    <a:pt x="78" y="61"/>
                    <a:pt x="62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29" name="Freeform 112"/>
            <p:cNvSpPr>
              <a:spLocks/>
            </p:cNvSpPr>
            <p:nvPr/>
          </p:nvSpPr>
          <p:spPr bwMode="auto">
            <a:xfrm>
              <a:off x="11082867" y="7589838"/>
              <a:ext cx="518584" cy="455612"/>
            </a:xfrm>
            <a:custGeom>
              <a:avLst/>
              <a:gdLst>
                <a:gd name="T0" fmla="*/ 4 w 84"/>
                <a:gd name="T1" fmla="*/ 0 h 74"/>
                <a:gd name="T2" fmla="*/ 0 w 84"/>
                <a:gd name="T3" fmla="*/ 1 h 74"/>
                <a:gd name="T4" fmla="*/ 84 w 84"/>
                <a:gd name="T5" fmla="*/ 61 h 74"/>
                <a:gd name="T6" fmla="*/ 83 w 84"/>
                <a:gd name="T7" fmla="*/ 60 h 74"/>
                <a:gd name="T8" fmla="*/ 4 w 84"/>
                <a:gd name="T9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74">
                  <a:moveTo>
                    <a:pt x="4" y="0"/>
                  </a:moveTo>
                  <a:cubicBezTo>
                    <a:pt x="3" y="0"/>
                    <a:pt x="1" y="0"/>
                    <a:pt x="0" y="1"/>
                  </a:cubicBezTo>
                  <a:cubicBezTo>
                    <a:pt x="0" y="1"/>
                    <a:pt x="16" y="74"/>
                    <a:pt x="84" y="61"/>
                  </a:cubicBezTo>
                  <a:cubicBezTo>
                    <a:pt x="84" y="61"/>
                    <a:pt x="84" y="61"/>
                    <a:pt x="83" y="60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30" name="Freeform 113"/>
            <p:cNvSpPr>
              <a:spLocks/>
            </p:cNvSpPr>
            <p:nvPr/>
          </p:nvSpPr>
          <p:spPr bwMode="auto">
            <a:xfrm>
              <a:off x="12056534" y="7700963"/>
              <a:ext cx="141817" cy="357187"/>
            </a:xfrm>
            <a:custGeom>
              <a:avLst/>
              <a:gdLst>
                <a:gd name="T0" fmla="*/ 0 w 23"/>
                <a:gd name="T1" fmla="*/ 58 h 58"/>
                <a:gd name="T2" fmla="*/ 23 w 23"/>
                <a:gd name="T3" fmla="*/ 35 h 58"/>
                <a:gd name="T4" fmla="*/ 23 w 23"/>
                <a:gd name="T5" fmla="*/ 0 h 58"/>
                <a:gd name="T6" fmla="*/ 0 w 23"/>
                <a:gd name="T7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8">
                  <a:moveTo>
                    <a:pt x="0" y="58"/>
                  </a:moveTo>
                  <a:cubicBezTo>
                    <a:pt x="23" y="35"/>
                    <a:pt x="23" y="35"/>
                    <a:pt x="23" y="35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4" y="23"/>
                    <a:pt x="1" y="52"/>
                    <a:pt x="0" y="5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31" name="Freeform 114"/>
            <p:cNvSpPr>
              <a:spLocks/>
            </p:cNvSpPr>
            <p:nvPr/>
          </p:nvSpPr>
          <p:spPr bwMode="auto">
            <a:xfrm>
              <a:off x="12056534" y="7916863"/>
              <a:ext cx="141817" cy="147637"/>
            </a:xfrm>
            <a:custGeom>
              <a:avLst/>
              <a:gdLst>
                <a:gd name="T0" fmla="*/ 0 w 23"/>
                <a:gd name="T1" fmla="*/ 23 h 24"/>
                <a:gd name="T2" fmla="*/ 0 w 23"/>
                <a:gd name="T3" fmla="*/ 24 h 24"/>
                <a:gd name="T4" fmla="*/ 23 w 23"/>
                <a:gd name="T5" fmla="*/ 22 h 24"/>
                <a:gd name="T6" fmla="*/ 23 w 23"/>
                <a:gd name="T7" fmla="*/ 0 h 24"/>
                <a:gd name="T8" fmla="*/ 0 w 23"/>
                <a:gd name="T9" fmla="*/ 2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4">
                  <a:moveTo>
                    <a:pt x="0" y="23"/>
                  </a:moveTo>
                  <a:cubicBezTo>
                    <a:pt x="0" y="23"/>
                    <a:pt x="0" y="24"/>
                    <a:pt x="0" y="24"/>
                  </a:cubicBezTo>
                  <a:cubicBezTo>
                    <a:pt x="8" y="24"/>
                    <a:pt x="16" y="24"/>
                    <a:pt x="23" y="22"/>
                  </a:cubicBezTo>
                  <a:cubicBezTo>
                    <a:pt x="23" y="0"/>
                    <a:pt x="23" y="0"/>
                    <a:pt x="23" y="0"/>
                  </a:cubicBezTo>
                  <a:lnTo>
                    <a:pt x="0" y="23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32" name="Freeform 115"/>
            <p:cNvSpPr>
              <a:spLocks/>
            </p:cNvSpPr>
            <p:nvPr/>
          </p:nvSpPr>
          <p:spPr bwMode="auto">
            <a:xfrm>
              <a:off x="11034184" y="8051800"/>
              <a:ext cx="518583" cy="523875"/>
            </a:xfrm>
            <a:custGeom>
              <a:avLst/>
              <a:gdLst>
                <a:gd name="T0" fmla="*/ 84 w 84"/>
                <a:gd name="T1" fmla="*/ 0 h 85"/>
                <a:gd name="T2" fmla="*/ 0 w 84"/>
                <a:gd name="T3" fmla="*/ 85 h 85"/>
                <a:gd name="T4" fmla="*/ 84 w 84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4" h="85">
                  <a:moveTo>
                    <a:pt x="84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0" y="76"/>
                    <a:pt x="9" y="1"/>
                    <a:pt x="84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33" name="Freeform 116"/>
            <p:cNvSpPr>
              <a:spLocks/>
            </p:cNvSpPr>
            <p:nvPr/>
          </p:nvSpPr>
          <p:spPr bwMode="auto">
            <a:xfrm>
              <a:off x="11034184" y="8051800"/>
              <a:ext cx="548216" cy="530225"/>
            </a:xfrm>
            <a:custGeom>
              <a:avLst/>
              <a:gdLst>
                <a:gd name="T0" fmla="*/ 89 w 89"/>
                <a:gd name="T1" fmla="*/ 0 h 86"/>
                <a:gd name="T2" fmla="*/ 84 w 89"/>
                <a:gd name="T3" fmla="*/ 0 h 86"/>
                <a:gd name="T4" fmla="*/ 0 w 89"/>
                <a:gd name="T5" fmla="*/ 85 h 86"/>
                <a:gd name="T6" fmla="*/ 0 w 89"/>
                <a:gd name="T7" fmla="*/ 86 h 86"/>
                <a:gd name="T8" fmla="*/ 16 w 89"/>
                <a:gd name="T9" fmla="*/ 86 h 86"/>
                <a:gd name="T10" fmla="*/ 89 w 89"/>
                <a:gd name="T11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9" h="86">
                  <a:moveTo>
                    <a:pt x="89" y="0"/>
                  </a:moveTo>
                  <a:cubicBezTo>
                    <a:pt x="87" y="0"/>
                    <a:pt x="86" y="0"/>
                    <a:pt x="84" y="0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16" y="86"/>
                    <a:pt x="16" y="86"/>
                    <a:pt x="16" y="86"/>
                  </a:cubicBezTo>
                  <a:cubicBezTo>
                    <a:pt x="83" y="78"/>
                    <a:pt x="89" y="0"/>
                    <a:pt x="89" y="0"/>
                  </a:cubicBez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34" name="Freeform 117"/>
            <p:cNvSpPr>
              <a:spLocks/>
            </p:cNvSpPr>
            <p:nvPr/>
          </p:nvSpPr>
          <p:spPr bwMode="auto">
            <a:xfrm>
              <a:off x="11034184" y="8582025"/>
              <a:ext cx="99483" cy="6350"/>
            </a:xfrm>
            <a:custGeom>
              <a:avLst/>
              <a:gdLst>
                <a:gd name="T0" fmla="*/ 0 w 16"/>
                <a:gd name="T1" fmla="*/ 0 h 1"/>
                <a:gd name="T2" fmla="*/ 0 w 16"/>
                <a:gd name="T3" fmla="*/ 0 h 1"/>
                <a:gd name="T4" fmla="*/ 16 w 16"/>
                <a:gd name="T5" fmla="*/ 0 h 1"/>
                <a:gd name="T6" fmla="*/ 0 w 16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6" y="1"/>
                    <a:pt x="11" y="0"/>
                    <a:pt x="16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35" name="Freeform 118"/>
            <p:cNvSpPr>
              <a:spLocks/>
            </p:cNvSpPr>
            <p:nvPr/>
          </p:nvSpPr>
          <p:spPr bwMode="auto">
            <a:xfrm>
              <a:off x="10124018" y="7983538"/>
              <a:ext cx="522816" cy="525462"/>
            </a:xfrm>
            <a:custGeom>
              <a:avLst/>
              <a:gdLst>
                <a:gd name="T0" fmla="*/ 85 w 85"/>
                <a:gd name="T1" fmla="*/ 0 h 85"/>
                <a:gd name="T2" fmla="*/ 0 w 85"/>
                <a:gd name="T3" fmla="*/ 85 h 85"/>
                <a:gd name="T4" fmla="*/ 85 w 85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5">
                  <a:moveTo>
                    <a:pt x="85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36" name="Freeform 119"/>
            <p:cNvSpPr>
              <a:spLocks/>
            </p:cNvSpPr>
            <p:nvPr/>
          </p:nvSpPr>
          <p:spPr bwMode="auto">
            <a:xfrm>
              <a:off x="10124018" y="7983538"/>
              <a:ext cx="548216" cy="561975"/>
            </a:xfrm>
            <a:custGeom>
              <a:avLst/>
              <a:gdLst>
                <a:gd name="T0" fmla="*/ 85 w 89"/>
                <a:gd name="T1" fmla="*/ 0 h 91"/>
                <a:gd name="T2" fmla="*/ 89 w 89"/>
                <a:gd name="T3" fmla="*/ 0 h 91"/>
                <a:gd name="T4" fmla="*/ 0 w 89"/>
                <a:gd name="T5" fmla="*/ 86 h 91"/>
                <a:gd name="T6" fmla="*/ 0 w 89"/>
                <a:gd name="T7" fmla="*/ 85 h 91"/>
                <a:gd name="T8" fmla="*/ 85 w 89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91">
                  <a:moveTo>
                    <a:pt x="85" y="0"/>
                  </a:moveTo>
                  <a:cubicBezTo>
                    <a:pt x="86" y="0"/>
                    <a:pt x="88" y="0"/>
                    <a:pt x="89" y="0"/>
                  </a:cubicBezTo>
                  <a:cubicBezTo>
                    <a:pt x="89" y="0"/>
                    <a:pt x="82" y="91"/>
                    <a:pt x="0" y="86"/>
                  </a:cubicBezTo>
                  <a:cubicBezTo>
                    <a:pt x="0" y="86"/>
                    <a:pt x="0" y="86"/>
                    <a:pt x="0" y="85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37" name="Freeform 120"/>
            <p:cNvSpPr>
              <a:spLocks/>
            </p:cNvSpPr>
            <p:nvPr/>
          </p:nvSpPr>
          <p:spPr bwMode="auto">
            <a:xfrm>
              <a:off x="10392834" y="6813550"/>
              <a:ext cx="1153584" cy="1071563"/>
            </a:xfrm>
            <a:custGeom>
              <a:avLst/>
              <a:gdLst>
                <a:gd name="T0" fmla="*/ 84 w 187"/>
                <a:gd name="T1" fmla="*/ 69 h 174"/>
                <a:gd name="T2" fmla="*/ 79 w 187"/>
                <a:gd name="T3" fmla="*/ 4 h 174"/>
                <a:gd name="T4" fmla="*/ 98 w 187"/>
                <a:gd name="T5" fmla="*/ 64 h 174"/>
                <a:gd name="T6" fmla="*/ 148 w 187"/>
                <a:gd name="T7" fmla="*/ 43 h 174"/>
                <a:gd name="T8" fmla="*/ 116 w 187"/>
                <a:gd name="T9" fmla="*/ 80 h 174"/>
                <a:gd name="T10" fmla="*/ 176 w 187"/>
                <a:gd name="T11" fmla="*/ 97 h 174"/>
                <a:gd name="T12" fmla="*/ 113 w 187"/>
                <a:gd name="T13" fmla="*/ 99 h 174"/>
                <a:gd name="T14" fmla="*/ 138 w 187"/>
                <a:gd name="T15" fmla="*/ 149 h 174"/>
                <a:gd name="T16" fmla="*/ 97 w 187"/>
                <a:gd name="T17" fmla="*/ 114 h 174"/>
                <a:gd name="T18" fmla="*/ 89 w 187"/>
                <a:gd name="T19" fmla="*/ 169 h 174"/>
                <a:gd name="T20" fmla="*/ 73 w 187"/>
                <a:gd name="T21" fmla="*/ 118 h 174"/>
                <a:gd name="T22" fmla="*/ 19 w 187"/>
                <a:gd name="T23" fmla="*/ 129 h 174"/>
                <a:gd name="T24" fmla="*/ 59 w 187"/>
                <a:gd name="T25" fmla="*/ 102 h 174"/>
                <a:gd name="T26" fmla="*/ 11 w 187"/>
                <a:gd name="T27" fmla="*/ 66 h 174"/>
                <a:gd name="T28" fmla="*/ 70 w 187"/>
                <a:gd name="T29" fmla="*/ 76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7" h="174">
                  <a:moveTo>
                    <a:pt x="84" y="69"/>
                  </a:moveTo>
                  <a:cubicBezTo>
                    <a:pt x="58" y="73"/>
                    <a:pt x="50" y="9"/>
                    <a:pt x="79" y="4"/>
                  </a:cubicBezTo>
                  <a:cubicBezTo>
                    <a:pt x="110" y="0"/>
                    <a:pt x="101" y="48"/>
                    <a:pt x="98" y="64"/>
                  </a:cubicBezTo>
                  <a:cubicBezTo>
                    <a:pt x="105" y="51"/>
                    <a:pt x="138" y="14"/>
                    <a:pt x="148" y="43"/>
                  </a:cubicBezTo>
                  <a:cubicBezTo>
                    <a:pt x="155" y="62"/>
                    <a:pt x="127" y="71"/>
                    <a:pt x="116" y="80"/>
                  </a:cubicBezTo>
                  <a:cubicBezTo>
                    <a:pt x="130" y="66"/>
                    <a:pt x="187" y="73"/>
                    <a:pt x="176" y="97"/>
                  </a:cubicBezTo>
                  <a:cubicBezTo>
                    <a:pt x="168" y="118"/>
                    <a:pt x="126" y="104"/>
                    <a:pt x="113" y="99"/>
                  </a:cubicBezTo>
                  <a:cubicBezTo>
                    <a:pt x="128" y="108"/>
                    <a:pt x="170" y="133"/>
                    <a:pt x="138" y="149"/>
                  </a:cubicBezTo>
                  <a:cubicBezTo>
                    <a:pt x="112" y="163"/>
                    <a:pt x="104" y="130"/>
                    <a:pt x="97" y="114"/>
                  </a:cubicBezTo>
                  <a:cubicBezTo>
                    <a:pt x="101" y="130"/>
                    <a:pt x="113" y="164"/>
                    <a:pt x="89" y="169"/>
                  </a:cubicBezTo>
                  <a:cubicBezTo>
                    <a:pt x="66" y="174"/>
                    <a:pt x="56" y="132"/>
                    <a:pt x="73" y="118"/>
                  </a:cubicBezTo>
                  <a:cubicBezTo>
                    <a:pt x="63" y="129"/>
                    <a:pt x="29" y="149"/>
                    <a:pt x="19" y="129"/>
                  </a:cubicBezTo>
                  <a:cubicBezTo>
                    <a:pt x="7" y="107"/>
                    <a:pt x="48" y="106"/>
                    <a:pt x="59" y="102"/>
                  </a:cubicBezTo>
                  <a:cubicBezTo>
                    <a:pt x="44" y="105"/>
                    <a:pt x="0" y="87"/>
                    <a:pt x="11" y="66"/>
                  </a:cubicBezTo>
                  <a:cubicBezTo>
                    <a:pt x="21" y="45"/>
                    <a:pt x="65" y="69"/>
                    <a:pt x="70" y="7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38" name="Oval 121"/>
            <p:cNvSpPr>
              <a:spLocks noChangeArrowheads="1"/>
            </p:cNvSpPr>
            <p:nvPr/>
          </p:nvSpPr>
          <p:spPr bwMode="auto">
            <a:xfrm>
              <a:off x="10714567" y="7151688"/>
              <a:ext cx="474133" cy="474662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39" name="Oval 122"/>
            <p:cNvSpPr>
              <a:spLocks noChangeArrowheads="1"/>
            </p:cNvSpPr>
            <p:nvPr/>
          </p:nvSpPr>
          <p:spPr bwMode="auto">
            <a:xfrm>
              <a:off x="10788651" y="7275513"/>
              <a:ext cx="1058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40" name="Oval 123"/>
            <p:cNvSpPr>
              <a:spLocks noChangeArrowheads="1"/>
            </p:cNvSpPr>
            <p:nvPr/>
          </p:nvSpPr>
          <p:spPr bwMode="auto">
            <a:xfrm>
              <a:off x="10966451" y="723265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41" name="Oval 124"/>
            <p:cNvSpPr>
              <a:spLocks noChangeArrowheads="1"/>
            </p:cNvSpPr>
            <p:nvPr/>
          </p:nvSpPr>
          <p:spPr bwMode="auto">
            <a:xfrm>
              <a:off x="10930467" y="73183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42" name="Oval 125"/>
            <p:cNvSpPr>
              <a:spLocks noChangeArrowheads="1"/>
            </p:cNvSpPr>
            <p:nvPr/>
          </p:nvSpPr>
          <p:spPr bwMode="auto">
            <a:xfrm>
              <a:off x="11108267" y="7312025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43" name="Oval 126"/>
            <p:cNvSpPr>
              <a:spLocks noChangeArrowheads="1"/>
            </p:cNvSpPr>
            <p:nvPr/>
          </p:nvSpPr>
          <p:spPr bwMode="auto">
            <a:xfrm>
              <a:off x="11057467" y="74485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44" name="Oval 127"/>
            <p:cNvSpPr>
              <a:spLocks noChangeArrowheads="1"/>
            </p:cNvSpPr>
            <p:nvPr/>
          </p:nvSpPr>
          <p:spPr bwMode="auto">
            <a:xfrm>
              <a:off x="10811934" y="741680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45" name="Oval 128"/>
            <p:cNvSpPr>
              <a:spLocks noChangeArrowheads="1"/>
            </p:cNvSpPr>
            <p:nvPr/>
          </p:nvSpPr>
          <p:spPr bwMode="auto">
            <a:xfrm>
              <a:off x="10972800" y="7435850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46" name="Oval 129"/>
            <p:cNvSpPr>
              <a:spLocks noChangeArrowheads="1"/>
            </p:cNvSpPr>
            <p:nvPr/>
          </p:nvSpPr>
          <p:spPr bwMode="auto">
            <a:xfrm>
              <a:off x="10943167" y="7540625"/>
              <a:ext cx="16933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47" name="Rectangle 130"/>
            <p:cNvSpPr>
              <a:spLocks noChangeArrowheads="1"/>
            </p:cNvSpPr>
            <p:nvPr/>
          </p:nvSpPr>
          <p:spPr bwMode="auto">
            <a:xfrm>
              <a:off x="-6350" y="8175625"/>
              <a:ext cx="12204701" cy="1841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48" name="Freeform 131"/>
            <p:cNvSpPr>
              <a:spLocks/>
            </p:cNvSpPr>
            <p:nvPr/>
          </p:nvSpPr>
          <p:spPr bwMode="auto">
            <a:xfrm>
              <a:off x="281518" y="7799388"/>
              <a:ext cx="186267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49" name="Freeform 132"/>
            <p:cNvSpPr>
              <a:spLocks/>
            </p:cNvSpPr>
            <p:nvPr/>
          </p:nvSpPr>
          <p:spPr bwMode="auto">
            <a:xfrm>
              <a:off x="960967" y="7799388"/>
              <a:ext cx="190500" cy="782637"/>
            </a:xfrm>
            <a:custGeom>
              <a:avLst/>
              <a:gdLst>
                <a:gd name="T0" fmla="*/ 31 w 31"/>
                <a:gd name="T1" fmla="*/ 12 h 127"/>
                <a:gd name="T2" fmla="*/ 15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50" name="Freeform 133"/>
            <p:cNvSpPr>
              <a:spLocks/>
            </p:cNvSpPr>
            <p:nvPr/>
          </p:nvSpPr>
          <p:spPr bwMode="auto">
            <a:xfrm>
              <a:off x="1644651" y="7799388"/>
              <a:ext cx="184149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51" name="Freeform 134"/>
            <p:cNvSpPr>
              <a:spLocks/>
            </p:cNvSpPr>
            <p:nvPr/>
          </p:nvSpPr>
          <p:spPr bwMode="auto">
            <a:xfrm>
              <a:off x="2319867" y="7799388"/>
              <a:ext cx="186267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52" name="Freeform 135"/>
            <p:cNvSpPr>
              <a:spLocks/>
            </p:cNvSpPr>
            <p:nvPr/>
          </p:nvSpPr>
          <p:spPr bwMode="auto">
            <a:xfrm>
              <a:off x="2999318" y="7799388"/>
              <a:ext cx="190500" cy="782637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53" name="Freeform 136"/>
            <p:cNvSpPr>
              <a:spLocks/>
            </p:cNvSpPr>
            <p:nvPr/>
          </p:nvSpPr>
          <p:spPr bwMode="auto">
            <a:xfrm>
              <a:off x="3680885" y="7799388"/>
              <a:ext cx="186267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54" name="Freeform 137"/>
            <p:cNvSpPr>
              <a:spLocks/>
            </p:cNvSpPr>
            <p:nvPr/>
          </p:nvSpPr>
          <p:spPr bwMode="auto">
            <a:xfrm>
              <a:off x="4358218" y="7799388"/>
              <a:ext cx="184149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55" name="Freeform 138"/>
            <p:cNvSpPr>
              <a:spLocks/>
            </p:cNvSpPr>
            <p:nvPr/>
          </p:nvSpPr>
          <p:spPr bwMode="auto">
            <a:xfrm>
              <a:off x="5044018" y="7799388"/>
              <a:ext cx="184149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56" name="Freeform 139"/>
            <p:cNvSpPr>
              <a:spLocks/>
            </p:cNvSpPr>
            <p:nvPr/>
          </p:nvSpPr>
          <p:spPr bwMode="auto">
            <a:xfrm>
              <a:off x="5719234" y="7799388"/>
              <a:ext cx="186267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57" name="Freeform 140"/>
            <p:cNvSpPr>
              <a:spLocks/>
            </p:cNvSpPr>
            <p:nvPr/>
          </p:nvSpPr>
          <p:spPr bwMode="auto">
            <a:xfrm>
              <a:off x="6396567" y="7799388"/>
              <a:ext cx="184151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58" name="Freeform 141"/>
            <p:cNvSpPr>
              <a:spLocks/>
            </p:cNvSpPr>
            <p:nvPr/>
          </p:nvSpPr>
          <p:spPr bwMode="auto">
            <a:xfrm>
              <a:off x="7082367" y="7799388"/>
              <a:ext cx="184151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59" name="Freeform 142"/>
            <p:cNvSpPr>
              <a:spLocks/>
            </p:cNvSpPr>
            <p:nvPr/>
          </p:nvSpPr>
          <p:spPr bwMode="auto">
            <a:xfrm>
              <a:off x="7757584" y="7799388"/>
              <a:ext cx="186267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60" name="Freeform 143"/>
            <p:cNvSpPr>
              <a:spLocks/>
            </p:cNvSpPr>
            <p:nvPr/>
          </p:nvSpPr>
          <p:spPr bwMode="auto">
            <a:xfrm>
              <a:off x="8434918" y="7799388"/>
              <a:ext cx="184149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61" name="Freeform 144"/>
            <p:cNvSpPr>
              <a:spLocks/>
            </p:cNvSpPr>
            <p:nvPr/>
          </p:nvSpPr>
          <p:spPr bwMode="auto">
            <a:xfrm>
              <a:off x="9118600" y="7799388"/>
              <a:ext cx="186267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62" name="Freeform 145"/>
            <p:cNvSpPr>
              <a:spLocks/>
            </p:cNvSpPr>
            <p:nvPr/>
          </p:nvSpPr>
          <p:spPr bwMode="auto">
            <a:xfrm>
              <a:off x="9795934" y="7799388"/>
              <a:ext cx="184151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63" name="Freeform 146"/>
            <p:cNvSpPr>
              <a:spLocks/>
            </p:cNvSpPr>
            <p:nvPr/>
          </p:nvSpPr>
          <p:spPr bwMode="auto">
            <a:xfrm>
              <a:off x="10473267" y="7799388"/>
              <a:ext cx="190500" cy="782637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64" name="Freeform 147"/>
            <p:cNvSpPr>
              <a:spLocks/>
            </p:cNvSpPr>
            <p:nvPr/>
          </p:nvSpPr>
          <p:spPr bwMode="auto">
            <a:xfrm>
              <a:off x="11156951" y="7799388"/>
              <a:ext cx="186267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65" name="Freeform 148"/>
            <p:cNvSpPr>
              <a:spLocks/>
            </p:cNvSpPr>
            <p:nvPr/>
          </p:nvSpPr>
          <p:spPr bwMode="auto">
            <a:xfrm>
              <a:off x="11834284" y="7799388"/>
              <a:ext cx="184149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</p:grp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Chu Thị Soa - Đà Nẵng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A3711-9D91-440C-92AA-CC298B1C9371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25366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7822" y="-259360"/>
            <a:ext cx="685800" cy="437467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51" y="2705371"/>
            <a:ext cx="685800" cy="437467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6045" y="-167834"/>
            <a:ext cx="1625600" cy="16256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0182" y="5328842"/>
            <a:ext cx="1349343" cy="143367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3915" y="5330250"/>
            <a:ext cx="1390228" cy="1477117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4171" y="5283995"/>
            <a:ext cx="1433762" cy="152337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0199" y="5212242"/>
            <a:ext cx="1445124" cy="1535444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1696941" y="826380"/>
            <a:ext cx="8357821" cy="2726583"/>
          </a:xfrm>
          <a:prstGeom prst="roundRect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3545316" y="1659981"/>
            <a:ext cx="4629794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dirty="0" err="1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6000" b="1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err="1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6000" b="1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lại</a:t>
            </a:r>
            <a:endParaRPr lang="en-US" sz="6000" b="1" dirty="0">
              <a:ln w="1905"/>
              <a:gradFill>
                <a:gsLst>
                  <a:gs pos="0">
                    <a:srgbClr val="F79646">
                      <a:shade val="20000"/>
                      <a:satMod val="200000"/>
                    </a:srgbClr>
                  </a:gs>
                  <a:gs pos="78000">
                    <a:srgbClr val="F79646">
                      <a:tint val="90000"/>
                      <a:shade val="89000"/>
                      <a:satMod val="220000"/>
                    </a:srgbClr>
                  </a:gs>
                  <a:gs pos="100000">
                    <a:srgbClr val="F79646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7999" y="5351969"/>
            <a:ext cx="1349343" cy="1433677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A3711-9D91-440C-92AA-CC298B1C9371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8831880"/>
      </p:ext>
    </p:extLst>
  </p:cSld>
  <p:clrMapOvr>
    <a:masterClrMapping/>
  </p:clrMapOvr>
  <p:transition spd="slow">
    <p:push dir="u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6200" y="-183299"/>
            <a:ext cx="685800" cy="437467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93" y="2832580"/>
            <a:ext cx="685800" cy="437467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727490" y="533400"/>
            <a:ext cx="33245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438401" y="1394262"/>
            <a:ext cx="79702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nhẹ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438400" y="2140643"/>
            <a:ext cx="75057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nhẹ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446775" y="2895600"/>
            <a:ext cx="47258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nghịch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464258" y="4481018"/>
            <a:ext cx="55078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buồn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bã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394020" y="4765057"/>
            <a:ext cx="550629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464258" y="3733800"/>
            <a:ext cx="36052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Thu: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thỉ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6CA6527-4AE7-4DFD-B76B-EF6442C6269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0856" y="5238206"/>
            <a:ext cx="6241144" cy="1619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A3711-9D91-440C-92AA-CC298B1C9371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824747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8" grpId="0"/>
      <p:bldP spid="9" grpId="0"/>
      <p:bldP spid="10" grpId="0"/>
      <p:bldP spid="11" grpId="0"/>
      <p:bldP spid="1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1422" y="5629683"/>
            <a:ext cx="10922987" cy="1019311"/>
          </a:xfrm>
          <a:prstGeom prst="rect">
            <a:avLst/>
          </a:prstGeom>
        </p:spPr>
      </p:pic>
      <p:pic>
        <p:nvPicPr>
          <p:cNvPr id="1026" name="Picture 2" descr="ngày khai trườ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2211" y="1071154"/>
            <a:ext cx="8133125" cy="4508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4293"/>
            <a:ext cx="2723523" cy="1016861"/>
          </a:xfrm>
          <a:prstGeom prst="rect">
            <a:avLst/>
          </a:prstGeom>
        </p:spPr>
      </p:pic>
      <p:grpSp>
        <p:nvGrpSpPr>
          <p:cNvPr id="7" name="1"/>
          <p:cNvGrpSpPr/>
          <p:nvPr/>
        </p:nvGrpSpPr>
        <p:grpSpPr>
          <a:xfrm>
            <a:off x="331899" y="-124665"/>
            <a:ext cx="11903710" cy="6773659"/>
            <a:chOff x="341926" y="208486"/>
            <a:chExt cx="11441759" cy="5883467"/>
          </a:xfrm>
        </p:grpSpPr>
        <p:pic>
          <p:nvPicPr>
            <p:cNvPr id="8" name="134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07478" y="208803"/>
              <a:ext cx="10876207" cy="5883150"/>
            </a:xfrm>
            <a:prstGeom prst="rect">
              <a:avLst/>
            </a:prstGeom>
          </p:spPr>
        </p:pic>
        <p:pic>
          <p:nvPicPr>
            <p:cNvPr id="9" name="135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64231" y="208725"/>
              <a:ext cx="10876207" cy="5846571"/>
            </a:xfrm>
            <a:prstGeom prst="rect">
              <a:avLst/>
            </a:prstGeom>
          </p:spPr>
        </p:pic>
        <p:pic>
          <p:nvPicPr>
            <p:cNvPr id="10" name="136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03773" y="208486"/>
              <a:ext cx="10876207" cy="5785605"/>
            </a:xfrm>
            <a:prstGeom prst="rect">
              <a:avLst/>
            </a:prstGeom>
          </p:spPr>
        </p:pic>
        <p:pic>
          <p:nvPicPr>
            <p:cNvPr id="11" name="142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41926" y="784490"/>
              <a:ext cx="1054699" cy="4986960"/>
            </a:xfrm>
            <a:prstGeom prst="rect">
              <a:avLst/>
            </a:prstGeom>
          </p:spPr>
        </p:pic>
      </p:grpSp>
      <p:pic>
        <p:nvPicPr>
          <p:cNvPr id="12" name="137"/>
          <p:cNvPicPr>
            <a:picLocks noChangeAspect="1"/>
          </p:cNvPicPr>
          <p:nvPr/>
        </p:nvPicPr>
        <p:blipFill rotWithShape="1">
          <a:blip r:embed="rId10" cstate="screen"/>
          <a:srcRect/>
          <a:stretch>
            <a:fillRect/>
          </a:stretch>
        </p:blipFill>
        <p:spPr>
          <a:xfrm>
            <a:off x="7880020" y="1131546"/>
            <a:ext cx="2208207" cy="792549"/>
          </a:xfrm>
          <a:prstGeom prst="rect">
            <a:avLst/>
          </a:prstGeom>
        </p:spPr>
      </p:pic>
      <p:pic>
        <p:nvPicPr>
          <p:cNvPr id="13" name="13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56640" y="5110192"/>
            <a:ext cx="2316681" cy="1268078"/>
          </a:xfrm>
          <a:prstGeom prst="rect">
            <a:avLst/>
          </a:prstGeom>
        </p:spPr>
      </p:pic>
      <p:pic>
        <p:nvPicPr>
          <p:cNvPr id="14" name="13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887222" y="2132089"/>
            <a:ext cx="2523963" cy="2797451"/>
          </a:xfrm>
          <a:prstGeom prst="rect">
            <a:avLst/>
          </a:prstGeom>
        </p:spPr>
      </p:pic>
      <p:pic>
        <p:nvPicPr>
          <p:cNvPr id="15" name="140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453333" y="4267986"/>
            <a:ext cx="3145809" cy="2505673"/>
          </a:xfrm>
          <a:prstGeom prst="rect">
            <a:avLst/>
          </a:prstGeom>
        </p:spPr>
      </p:pic>
      <p:pic>
        <p:nvPicPr>
          <p:cNvPr id="16" name="141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957493" y="1924966"/>
            <a:ext cx="871804" cy="865707"/>
          </a:xfrm>
          <a:prstGeom prst="rect">
            <a:avLst/>
          </a:prstGeom>
        </p:spPr>
      </p:pic>
      <p:pic>
        <p:nvPicPr>
          <p:cNvPr id="17" name="147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905999" y="2336104"/>
            <a:ext cx="457240" cy="481626"/>
          </a:xfrm>
          <a:prstGeom prst="rect">
            <a:avLst/>
          </a:prstGeom>
        </p:spPr>
      </p:pic>
      <p:pic>
        <p:nvPicPr>
          <p:cNvPr id="18" name="148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625246" y="2873101"/>
            <a:ext cx="1030313" cy="1394885"/>
          </a:xfrm>
          <a:prstGeom prst="rect">
            <a:avLst/>
          </a:prstGeom>
        </p:spPr>
      </p:pic>
      <p:pic>
        <p:nvPicPr>
          <p:cNvPr id="19" name="143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160684" y="554436"/>
            <a:ext cx="896190" cy="1012024"/>
          </a:xfrm>
          <a:prstGeom prst="rect">
            <a:avLst/>
          </a:prstGeom>
        </p:spPr>
      </p:pic>
      <p:pic>
        <p:nvPicPr>
          <p:cNvPr id="20" name="146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188076" y="505654"/>
            <a:ext cx="969348" cy="1091279"/>
          </a:xfrm>
          <a:prstGeom prst="rect">
            <a:avLst/>
          </a:prstGeom>
        </p:spPr>
      </p:pic>
      <p:pic>
        <p:nvPicPr>
          <p:cNvPr id="21" name="145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328553" y="632953"/>
            <a:ext cx="768163" cy="883997"/>
          </a:xfrm>
          <a:prstGeom prst="rect">
            <a:avLst/>
          </a:prstGeom>
        </p:spPr>
      </p:pic>
      <p:pic>
        <p:nvPicPr>
          <p:cNvPr id="22" name="144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7390792" y="608178"/>
            <a:ext cx="768163" cy="890093"/>
          </a:xfrm>
          <a:prstGeom prst="rect">
            <a:avLst/>
          </a:prstGeom>
        </p:spPr>
      </p:pic>
      <p:pic>
        <p:nvPicPr>
          <p:cNvPr id="23" name="149"/>
          <p:cNvPicPr>
            <a:picLocks noChangeAspect="1"/>
          </p:cNvPicPr>
          <p:nvPr/>
        </p:nvPicPr>
        <p:blipFill rotWithShape="1">
          <a:blip r:embed="rId21" cstate="screen"/>
          <a:srcRect t="-10904" r="-11007"/>
          <a:stretch>
            <a:fillRect/>
          </a:stretch>
        </p:blipFill>
        <p:spPr>
          <a:xfrm>
            <a:off x="1798063" y="817084"/>
            <a:ext cx="1219200" cy="578451"/>
          </a:xfrm>
          <a:prstGeom prst="rect">
            <a:avLst/>
          </a:prstGeom>
        </p:spPr>
      </p:pic>
      <p:pic>
        <p:nvPicPr>
          <p:cNvPr id="24" name="3"/>
          <p:cNvPicPr>
            <a:picLocks noChangeAspect="1"/>
          </p:cNvPicPr>
          <p:nvPr/>
        </p:nvPicPr>
        <p:blipFill rotWithShape="1">
          <a:blip r:embed="rId22" cstate="email"/>
          <a:srcRect/>
          <a:stretch>
            <a:fillRect/>
          </a:stretch>
        </p:blipFill>
        <p:spPr>
          <a:xfrm rot="16200000">
            <a:off x="6356804" y="-1058929"/>
            <a:ext cx="352299" cy="5802530"/>
          </a:xfrm>
          <a:prstGeom prst="rect">
            <a:avLst/>
          </a:prstGeom>
        </p:spPr>
      </p:pic>
      <p:pic>
        <p:nvPicPr>
          <p:cNvPr id="25" name="1"/>
          <p:cNvPicPr>
            <a:picLocks noChangeAspect="1"/>
          </p:cNvPicPr>
          <p:nvPr/>
        </p:nvPicPr>
        <p:blipFill>
          <a:blip r:embed="rId23" cstate="email"/>
          <a:stretch>
            <a:fillRect/>
          </a:stretch>
        </p:blipFill>
        <p:spPr>
          <a:xfrm flipH="1">
            <a:off x="-1" y="-1"/>
            <a:ext cx="2889009" cy="1758721"/>
          </a:xfrm>
          <a:prstGeom prst="rect">
            <a:avLst/>
          </a:prstGeom>
        </p:spPr>
      </p:pic>
      <p:pic>
        <p:nvPicPr>
          <p:cNvPr id="26" name="4"/>
          <p:cNvPicPr>
            <a:picLocks noChangeAspect="1"/>
          </p:cNvPicPr>
          <p:nvPr/>
        </p:nvPicPr>
        <p:blipFill rotWithShape="1">
          <a:blip r:embed="rId22" cstate="email"/>
          <a:srcRect/>
          <a:stretch>
            <a:fillRect/>
          </a:stretch>
        </p:blipFill>
        <p:spPr>
          <a:xfrm rot="5400000" flipV="1">
            <a:off x="6522754" y="2032777"/>
            <a:ext cx="352299" cy="5802531"/>
          </a:xfrm>
          <a:prstGeom prst="rect">
            <a:avLst/>
          </a:prstGeom>
        </p:spPr>
      </p:pic>
      <p:pic>
        <p:nvPicPr>
          <p:cNvPr id="28" name="1"/>
          <p:cNvPicPr>
            <a:picLocks noChangeAspect="1"/>
          </p:cNvPicPr>
          <p:nvPr/>
        </p:nvPicPr>
        <p:blipFill>
          <a:blip r:embed="rId23" cstate="email"/>
          <a:stretch>
            <a:fillRect/>
          </a:stretch>
        </p:blipFill>
        <p:spPr>
          <a:xfrm flipH="1">
            <a:off x="-3843" y="-1"/>
            <a:ext cx="4355558" cy="2651501"/>
          </a:xfrm>
          <a:prstGeom prst="rect">
            <a:avLst/>
          </a:prstGeom>
        </p:spPr>
      </p:pic>
      <p:pic>
        <p:nvPicPr>
          <p:cNvPr id="29" name="图片 21981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330435" y="160049"/>
            <a:ext cx="1683373" cy="16542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Rounded Rectangle 29"/>
          <p:cNvSpPr/>
          <p:nvPr/>
        </p:nvSpPr>
        <p:spPr>
          <a:xfrm>
            <a:off x="3331030" y="2142309"/>
            <a:ext cx="6493294" cy="2429827"/>
          </a:xfrm>
          <a:prstGeom prst="roundRect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2725830" y="2307684"/>
            <a:ext cx="7470072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000" b="1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 theo </a:t>
            </a:r>
          </a:p>
          <a:p>
            <a:pPr algn="ctr"/>
            <a:r>
              <a:rPr lang="en-US" sz="6000" b="1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văn bản đọc</a:t>
            </a:r>
            <a:endParaRPr lang="en-US" sz="6000" b="1" dirty="0">
              <a:ln w="1905"/>
              <a:gradFill>
                <a:gsLst>
                  <a:gs pos="0">
                    <a:srgbClr val="F79646">
                      <a:shade val="20000"/>
                      <a:satMod val="200000"/>
                    </a:srgbClr>
                  </a:gs>
                  <a:gs pos="78000">
                    <a:srgbClr val="F79646">
                      <a:tint val="90000"/>
                      <a:shade val="89000"/>
                      <a:satMod val="220000"/>
                    </a:srgbClr>
                  </a:gs>
                  <a:gs pos="100000">
                    <a:srgbClr val="F79646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Chu Thị Soa - Đà Nẵng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A3711-9D91-440C-92AA-CC298B1C9371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9393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16112" y="201995"/>
            <a:ext cx="985398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Câu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</a:rPr>
              <a:t> 1</a:t>
            </a:r>
            <a:r>
              <a:rPr lang="en-US" sz="4000" dirty="0">
                <a:latin typeface="Times New Roman" panose="02020603050405020304" pitchFamily="18" charset="0"/>
              </a:rPr>
              <a:t>: </a:t>
            </a:r>
            <a:r>
              <a:rPr lang="en-US" sz="4000" dirty="0" err="1">
                <a:latin typeface="Times New Roman" panose="02020603050405020304" pitchFamily="18" charset="0"/>
              </a:rPr>
              <a:t>Câu</a:t>
            </a:r>
            <a:r>
              <a:rPr lang="en-US" sz="4000" dirty="0">
                <a:latin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</a:rPr>
              <a:t>nào</a:t>
            </a:r>
            <a:r>
              <a:rPr lang="en-US" sz="4000" dirty="0">
                <a:latin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</a:rPr>
              <a:t>dưới</a:t>
            </a:r>
            <a:r>
              <a:rPr lang="en-US" sz="4000" dirty="0">
                <a:latin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</a:rPr>
              <a:t>đây</a:t>
            </a:r>
            <a:r>
              <a:rPr lang="en-US" sz="4000" dirty="0">
                <a:latin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</a:rPr>
              <a:t>là</a:t>
            </a:r>
            <a:r>
              <a:rPr lang="en-US" sz="4000" dirty="0">
                <a:latin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</a:rPr>
              <a:t>câu</a:t>
            </a:r>
            <a:r>
              <a:rPr lang="en-US" sz="4000" dirty="0">
                <a:latin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</a:rPr>
              <a:t>nêu</a:t>
            </a:r>
            <a:r>
              <a:rPr lang="en-US" sz="4000" dirty="0">
                <a:latin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</a:rPr>
              <a:t>đặc</a:t>
            </a:r>
            <a:r>
              <a:rPr lang="en-US" sz="4000" dirty="0">
                <a:latin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</a:rPr>
              <a:t>điểm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</a:rPr>
              <a:t>?</a:t>
            </a:r>
          </a:p>
          <a:p>
            <a:r>
              <a:rPr lang="en-US" sz="4000" dirty="0">
                <a:latin typeface="Times New Roman" panose="02020603050405020304" pitchFamily="18" charset="0"/>
              </a:rPr>
              <a:t>a.</a:t>
            </a:r>
            <a:r>
              <a:rPr lang="en-US" sz="4000" dirty="0">
                <a:solidFill>
                  <a:srgbClr val="FFC00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</a:rPr>
              <a:t>Bốn</a:t>
            </a:r>
            <a:r>
              <a:rPr lang="en-US" sz="4000" dirty="0">
                <a:latin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</a:rPr>
              <a:t>nàng</a:t>
            </a:r>
            <a:r>
              <a:rPr lang="en-US" sz="4000" dirty="0">
                <a:latin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</a:rPr>
              <a:t>tiên</a:t>
            </a:r>
            <a:r>
              <a:rPr lang="en-US" sz="4000" dirty="0">
                <a:latin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</a:rPr>
              <a:t>cầm</a:t>
            </a:r>
            <a:r>
              <a:rPr lang="en-US" sz="4000" dirty="0">
                <a:latin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</a:rPr>
              <a:t>tay</a:t>
            </a:r>
            <a:r>
              <a:rPr lang="en-US" sz="4000" dirty="0">
                <a:latin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</a:rPr>
              <a:t>nhau</a:t>
            </a:r>
            <a:r>
              <a:rPr lang="en-US" sz="4000" dirty="0">
                <a:latin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</a:rPr>
              <a:t>trò</a:t>
            </a:r>
            <a:r>
              <a:rPr lang="en-US" sz="4000" dirty="0">
                <a:latin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</a:rPr>
              <a:t>chuyện</a:t>
            </a:r>
            <a:r>
              <a:rPr lang="en-US" sz="4000" dirty="0">
                <a:latin typeface="Times New Roman" panose="02020603050405020304" pitchFamily="18" charset="0"/>
              </a:rPr>
              <a:t>.</a:t>
            </a:r>
          </a:p>
          <a:p>
            <a:r>
              <a:rPr lang="en-US" sz="4000" dirty="0">
                <a:latin typeface="Times New Roman" panose="02020603050405020304" pitchFamily="18" charset="0"/>
              </a:rPr>
              <a:t>b. </a:t>
            </a:r>
            <a:r>
              <a:rPr lang="en-US" sz="4000" dirty="0" err="1">
                <a:latin typeface="Times New Roman" panose="02020603050405020304" pitchFamily="18" charset="0"/>
              </a:rPr>
              <a:t>Các</a:t>
            </a:r>
            <a:r>
              <a:rPr lang="en-US" sz="4000" dirty="0">
                <a:latin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</a:rPr>
              <a:t>cháu</a:t>
            </a:r>
            <a:r>
              <a:rPr lang="en-US" sz="4000" dirty="0">
                <a:latin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</a:rPr>
              <a:t>đều</a:t>
            </a:r>
            <a:r>
              <a:rPr lang="en-US" sz="4000" dirty="0">
                <a:latin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</a:rPr>
              <a:t>có</a:t>
            </a:r>
            <a:r>
              <a:rPr lang="en-US" sz="4000" dirty="0">
                <a:latin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</a:rPr>
              <a:t>ích</a:t>
            </a:r>
            <a:r>
              <a:rPr lang="en-US" sz="4000" dirty="0">
                <a:latin typeface="Times New Roman" panose="02020603050405020304" pitchFamily="18" charset="0"/>
              </a:rPr>
              <a:t>, </a:t>
            </a:r>
            <a:r>
              <a:rPr lang="en-US" sz="4000" dirty="0" err="1">
                <a:latin typeface="Times New Roman" panose="02020603050405020304" pitchFamily="18" charset="0"/>
              </a:rPr>
              <a:t>đều</a:t>
            </a:r>
            <a:r>
              <a:rPr lang="en-US" sz="4000" dirty="0">
                <a:latin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</a:rPr>
              <a:t>đáng</a:t>
            </a:r>
            <a:r>
              <a:rPr lang="en-US" sz="4000" dirty="0">
                <a:latin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</a:rPr>
              <a:t>yêu</a:t>
            </a:r>
            <a:r>
              <a:rPr lang="en-US" sz="4000" dirty="0">
                <a:latin typeface="Times New Roman" panose="02020603050405020304" pitchFamily="18" charset="0"/>
              </a:rPr>
              <a:t>.</a:t>
            </a:r>
            <a:endParaRPr lang="en-US" sz="4000" dirty="0"/>
          </a:p>
        </p:txBody>
      </p:sp>
      <p:grpSp>
        <p:nvGrpSpPr>
          <p:cNvPr id="6" name="组合 5"/>
          <p:cNvGrpSpPr>
            <a:grpSpLocks/>
          </p:cNvGrpSpPr>
          <p:nvPr/>
        </p:nvGrpSpPr>
        <p:grpSpPr bwMode="auto">
          <a:xfrm>
            <a:off x="81828" y="4571546"/>
            <a:ext cx="12110172" cy="2527300"/>
            <a:chOff x="-6350" y="6061075"/>
            <a:chExt cx="12204701" cy="2527300"/>
          </a:xfrm>
        </p:grpSpPr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1380067" y="7564438"/>
              <a:ext cx="35984" cy="1017587"/>
            </a:xfrm>
            <a:custGeom>
              <a:avLst/>
              <a:gdLst>
                <a:gd name="T0" fmla="*/ 6 w 6"/>
                <a:gd name="T1" fmla="*/ 3 h 165"/>
                <a:gd name="T2" fmla="*/ 3 w 6"/>
                <a:gd name="T3" fmla="*/ 0 h 165"/>
                <a:gd name="T4" fmla="*/ 0 w 6"/>
                <a:gd name="T5" fmla="*/ 3 h 165"/>
                <a:gd name="T6" fmla="*/ 0 w 6"/>
                <a:gd name="T7" fmla="*/ 165 h 165"/>
                <a:gd name="T8" fmla="*/ 6 w 6"/>
                <a:gd name="T9" fmla="*/ 165 h 165"/>
                <a:gd name="T10" fmla="*/ 6 w 6"/>
                <a:gd name="T11" fmla="*/ 3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65">
                  <a:moveTo>
                    <a:pt x="6" y="3"/>
                  </a:moveTo>
                  <a:cubicBezTo>
                    <a:pt x="6" y="1"/>
                    <a:pt x="5" y="0"/>
                    <a:pt x="3" y="0"/>
                  </a:cubicBezTo>
                  <a:cubicBezTo>
                    <a:pt x="2" y="0"/>
                    <a:pt x="0" y="1"/>
                    <a:pt x="0" y="3"/>
                  </a:cubicBezTo>
                  <a:cubicBezTo>
                    <a:pt x="0" y="165"/>
                    <a:pt x="0" y="165"/>
                    <a:pt x="0" y="165"/>
                  </a:cubicBezTo>
                  <a:cubicBezTo>
                    <a:pt x="6" y="165"/>
                    <a:pt x="6" y="165"/>
                    <a:pt x="6" y="165"/>
                  </a:cubicBezTo>
                  <a:lnTo>
                    <a:pt x="6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622301" y="6935788"/>
              <a:ext cx="35984" cy="1646237"/>
            </a:xfrm>
            <a:custGeom>
              <a:avLst/>
              <a:gdLst>
                <a:gd name="T0" fmla="*/ 6 w 6"/>
                <a:gd name="T1" fmla="*/ 4 h 267"/>
                <a:gd name="T2" fmla="*/ 3 w 6"/>
                <a:gd name="T3" fmla="*/ 0 h 267"/>
                <a:gd name="T4" fmla="*/ 0 w 6"/>
                <a:gd name="T5" fmla="*/ 4 h 267"/>
                <a:gd name="T6" fmla="*/ 0 w 6"/>
                <a:gd name="T7" fmla="*/ 267 h 267"/>
                <a:gd name="T8" fmla="*/ 6 w 6"/>
                <a:gd name="T9" fmla="*/ 267 h 267"/>
                <a:gd name="T10" fmla="*/ 6 w 6"/>
                <a:gd name="T11" fmla="*/ 4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67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67"/>
                    <a:pt x="0" y="267"/>
                    <a:pt x="0" y="267"/>
                  </a:cubicBezTo>
                  <a:cubicBezTo>
                    <a:pt x="6" y="267"/>
                    <a:pt x="6" y="267"/>
                    <a:pt x="6" y="267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9" name="Freeform 8"/>
            <p:cNvSpPr>
              <a:spLocks/>
            </p:cNvSpPr>
            <p:nvPr/>
          </p:nvSpPr>
          <p:spPr bwMode="auto">
            <a:xfrm>
              <a:off x="1680634" y="6492875"/>
              <a:ext cx="38100" cy="2089150"/>
            </a:xfrm>
            <a:custGeom>
              <a:avLst/>
              <a:gdLst>
                <a:gd name="T0" fmla="*/ 6 w 6"/>
                <a:gd name="T1" fmla="*/ 6 h 339"/>
                <a:gd name="T2" fmla="*/ 3 w 6"/>
                <a:gd name="T3" fmla="*/ 0 h 339"/>
                <a:gd name="T4" fmla="*/ 0 w 6"/>
                <a:gd name="T5" fmla="*/ 6 h 339"/>
                <a:gd name="T6" fmla="*/ 0 w 6"/>
                <a:gd name="T7" fmla="*/ 339 h 339"/>
                <a:gd name="T8" fmla="*/ 6 w 6"/>
                <a:gd name="T9" fmla="*/ 339 h 339"/>
                <a:gd name="T10" fmla="*/ 6 w 6"/>
                <a:gd name="T11" fmla="*/ 6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39">
                  <a:moveTo>
                    <a:pt x="6" y="6"/>
                  </a:moveTo>
                  <a:cubicBezTo>
                    <a:pt x="6" y="3"/>
                    <a:pt x="5" y="0"/>
                    <a:pt x="3" y="0"/>
                  </a:cubicBezTo>
                  <a:cubicBezTo>
                    <a:pt x="2" y="0"/>
                    <a:pt x="0" y="3"/>
                    <a:pt x="0" y="6"/>
                  </a:cubicBezTo>
                  <a:cubicBezTo>
                    <a:pt x="0" y="339"/>
                    <a:pt x="0" y="339"/>
                    <a:pt x="0" y="339"/>
                  </a:cubicBezTo>
                  <a:cubicBezTo>
                    <a:pt x="6" y="339"/>
                    <a:pt x="6" y="339"/>
                    <a:pt x="6" y="339"/>
                  </a:cubicBezTo>
                  <a:lnTo>
                    <a:pt x="6" y="6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0" name="Freeform 9"/>
            <p:cNvSpPr>
              <a:spLocks/>
            </p:cNvSpPr>
            <p:nvPr/>
          </p:nvSpPr>
          <p:spPr bwMode="auto">
            <a:xfrm>
              <a:off x="2338918" y="6683375"/>
              <a:ext cx="38100" cy="1898650"/>
            </a:xfrm>
            <a:custGeom>
              <a:avLst/>
              <a:gdLst>
                <a:gd name="T0" fmla="*/ 6 w 6"/>
                <a:gd name="T1" fmla="*/ 4 h 308"/>
                <a:gd name="T2" fmla="*/ 3 w 6"/>
                <a:gd name="T3" fmla="*/ 0 h 308"/>
                <a:gd name="T4" fmla="*/ 0 w 6"/>
                <a:gd name="T5" fmla="*/ 4 h 308"/>
                <a:gd name="T6" fmla="*/ 0 w 6"/>
                <a:gd name="T7" fmla="*/ 308 h 308"/>
                <a:gd name="T8" fmla="*/ 6 w 6"/>
                <a:gd name="T9" fmla="*/ 308 h 308"/>
                <a:gd name="T10" fmla="*/ 6 w 6"/>
                <a:gd name="T11" fmla="*/ 4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08">
                  <a:moveTo>
                    <a:pt x="6" y="4"/>
                  </a:moveTo>
                  <a:cubicBezTo>
                    <a:pt x="6" y="2"/>
                    <a:pt x="4" y="0"/>
                    <a:pt x="3" y="0"/>
                  </a:cubicBezTo>
                  <a:cubicBezTo>
                    <a:pt x="1" y="0"/>
                    <a:pt x="0" y="2"/>
                    <a:pt x="0" y="4"/>
                  </a:cubicBezTo>
                  <a:cubicBezTo>
                    <a:pt x="0" y="308"/>
                    <a:pt x="0" y="308"/>
                    <a:pt x="0" y="308"/>
                  </a:cubicBezTo>
                  <a:cubicBezTo>
                    <a:pt x="6" y="308"/>
                    <a:pt x="6" y="308"/>
                    <a:pt x="6" y="308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2611967" y="7485063"/>
              <a:ext cx="29633" cy="1096962"/>
            </a:xfrm>
            <a:custGeom>
              <a:avLst/>
              <a:gdLst>
                <a:gd name="T0" fmla="*/ 5 w 5"/>
                <a:gd name="T1" fmla="*/ 3 h 178"/>
                <a:gd name="T2" fmla="*/ 2 w 5"/>
                <a:gd name="T3" fmla="*/ 0 h 178"/>
                <a:gd name="T4" fmla="*/ 0 w 5"/>
                <a:gd name="T5" fmla="*/ 3 h 178"/>
                <a:gd name="T6" fmla="*/ 0 w 5"/>
                <a:gd name="T7" fmla="*/ 178 h 178"/>
                <a:gd name="T8" fmla="*/ 5 w 5"/>
                <a:gd name="T9" fmla="*/ 178 h 178"/>
                <a:gd name="T10" fmla="*/ 5 w 5"/>
                <a:gd name="T11" fmla="*/ 3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78">
                  <a:moveTo>
                    <a:pt x="5" y="3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3"/>
                  </a:cubicBezTo>
                  <a:cubicBezTo>
                    <a:pt x="0" y="178"/>
                    <a:pt x="0" y="178"/>
                    <a:pt x="0" y="178"/>
                  </a:cubicBezTo>
                  <a:cubicBezTo>
                    <a:pt x="5" y="178"/>
                    <a:pt x="5" y="178"/>
                    <a:pt x="5" y="178"/>
                  </a:cubicBezTo>
                  <a:lnTo>
                    <a:pt x="5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2" name="Freeform 11"/>
            <p:cNvSpPr>
              <a:spLocks/>
            </p:cNvSpPr>
            <p:nvPr/>
          </p:nvSpPr>
          <p:spPr bwMode="auto">
            <a:xfrm>
              <a:off x="836085" y="6819900"/>
              <a:ext cx="1159933" cy="1077913"/>
            </a:xfrm>
            <a:custGeom>
              <a:avLst/>
              <a:gdLst>
                <a:gd name="T0" fmla="*/ 85 w 188"/>
                <a:gd name="T1" fmla="*/ 70 h 175"/>
                <a:gd name="T2" fmla="*/ 79 w 188"/>
                <a:gd name="T3" fmla="*/ 5 h 175"/>
                <a:gd name="T4" fmla="*/ 98 w 188"/>
                <a:gd name="T5" fmla="*/ 65 h 175"/>
                <a:gd name="T6" fmla="*/ 149 w 188"/>
                <a:gd name="T7" fmla="*/ 44 h 175"/>
                <a:gd name="T8" fmla="*/ 117 w 188"/>
                <a:gd name="T9" fmla="*/ 81 h 175"/>
                <a:gd name="T10" fmla="*/ 178 w 188"/>
                <a:gd name="T11" fmla="*/ 99 h 175"/>
                <a:gd name="T12" fmla="*/ 113 w 188"/>
                <a:gd name="T13" fmla="*/ 100 h 175"/>
                <a:gd name="T14" fmla="*/ 139 w 188"/>
                <a:gd name="T15" fmla="*/ 151 h 175"/>
                <a:gd name="T16" fmla="*/ 98 w 188"/>
                <a:gd name="T17" fmla="*/ 115 h 175"/>
                <a:gd name="T18" fmla="*/ 90 w 188"/>
                <a:gd name="T19" fmla="*/ 171 h 175"/>
                <a:gd name="T20" fmla="*/ 73 w 188"/>
                <a:gd name="T21" fmla="*/ 120 h 175"/>
                <a:gd name="T22" fmla="*/ 19 w 188"/>
                <a:gd name="T23" fmla="*/ 131 h 175"/>
                <a:gd name="T24" fmla="*/ 59 w 188"/>
                <a:gd name="T25" fmla="*/ 104 h 175"/>
                <a:gd name="T26" fmla="*/ 11 w 188"/>
                <a:gd name="T27" fmla="*/ 67 h 175"/>
                <a:gd name="T28" fmla="*/ 70 w 188"/>
                <a:gd name="T29" fmla="*/ 77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8" h="175">
                  <a:moveTo>
                    <a:pt x="85" y="70"/>
                  </a:moveTo>
                  <a:cubicBezTo>
                    <a:pt x="59" y="74"/>
                    <a:pt x="51" y="9"/>
                    <a:pt x="79" y="5"/>
                  </a:cubicBezTo>
                  <a:cubicBezTo>
                    <a:pt x="111" y="0"/>
                    <a:pt x="102" y="49"/>
                    <a:pt x="98" y="65"/>
                  </a:cubicBezTo>
                  <a:cubicBezTo>
                    <a:pt x="106" y="52"/>
                    <a:pt x="139" y="15"/>
                    <a:pt x="149" y="44"/>
                  </a:cubicBezTo>
                  <a:cubicBezTo>
                    <a:pt x="156" y="63"/>
                    <a:pt x="128" y="72"/>
                    <a:pt x="117" y="81"/>
                  </a:cubicBezTo>
                  <a:cubicBezTo>
                    <a:pt x="131" y="67"/>
                    <a:pt x="188" y="74"/>
                    <a:pt x="178" y="99"/>
                  </a:cubicBezTo>
                  <a:cubicBezTo>
                    <a:pt x="169" y="119"/>
                    <a:pt x="127" y="105"/>
                    <a:pt x="113" y="100"/>
                  </a:cubicBezTo>
                  <a:cubicBezTo>
                    <a:pt x="129" y="109"/>
                    <a:pt x="171" y="135"/>
                    <a:pt x="139" y="151"/>
                  </a:cubicBezTo>
                  <a:cubicBezTo>
                    <a:pt x="113" y="165"/>
                    <a:pt x="105" y="132"/>
                    <a:pt x="98" y="115"/>
                  </a:cubicBezTo>
                  <a:cubicBezTo>
                    <a:pt x="102" y="131"/>
                    <a:pt x="114" y="166"/>
                    <a:pt x="90" y="171"/>
                  </a:cubicBezTo>
                  <a:cubicBezTo>
                    <a:pt x="66" y="175"/>
                    <a:pt x="57" y="134"/>
                    <a:pt x="73" y="120"/>
                  </a:cubicBezTo>
                  <a:cubicBezTo>
                    <a:pt x="64" y="130"/>
                    <a:pt x="30" y="151"/>
                    <a:pt x="19" y="131"/>
                  </a:cubicBezTo>
                  <a:cubicBezTo>
                    <a:pt x="7" y="108"/>
                    <a:pt x="49" y="108"/>
                    <a:pt x="59" y="104"/>
                  </a:cubicBezTo>
                  <a:cubicBezTo>
                    <a:pt x="44" y="106"/>
                    <a:pt x="0" y="88"/>
                    <a:pt x="11" y="67"/>
                  </a:cubicBezTo>
                  <a:cubicBezTo>
                    <a:pt x="21" y="46"/>
                    <a:pt x="66" y="70"/>
                    <a:pt x="70" y="7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3" name="Oval 12"/>
            <p:cNvSpPr>
              <a:spLocks noChangeArrowheads="1"/>
            </p:cNvSpPr>
            <p:nvPr/>
          </p:nvSpPr>
          <p:spPr bwMode="auto">
            <a:xfrm>
              <a:off x="1157818" y="7164388"/>
              <a:ext cx="480483" cy="474662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4" name="Oval 13"/>
            <p:cNvSpPr>
              <a:spLocks noChangeArrowheads="1"/>
            </p:cNvSpPr>
            <p:nvPr/>
          </p:nvSpPr>
          <p:spPr bwMode="auto">
            <a:xfrm>
              <a:off x="1231901" y="7288213"/>
              <a:ext cx="16933" cy="111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5" name="Oval 14"/>
            <p:cNvSpPr>
              <a:spLocks noChangeArrowheads="1"/>
            </p:cNvSpPr>
            <p:nvPr/>
          </p:nvSpPr>
          <p:spPr bwMode="auto">
            <a:xfrm>
              <a:off x="1416051" y="72453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6" name="Oval 15"/>
            <p:cNvSpPr>
              <a:spLocks noChangeArrowheads="1"/>
            </p:cNvSpPr>
            <p:nvPr/>
          </p:nvSpPr>
          <p:spPr bwMode="auto">
            <a:xfrm>
              <a:off x="1373718" y="7331075"/>
              <a:ext cx="19049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7" name="Oval 16"/>
            <p:cNvSpPr>
              <a:spLocks noChangeArrowheads="1"/>
            </p:cNvSpPr>
            <p:nvPr/>
          </p:nvSpPr>
          <p:spPr bwMode="auto">
            <a:xfrm>
              <a:off x="1557867" y="73310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8" name="Oval 17"/>
            <p:cNvSpPr>
              <a:spLocks noChangeArrowheads="1"/>
            </p:cNvSpPr>
            <p:nvPr/>
          </p:nvSpPr>
          <p:spPr bwMode="auto">
            <a:xfrm>
              <a:off x="1500718" y="7459663"/>
              <a:ext cx="19049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9" name="Oval 18"/>
            <p:cNvSpPr>
              <a:spLocks noChangeArrowheads="1"/>
            </p:cNvSpPr>
            <p:nvPr/>
          </p:nvSpPr>
          <p:spPr bwMode="auto">
            <a:xfrm>
              <a:off x="1255185" y="7429500"/>
              <a:ext cx="19049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20" name="Oval 19"/>
            <p:cNvSpPr>
              <a:spLocks noChangeArrowheads="1"/>
            </p:cNvSpPr>
            <p:nvPr/>
          </p:nvSpPr>
          <p:spPr bwMode="auto">
            <a:xfrm>
              <a:off x="1422401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21" name="Oval 20"/>
            <p:cNvSpPr>
              <a:spLocks noChangeArrowheads="1"/>
            </p:cNvSpPr>
            <p:nvPr/>
          </p:nvSpPr>
          <p:spPr bwMode="auto">
            <a:xfrm>
              <a:off x="1392767" y="7559675"/>
              <a:ext cx="10584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22" name="Freeform 21"/>
            <p:cNvSpPr>
              <a:spLocks/>
            </p:cNvSpPr>
            <p:nvPr/>
          </p:nvSpPr>
          <p:spPr bwMode="auto">
            <a:xfrm>
              <a:off x="300567" y="6456363"/>
              <a:ext cx="721784" cy="671512"/>
            </a:xfrm>
            <a:custGeom>
              <a:avLst/>
              <a:gdLst>
                <a:gd name="T0" fmla="*/ 52 w 117"/>
                <a:gd name="T1" fmla="*/ 43 h 109"/>
                <a:gd name="T2" fmla="*/ 49 w 117"/>
                <a:gd name="T3" fmla="*/ 2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0 w 117"/>
                <a:gd name="T11" fmla="*/ 61 h 109"/>
                <a:gd name="T12" fmla="*/ 70 w 117"/>
                <a:gd name="T13" fmla="*/ 62 h 109"/>
                <a:gd name="T14" fmla="*/ 86 w 117"/>
                <a:gd name="T15" fmla="*/ 94 h 109"/>
                <a:gd name="T16" fmla="*/ 60 w 117"/>
                <a:gd name="T17" fmla="*/ 71 h 109"/>
                <a:gd name="T18" fmla="*/ 56 w 117"/>
                <a:gd name="T19" fmla="*/ 106 h 109"/>
                <a:gd name="T20" fmla="*/ 45 w 117"/>
                <a:gd name="T21" fmla="*/ 74 h 109"/>
                <a:gd name="T22" fmla="*/ 11 w 117"/>
                <a:gd name="T23" fmla="*/ 81 h 109"/>
                <a:gd name="T24" fmla="*/ 37 w 117"/>
                <a:gd name="T25" fmla="*/ 64 h 109"/>
                <a:gd name="T26" fmla="*/ 6 w 117"/>
                <a:gd name="T27" fmla="*/ 41 h 109"/>
                <a:gd name="T28" fmla="*/ 43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2" y="43"/>
                  </a:moveTo>
                  <a:cubicBezTo>
                    <a:pt x="36" y="45"/>
                    <a:pt x="31" y="5"/>
                    <a:pt x="49" y="2"/>
                  </a:cubicBezTo>
                  <a:cubicBezTo>
                    <a:pt x="69" y="0"/>
                    <a:pt x="63" y="30"/>
                    <a:pt x="61" y="40"/>
                  </a:cubicBezTo>
                  <a:cubicBezTo>
                    <a:pt x="66" y="32"/>
                    <a:pt x="86" y="9"/>
                    <a:pt x="93" y="27"/>
                  </a:cubicBezTo>
                  <a:cubicBezTo>
                    <a:pt x="97" y="38"/>
                    <a:pt x="79" y="44"/>
                    <a:pt x="73" y="50"/>
                  </a:cubicBezTo>
                  <a:cubicBezTo>
                    <a:pt x="81" y="41"/>
                    <a:pt x="117" y="46"/>
                    <a:pt x="110" y="61"/>
                  </a:cubicBezTo>
                  <a:cubicBezTo>
                    <a:pt x="105" y="73"/>
                    <a:pt x="79" y="65"/>
                    <a:pt x="70" y="62"/>
                  </a:cubicBezTo>
                  <a:cubicBezTo>
                    <a:pt x="80" y="67"/>
                    <a:pt x="106" y="83"/>
                    <a:pt x="86" y="94"/>
                  </a:cubicBezTo>
                  <a:cubicBezTo>
                    <a:pt x="70" y="102"/>
                    <a:pt x="65" y="81"/>
                    <a:pt x="60" y="71"/>
                  </a:cubicBezTo>
                  <a:cubicBezTo>
                    <a:pt x="63" y="81"/>
                    <a:pt x="71" y="103"/>
                    <a:pt x="56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3"/>
                    <a:pt x="11" y="81"/>
                  </a:cubicBezTo>
                  <a:cubicBezTo>
                    <a:pt x="4" y="67"/>
                    <a:pt x="30" y="66"/>
                    <a:pt x="37" y="64"/>
                  </a:cubicBezTo>
                  <a:cubicBezTo>
                    <a:pt x="27" y="65"/>
                    <a:pt x="0" y="54"/>
                    <a:pt x="6" y="41"/>
                  </a:cubicBezTo>
                  <a:cubicBezTo>
                    <a:pt x="13" y="28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23" name="Oval 22"/>
            <p:cNvSpPr>
              <a:spLocks noChangeArrowheads="1"/>
            </p:cNvSpPr>
            <p:nvPr/>
          </p:nvSpPr>
          <p:spPr bwMode="auto">
            <a:xfrm>
              <a:off x="497418" y="6665913"/>
              <a:ext cx="296333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24" name="Oval 23"/>
            <p:cNvSpPr>
              <a:spLocks noChangeArrowheads="1"/>
            </p:cNvSpPr>
            <p:nvPr/>
          </p:nvSpPr>
          <p:spPr bwMode="auto">
            <a:xfrm>
              <a:off x="548218" y="6745288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25" name="Oval 24"/>
            <p:cNvSpPr>
              <a:spLocks noChangeArrowheads="1"/>
            </p:cNvSpPr>
            <p:nvPr/>
          </p:nvSpPr>
          <p:spPr bwMode="auto">
            <a:xfrm>
              <a:off x="658285" y="6715125"/>
              <a:ext cx="6349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26" name="Oval 25"/>
            <p:cNvSpPr>
              <a:spLocks noChangeArrowheads="1"/>
            </p:cNvSpPr>
            <p:nvPr/>
          </p:nvSpPr>
          <p:spPr bwMode="auto">
            <a:xfrm>
              <a:off x="632885" y="6770688"/>
              <a:ext cx="6349" cy="111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27" name="Oval 26"/>
            <p:cNvSpPr>
              <a:spLocks noChangeArrowheads="1"/>
            </p:cNvSpPr>
            <p:nvPr/>
          </p:nvSpPr>
          <p:spPr bwMode="auto">
            <a:xfrm>
              <a:off x="745067" y="6770688"/>
              <a:ext cx="12700" cy="476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28" name="Oval 27"/>
            <p:cNvSpPr>
              <a:spLocks noChangeArrowheads="1"/>
            </p:cNvSpPr>
            <p:nvPr/>
          </p:nvSpPr>
          <p:spPr bwMode="auto">
            <a:xfrm>
              <a:off x="713318" y="6850063"/>
              <a:ext cx="6349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29" name="Oval 28"/>
            <p:cNvSpPr>
              <a:spLocks noChangeArrowheads="1"/>
            </p:cNvSpPr>
            <p:nvPr/>
          </p:nvSpPr>
          <p:spPr bwMode="auto">
            <a:xfrm>
              <a:off x="560918" y="68310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30" name="Oval 29"/>
            <p:cNvSpPr>
              <a:spLocks noChangeArrowheads="1"/>
            </p:cNvSpPr>
            <p:nvPr/>
          </p:nvSpPr>
          <p:spPr bwMode="auto">
            <a:xfrm>
              <a:off x="664634" y="6843713"/>
              <a:ext cx="6351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31" name="Oval 30"/>
            <p:cNvSpPr>
              <a:spLocks noChangeArrowheads="1"/>
            </p:cNvSpPr>
            <p:nvPr/>
          </p:nvSpPr>
          <p:spPr bwMode="auto">
            <a:xfrm>
              <a:off x="645585" y="6911975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32" name="Freeform 31"/>
            <p:cNvSpPr>
              <a:spLocks/>
            </p:cNvSpPr>
            <p:nvPr/>
          </p:nvSpPr>
          <p:spPr bwMode="auto">
            <a:xfrm>
              <a:off x="2277534" y="7108825"/>
              <a:ext cx="721784" cy="671513"/>
            </a:xfrm>
            <a:custGeom>
              <a:avLst/>
              <a:gdLst>
                <a:gd name="T0" fmla="*/ 53 w 117"/>
                <a:gd name="T1" fmla="*/ 43 h 109"/>
                <a:gd name="T2" fmla="*/ 50 w 117"/>
                <a:gd name="T3" fmla="*/ 3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1 w 117"/>
                <a:gd name="T11" fmla="*/ 61 h 109"/>
                <a:gd name="T12" fmla="*/ 71 w 117"/>
                <a:gd name="T13" fmla="*/ 62 h 109"/>
                <a:gd name="T14" fmla="*/ 87 w 117"/>
                <a:gd name="T15" fmla="*/ 94 h 109"/>
                <a:gd name="T16" fmla="*/ 61 w 117"/>
                <a:gd name="T17" fmla="*/ 71 h 109"/>
                <a:gd name="T18" fmla="*/ 56 w 117"/>
                <a:gd name="T19" fmla="*/ 106 h 109"/>
                <a:gd name="T20" fmla="*/ 46 w 117"/>
                <a:gd name="T21" fmla="*/ 74 h 109"/>
                <a:gd name="T22" fmla="*/ 12 w 117"/>
                <a:gd name="T23" fmla="*/ 81 h 109"/>
                <a:gd name="T24" fmla="*/ 37 w 117"/>
                <a:gd name="T25" fmla="*/ 64 h 109"/>
                <a:gd name="T26" fmla="*/ 7 w 117"/>
                <a:gd name="T27" fmla="*/ 41 h 109"/>
                <a:gd name="T28" fmla="*/ 44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3" y="43"/>
                  </a:moveTo>
                  <a:cubicBezTo>
                    <a:pt x="37" y="46"/>
                    <a:pt x="32" y="5"/>
                    <a:pt x="50" y="3"/>
                  </a:cubicBezTo>
                  <a:cubicBezTo>
                    <a:pt x="69" y="0"/>
                    <a:pt x="64" y="30"/>
                    <a:pt x="61" y="40"/>
                  </a:cubicBezTo>
                  <a:cubicBezTo>
                    <a:pt x="66" y="32"/>
                    <a:pt x="87" y="9"/>
                    <a:pt x="93" y="27"/>
                  </a:cubicBezTo>
                  <a:cubicBezTo>
                    <a:pt x="97" y="39"/>
                    <a:pt x="80" y="44"/>
                    <a:pt x="73" y="50"/>
                  </a:cubicBezTo>
                  <a:cubicBezTo>
                    <a:pt x="82" y="41"/>
                    <a:pt x="117" y="46"/>
                    <a:pt x="111" y="61"/>
                  </a:cubicBezTo>
                  <a:cubicBezTo>
                    <a:pt x="105" y="74"/>
                    <a:pt x="79" y="65"/>
                    <a:pt x="71" y="62"/>
                  </a:cubicBezTo>
                  <a:cubicBezTo>
                    <a:pt x="80" y="67"/>
                    <a:pt x="107" y="84"/>
                    <a:pt x="87" y="94"/>
                  </a:cubicBezTo>
                  <a:cubicBezTo>
                    <a:pt x="70" y="102"/>
                    <a:pt x="66" y="82"/>
                    <a:pt x="61" y="71"/>
                  </a:cubicBezTo>
                  <a:cubicBezTo>
                    <a:pt x="64" y="81"/>
                    <a:pt x="71" y="103"/>
                    <a:pt x="56" y="106"/>
                  </a:cubicBezTo>
                  <a:cubicBezTo>
                    <a:pt x="41" y="109"/>
                    <a:pt x="35" y="83"/>
                    <a:pt x="46" y="74"/>
                  </a:cubicBezTo>
                  <a:cubicBezTo>
                    <a:pt x="40" y="81"/>
                    <a:pt x="18" y="94"/>
                    <a:pt x="12" y="81"/>
                  </a:cubicBezTo>
                  <a:cubicBezTo>
                    <a:pt x="4" y="67"/>
                    <a:pt x="30" y="67"/>
                    <a:pt x="37" y="64"/>
                  </a:cubicBezTo>
                  <a:cubicBezTo>
                    <a:pt x="28" y="66"/>
                    <a:pt x="0" y="55"/>
                    <a:pt x="7" y="41"/>
                  </a:cubicBezTo>
                  <a:cubicBezTo>
                    <a:pt x="13" y="28"/>
                    <a:pt x="41" y="43"/>
                    <a:pt x="44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33" name="Oval 32"/>
            <p:cNvSpPr>
              <a:spLocks noChangeArrowheads="1"/>
            </p:cNvSpPr>
            <p:nvPr/>
          </p:nvSpPr>
          <p:spPr bwMode="auto">
            <a:xfrm>
              <a:off x="2480734" y="7324725"/>
              <a:ext cx="296333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34" name="Oval 33"/>
            <p:cNvSpPr>
              <a:spLocks noChangeArrowheads="1"/>
            </p:cNvSpPr>
            <p:nvPr/>
          </p:nvSpPr>
          <p:spPr bwMode="auto">
            <a:xfrm>
              <a:off x="2523067" y="7399338"/>
              <a:ext cx="12700" cy="476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35" name="Oval 34"/>
            <p:cNvSpPr>
              <a:spLocks noChangeArrowheads="1"/>
            </p:cNvSpPr>
            <p:nvPr/>
          </p:nvSpPr>
          <p:spPr bwMode="auto">
            <a:xfrm>
              <a:off x="2641601" y="7373938"/>
              <a:ext cx="6351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36" name="Oval 35"/>
            <p:cNvSpPr>
              <a:spLocks noChangeArrowheads="1"/>
            </p:cNvSpPr>
            <p:nvPr/>
          </p:nvSpPr>
          <p:spPr bwMode="auto">
            <a:xfrm>
              <a:off x="2611967" y="7429500"/>
              <a:ext cx="10584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37" name="Oval 36"/>
            <p:cNvSpPr>
              <a:spLocks noChangeArrowheads="1"/>
            </p:cNvSpPr>
            <p:nvPr/>
          </p:nvSpPr>
          <p:spPr bwMode="auto">
            <a:xfrm>
              <a:off x="2726267" y="7423150"/>
              <a:ext cx="6351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38" name="Oval 37"/>
            <p:cNvSpPr>
              <a:spLocks noChangeArrowheads="1"/>
            </p:cNvSpPr>
            <p:nvPr/>
          </p:nvSpPr>
          <p:spPr bwMode="auto">
            <a:xfrm>
              <a:off x="2696634" y="7508875"/>
              <a:ext cx="6351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39" name="Oval 38"/>
            <p:cNvSpPr>
              <a:spLocks noChangeArrowheads="1"/>
            </p:cNvSpPr>
            <p:nvPr/>
          </p:nvSpPr>
          <p:spPr bwMode="auto">
            <a:xfrm>
              <a:off x="2542118" y="7485063"/>
              <a:ext cx="6349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40" name="Oval 39"/>
            <p:cNvSpPr>
              <a:spLocks noChangeArrowheads="1"/>
            </p:cNvSpPr>
            <p:nvPr/>
          </p:nvSpPr>
          <p:spPr bwMode="auto">
            <a:xfrm>
              <a:off x="2641601" y="7504113"/>
              <a:ext cx="12700" cy="476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41" name="Oval 40"/>
            <p:cNvSpPr>
              <a:spLocks noChangeArrowheads="1"/>
            </p:cNvSpPr>
            <p:nvPr/>
          </p:nvSpPr>
          <p:spPr bwMode="auto">
            <a:xfrm>
              <a:off x="2622551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42" name="Freeform 41"/>
            <p:cNvSpPr>
              <a:spLocks/>
            </p:cNvSpPr>
            <p:nvPr/>
          </p:nvSpPr>
          <p:spPr bwMode="auto">
            <a:xfrm>
              <a:off x="2129367" y="6516688"/>
              <a:ext cx="499533" cy="468312"/>
            </a:xfrm>
            <a:custGeom>
              <a:avLst/>
              <a:gdLst>
                <a:gd name="T0" fmla="*/ 36 w 81"/>
                <a:gd name="T1" fmla="*/ 30 h 76"/>
                <a:gd name="T2" fmla="*/ 34 w 81"/>
                <a:gd name="T3" fmla="*/ 2 h 76"/>
                <a:gd name="T4" fmla="*/ 42 w 81"/>
                <a:gd name="T5" fmla="*/ 28 h 76"/>
                <a:gd name="T6" fmla="*/ 65 w 81"/>
                <a:gd name="T7" fmla="*/ 19 h 76"/>
                <a:gd name="T8" fmla="*/ 50 w 81"/>
                <a:gd name="T9" fmla="*/ 35 h 76"/>
                <a:gd name="T10" fmla="*/ 77 w 81"/>
                <a:gd name="T11" fmla="*/ 42 h 76"/>
                <a:gd name="T12" fmla="*/ 49 w 81"/>
                <a:gd name="T13" fmla="*/ 43 h 76"/>
                <a:gd name="T14" fmla="*/ 60 w 81"/>
                <a:gd name="T15" fmla="*/ 65 h 76"/>
                <a:gd name="T16" fmla="*/ 42 w 81"/>
                <a:gd name="T17" fmla="*/ 50 h 76"/>
                <a:gd name="T18" fmla="*/ 39 w 81"/>
                <a:gd name="T19" fmla="*/ 74 h 76"/>
                <a:gd name="T20" fmla="*/ 31 w 81"/>
                <a:gd name="T21" fmla="*/ 52 h 76"/>
                <a:gd name="T22" fmla="*/ 8 w 81"/>
                <a:gd name="T23" fmla="*/ 56 h 76"/>
                <a:gd name="T24" fmla="*/ 25 w 81"/>
                <a:gd name="T25" fmla="*/ 45 h 76"/>
                <a:gd name="T26" fmla="*/ 4 w 81"/>
                <a:gd name="T27" fmla="*/ 29 h 76"/>
                <a:gd name="T28" fmla="*/ 30 w 81"/>
                <a:gd name="T29" fmla="*/ 33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1" h="76">
                  <a:moveTo>
                    <a:pt x="36" y="30"/>
                  </a:moveTo>
                  <a:cubicBezTo>
                    <a:pt x="25" y="32"/>
                    <a:pt x="21" y="4"/>
                    <a:pt x="34" y="2"/>
                  </a:cubicBezTo>
                  <a:cubicBezTo>
                    <a:pt x="48" y="0"/>
                    <a:pt x="44" y="21"/>
                    <a:pt x="42" y="28"/>
                  </a:cubicBezTo>
                  <a:cubicBezTo>
                    <a:pt x="46" y="22"/>
                    <a:pt x="60" y="6"/>
                    <a:pt x="65" y="19"/>
                  </a:cubicBezTo>
                  <a:cubicBezTo>
                    <a:pt x="67" y="27"/>
                    <a:pt x="55" y="31"/>
                    <a:pt x="50" y="35"/>
                  </a:cubicBezTo>
                  <a:cubicBezTo>
                    <a:pt x="56" y="29"/>
                    <a:pt x="81" y="32"/>
                    <a:pt x="77" y="42"/>
                  </a:cubicBezTo>
                  <a:cubicBezTo>
                    <a:pt x="73" y="51"/>
                    <a:pt x="55" y="45"/>
                    <a:pt x="49" y="43"/>
                  </a:cubicBezTo>
                  <a:cubicBezTo>
                    <a:pt x="56" y="47"/>
                    <a:pt x="74" y="58"/>
                    <a:pt x="60" y="65"/>
                  </a:cubicBezTo>
                  <a:cubicBezTo>
                    <a:pt x="48" y="71"/>
                    <a:pt x="45" y="57"/>
                    <a:pt x="42" y="50"/>
                  </a:cubicBezTo>
                  <a:cubicBezTo>
                    <a:pt x="44" y="57"/>
                    <a:pt x="49" y="72"/>
                    <a:pt x="39" y="74"/>
                  </a:cubicBezTo>
                  <a:cubicBezTo>
                    <a:pt x="28" y="76"/>
                    <a:pt x="24" y="58"/>
                    <a:pt x="31" y="52"/>
                  </a:cubicBezTo>
                  <a:cubicBezTo>
                    <a:pt x="27" y="56"/>
                    <a:pt x="12" y="65"/>
                    <a:pt x="8" y="56"/>
                  </a:cubicBezTo>
                  <a:cubicBezTo>
                    <a:pt x="2" y="47"/>
                    <a:pt x="21" y="46"/>
                    <a:pt x="25" y="45"/>
                  </a:cubicBezTo>
                  <a:cubicBezTo>
                    <a:pt x="19" y="46"/>
                    <a:pt x="0" y="38"/>
                    <a:pt x="4" y="29"/>
                  </a:cubicBezTo>
                  <a:cubicBezTo>
                    <a:pt x="9" y="20"/>
                    <a:pt x="28" y="30"/>
                    <a:pt x="30" y="3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43" name="Oval 42"/>
            <p:cNvSpPr>
              <a:spLocks noChangeArrowheads="1"/>
            </p:cNvSpPr>
            <p:nvPr/>
          </p:nvSpPr>
          <p:spPr bwMode="auto">
            <a:xfrm>
              <a:off x="2264834" y="6665913"/>
              <a:ext cx="209551" cy="209550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44" name="Oval 43"/>
            <p:cNvSpPr>
              <a:spLocks noChangeArrowheads="1"/>
            </p:cNvSpPr>
            <p:nvPr/>
          </p:nvSpPr>
          <p:spPr bwMode="auto">
            <a:xfrm>
              <a:off x="2302934" y="6719888"/>
              <a:ext cx="2117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45" name="Oval 44"/>
            <p:cNvSpPr>
              <a:spLocks noChangeArrowheads="1"/>
            </p:cNvSpPr>
            <p:nvPr/>
          </p:nvSpPr>
          <p:spPr bwMode="auto">
            <a:xfrm>
              <a:off x="2377018" y="6702425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46" name="Oval 45"/>
            <p:cNvSpPr>
              <a:spLocks noChangeArrowheads="1"/>
            </p:cNvSpPr>
            <p:nvPr/>
          </p:nvSpPr>
          <p:spPr bwMode="auto">
            <a:xfrm>
              <a:off x="2357967" y="6738938"/>
              <a:ext cx="6351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47" name="Oval 46"/>
            <p:cNvSpPr>
              <a:spLocks noChangeArrowheads="1"/>
            </p:cNvSpPr>
            <p:nvPr/>
          </p:nvSpPr>
          <p:spPr bwMode="auto">
            <a:xfrm>
              <a:off x="2438401" y="6732588"/>
              <a:ext cx="6351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48" name="Oval 47"/>
            <p:cNvSpPr>
              <a:spLocks noChangeArrowheads="1"/>
            </p:cNvSpPr>
            <p:nvPr/>
          </p:nvSpPr>
          <p:spPr bwMode="auto">
            <a:xfrm>
              <a:off x="2419351" y="6794500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49" name="Oval 48"/>
            <p:cNvSpPr>
              <a:spLocks noChangeArrowheads="1"/>
            </p:cNvSpPr>
            <p:nvPr/>
          </p:nvSpPr>
          <p:spPr bwMode="auto">
            <a:xfrm>
              <a:off x="2307167" y="6781800"/>
              <a:ext cx="6351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50" name="Oval 49"/>
            <p:cNvSpPr>
              <a:spLocks noChangeArrowheads="1"/>
            </p:cNvSpPr>
            <p:nvPr/>
          </p:nvSpPr>
          <p:spPr bwMode="auto">
            <a:xfrm>
              <a:off x="2383367" y="6788150"/>
              <a:ext cx="6351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51" name="Oval 50"/>
            <p:cNvSpPr>
              <a:spLocks noChangeArrowheads="1"/>
            </p:cNvSpPr>
            <p:nvPr/>
          </p:nvSpPr>
          <p:spPr bwMode="auto">
            <a:xfrm>
              <a:off x="2370667" y="6837363"/>
              <a:ext cx="6351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52" name="Freeform 51"/>
            <p:cNvSpPr>
              <a:spLocks/>
            </p:cNvSpPr>
            <p:nvPr/>
          </p:nvSpPr>
          <p:spPr bwMode="auto">
            <a:xfrm>
              <a:off x="1297518" y="6061075"/>
              <a:ext cx="692149" cy="647700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2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8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2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8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8"/>
                    <a:pt x="58" y="68"/>
                  </a:cubicBezTo>
                  <a:cubicBezTo>
                    <a:pt x="60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4"/>
                    <a:pt x="29" y="64"/>
                    <a:pt x="35" y="62"/>
                  </a:cubicBezTo>
                  <a:cubicBezTo>
                    <a:pt x="26" y="63"/>
                    <a:pt x="0" y="52"/>
                    <a:pt x="6" y="40"/>
                  </a:cubicBezTo>
                  <a:cubicBezTo>
                    <a:pt x="12" y="27"/>
                    <a:pt x="39" y="41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53" name="Oval 52"/>
            <p:cNvSpPr>
              <a:spLocks noChangeArrowheads="1"/>
            </p:cNvSpPr>
            <p:nvPr/>
          </p:nvSpPr>
          <p:spPr bwMode="auto">
            <a:xfrm>
              <a:off x="1490134" y="6264275"/>
              <a:ext cx="283633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54" name="Oval 53"/>
            <p:cNvSpPr>
              <a:spLocks noChangeArrowheads="1"/>
            </p:cNvSpPr>
            <p:nvPr/>
          </p:nvSpPr>
          <p:spPr bwMode="auto">
            <a:xfrm>
              <a:off x="1532467" y="6338888"/>
              <a:ext cx="6351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55" name="Oval 54"/>
            <p:cNvSpPr>
              <a:spLocks noChangeArrowheads="1"/>
            </p:cNvSpPr>
            <p:nvPr/>
          </p:nvSpPr>
          <p:spPr bwMode="auto">
            <a:xfrm>
              <a:off x="1644651" y="6313488"/>
              <a:ext cx="423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56" name="Oval 55"/>
            <p:cNvSpPr>
              <a:spLocks noChangeArrowheads="1"/>
            </p:cNvSpPr>
            <p:nvPr/>
          </p:nvSpPr>
          <p:spPr bwMode="auto">
            <a:xfrm>
              <a:off x="1619251" y="6362700"/>
              <a:ext cx="6349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57" name="Oval 56"/>
            <p:cNvSpPr>
              <a:spLocks noChangeArrowheads="1"/>
            </p:cNvSpPr>
            <p:nvPr/>
          </p:nvSpPr>
          <p:spPr bwMode="auto">
            <a:xfrm>
              <a:off x="1722967" y="636270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58" name="Oval 57"/>
            <p:cNvSpPr>
              <a:spLocks noChangeArrowheads="1"/>
            </p:cNvSpPr>
            <p:nvPr/>
          </p:nvSpPr>
          <p:spPr bwMode="auto">
            <a:xfrm>
              <a:off x="1693334" y="644366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59" name="Oval 58"/>
            <p:cNvSpPr>
              <a:spLocks noChangeArrowheads="1"/>
            </p:cNvSpPr>
            <p:nvPr/>
          </p:nvSpPr>
          <p:spPr bwMode="auto">
            <a:xfrm>
              <a:off x="1545167" y="64246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60" name="Oval 59"/>
            <p:cNvSpPr>
              <a:spLocks noChangeArrowheads="1"/>
            </p:cNvSpPr>
            <p:nvPr/>
          </p:nvSpPr>
          <p:spPr bwMode="auto">
            <a:xfrm>
              <a:off x="1644651" y="6437313"/>
              <a:ext cx="1058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61" name="Oval 60"/>
            <p:cNvSpPr>
              <a:spLocks noChangeArrowheads="1"/>
            </p:cNvSpPr>
            <p:nvPr/>
          </p:nvSpPr>
          <p:spPr bwMode="auto">
            <a:xfrm>
              <a:off x="1625601" y="6499225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62" name="Freeform 61"/>
            <p:cNvSpPr>
              <a:spLocks/>
            </p:cNvSpPr>
            <p:nvPr/>
          </p:nvSpPr>
          <p:spPr bwMode="auto">
            <a:xfrm>
              <a:off x="929218" y="7910513"/>
              <a:ext cx="457200" cy="393700"/>
            </a:xfrm>
            <a:custGeom>
              <a:avLst/>
              <a:gdLst>
                <a:gd name="T0" fmla="*/ 0 w 74"/>
                <a:gd name="T1" fmla="*/ 7 h 64"/>
                <a:gd name="T2" fmla="*/ 74 w 74"/>
                <a:gd name="T3" fmla="*/ 64 h 64"/>
                <a:gd name="T4" fmla="*/ 0 w 74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7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63" name="Freeform 62"/>
            <p:cNvSpPr>
              <a:spLocks/>
            </p:cNvSpPr>
            <p:nvPr/>
          </p:nvSpPr>
          <p:spPr bwMode="auto">
            <a:xfrm>
              <a:off x="903818" y="7953375"/>
              <a:ext cx="482600" cy="431800"/>
            </a:xfrm>
            <a:custGeom>
              <a:avLst/>
              <a:gdLst>
                <a:gd name="T0" fmla="*/ 4 w 78"/>
                <a:gd name="T1" fmla="*/ 0 h 70"/>
                <a:gd name="T2" fmla="*/ 0 w 78"/>
                <a:gd name="T3" fmla="*/ 1 h 70"/>
                <a:gd name="T4" fmla="*/ 78 w 78"/>
                <a:gd name="T5" fmla="*/ 58 h 70"/>
                <a:gd name="T6" fmla="*/ 78 w 78"/>
                <a:gd name="T7" fmla="*/ 57 h 70"/>
                <a:gd name="T8" fmla="*/ 4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4" y="0"/>
                  </a:moveTo>
                  <a:cubicBezTo>
                    <a:pt x="3" y="1"/>
                    <a:pt x="1" y="1"/>
                    <a:pt x="0" y="1"/>
                  </a:cubicBezTo>
                  <a:cubicBezTo>
                    <a:pt x="0" y="1"/>
                    <a:pt x="16" y="70"/>
                    <a:pt x="78" y="58"/>
                  </a:cubicBezTo>
                  <a:cubicBezTo>
                    <a:pt x="78" y="58"/>
                    <a:pt x="78" y="57"/>
                    <a:pt x="78" y="57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64" name="Freeform 63"/>
            <p:cNvSpPr>
              <a:spLocks/>
            </p:cNvSpPr>
            <p:nvPr/>
          </p:nvSpPr>
          <p:spPr bwMode="auto">
            <a:xfrm>
              <a:off x="154518" y="7183438"/>
              <a:ext cx="455083" cy="393700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65" name="Freeform 64"/>
            <p:cNvSpPr>
              <a:spLocks/>
            </p:cNvSpPr>
            <p:nvPr/>
          </p:nvSpPr>
          <p:spPr bwMode="auto">
            <a:xfrm>
              <a:off x="129118" y="7232650"/>
              <a:ext cx="486833" cy="425450"/>
            </a:xfrm>
            <a:custGeom>
              <a:avLst/>
              <a:gdLst>
                <a:gd name="T0" fmla="*/ 4 w 79"/>
                <a:gd name="T1" fmla="*/ 0 h 69"/>
                <a:gd name="T2" fmla="*/ 0 w 79"/>
                <a:gd name="T3" fmla="*/ 1 h 69"/>
                <a:gd name="T4" fmla="*/ 79 w 79"/>
                <a:gd name="T5" fmla="*/ 57 h 69"/>
                <a:gd name="T6" fmla="*/ 78 w 79"/>
                <a:gd name="T7" fmla="*/ 56 h 69"/>
                <a:gd name="T8" fmla="*/ 4 w 79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9" h="69">
                  <a:moveTo>
                    <a:pt x="4" y="0"/>
                  </a:moveTo>
                  <a:cubicBezTo>
                    <a:pt x="3" y="0"/>
                    <a:pt x="2" y="0"/>
                    <a:pt x="0" y="1"/>
                  </a:cubicBezTo>
                  <a:cubicBezTo>
                    <a:pt x="0" y="1"/>
                    <a:pt x="16" y="69"/>
                    <a:pt x="79" y="57"/>
                  </a:cubicBezTo>
                  <a:cubicBezTo>
                    <a:pt x="79" y="57"/>
                    <a:pt x="79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66" name="Freeform 65"/>
            <p:cNvSpPr>
              <a:spLocks/>
            </p:cNvSpPr>
            <p:nvPr/>
          </p:nvSpPr>
          <p:spPr bwMode="auto">
            <a:xfrm>
              <a:off x="1883834" y="7239000"/>
              <a:ext cx="463551" cy="393700"/>
            </a:xfrm>
            <a:custGeom>
              <a:avLst/>
              <a:gdLst>
                <a:gd name="T0" fmla="*/ 0 w 75"/>
                <a:gd name="T1" fmla="*/ 7 h 64"/>
                <a:gd name="T2" fmla="*/ 75 w 75"/>
                <a:gd name="T3" fmla="*/ 64 h 64"/>
                <a:gd name="T4" fmla="*/ 0 w 75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64">
                  <a:moveTo>
                    <a:pt x="0" y="7"/>
                  </a:moveTo>
                  <a:cubicBezTo>
                    <a:pt x="75" y="64"/>
                    <a:pt x="75" y="64"/>
                    <a:pt x="75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67" name="Freeform 66"/>
            <p:cNvSpPr>
              <a:spLocks/>
            </p:cNvSpPr>
            <p:nvPr/>
          </p:nvSpPr>
          <p:spPr bwMode="auto">
            <a:xfrm>
              <a:off x="1864785" y="7281863"/>
              <a:ext cx="482600" cy="431800"/>
            </a:xfrm>
            <a:custGeom>
              <a:avLst/>
              <a:gdLst>
                <a:gd name="T0" fmla="*/ 3 w 78"/>
                <a:gd name="T1" fmla="*/ 0 h 70"/>
                <a:gd name="T2" fmla="*/ 0 w 78"/>
                <a:gd name="T3" fmla="*/ 1 h 70"/>
                <a:gd name="T4" fmla="*/ 78 w 78"/>
                <a:gd name="T5" fmla="*/ 57 h 70"/>
                <a:gd name="T6" fmla="*/ 78 w 78"/>
                <a:gd name="T7" fmla="*/ 57 h 70"/>
                <a:gd name="T8" fmla="*/ 3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3" y="0"/>
                  </a:moveTo>
                  <a:cubicBezTo>
                    <a:pt x="2" y="0"/>
                    <a:pt x="1" y="0"/>
                    <a:pt x="0" y="1"/>
                  </a:cubicBezTo>
                  <a:cubicBezTo>
                    <a:pt x="0" y="1"/>
                    <a:pt x="15" y="70"/>
                    <a:pt x="78" y="57"/>
                  </a:cubicBezTo>
                  <a:cubicBezTo>
                    <a:pt x="78" y="57"/>
                    <a:pt x="78" y="57"/>
                    <a:pt x="78" y="57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68" name="Freeform 67"/>
            <p:cNvSpPr>
              <a:spLocks/>
            </p:cNvSpPr>
            <p:nvPr/>
          </p:nvSpPr>
          <p:spPr bwMode="auto">
            <a:xfrm>
              <a:off x="645585" y="7423150"/>
              <a:ext cx="406400" cy="406400"/>
            </a:xfrm>
            <a:custGeom>
              <a:avLst/>
              <a:gdLst>
                <a:gd name="T0" fmla="*/ 66 w 66"/>
                <a:gd name="T1" fmla="*/ 0 h 66"/>
                <a:gd name="T2" fmla="*/ 0 w 66"/>
                <a:gd name="T3" fmla="*/ 66 h 66"/>
                <a:gd name="T4" fmla="*/ 66 w 66"/>
                <a:gd name="T5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6">
                  <a:moveTo>
                    <a:pt x="66" y="0"/>
                  </a:moveTo>
                  <a:cubicBezTo>
                    <a:pt x="0" y="66"/>
                    <a:pt x="0" y="66"/>
                    <a:pt x="0" y="66"/>
                  </a:cubicBezTo>
                  <a:cubicBezTo>
                    <a:pt x="1" y="59"/>
                    <a:pt x="7" y="0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69" name="Freeform 68"/>
            <p:cNvSpPr>
              <a:spLocks/>
            </p:cNvSpPr>
            <p:nvPr/>
          </p:nvSpPr>
          <p:spPr bwMode="auto">
            <a:xfrm>
              <a:off x="645585" y="7423150"/>
              <a:ext cx="425449" cy="431800"/>
            </a:xfrm>
            <a:custGeom>
              <a:avLst/>
              <a:gdLst>
                <a:gd name="T0" fmla="*/ 66 w 69"/>
                <a:gd name="T1" fmla="*/ 0 h 70"/>
                <a:gd name="T2" fmla="*/ 69 w 69"/>
                <a:gd name="T3" fmla="*/ 0 h 70"/>
                <a:gd name="T4" fmla="*/ 0 w 69"/>
                <a:gd name="T5" fmla="*/ 67 h 70"/>
                <a:gd name="T6" fmla="*/ 0 w 69"/>
                <a:gd name="T7" fmla="*/ 66 h 70"/>
                <a:gd name="T8" fmla="*/ 66 w 69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0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0"/>
                    <a:pt x="0" y="67"/>
                  </a:cubicBezTo>
                  <a:cubicBezTo>
                    <a:pt x="0" y="67"/>
                    <a:pt x="0" y="67"/>
                    <a:pt x="0" y="66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70" name="Freeform 69"/>
            <p:cNvSpPr>
              <a:spLocks/>
            </p:cNvSpPr>
            <p:nvPr/>
          </p:nvSpPr>
          <p:spPr bwMode="auto">
            <a:xfrm>
              <a:off x="1722967" y="6627813"/>
              <a:ext cx="406400" cy="412750"/>
            </a:xfrm>
            <a:custGeom>
              <a:avLst/>
              <a:gdLst>
                <a:gd name="T0" fmla="*/ 66 w 66"/>
                <a:gd name="T1" fmla="*/ 0 h 67"/>
                <a:gd name="T2" fmla="*/ 0 w 66"/>
                <a:gd name="T3" fmla="*/ 67 h 67"/>
                <a:gd name="T4" fmla="*/ 66 w 66"/>
                <a:gd name="T5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7">
                  <a:moveTo>
                    <a:pt x="66" y="0"/>
                  </a:moveTo>
                  <a:cubicBezTo>
                    <a:pt x="0" y="67"/>
                    <a:pt x="0" y="67"/>
                    <a:pt x="0" y="67"/>
                  </a:cubicBezTo>
                  <a:cubicBezTo>
                    <a:pt x="0" y="60"/>
                    <a:pt x="7" y="1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71" name="Freeform 70"/>
            <p:cNvSpPr>
              <a:spLocks/>
            </p:cNvSpPr>
            <p:nvPr/>
          </p:nvSpPr>
          <p:spPr bwMode="auto">
            <a:xfrm>
              <a:off x="1722967" y="6627813"/>
              <a:ext cx="425451" cy="438150"/>
            </a:xfrm>
            <a:custGeom>
              <a:avLst/>
              <a:gdLst>
                <a:gd name="T0" fmla="*/ 66 w 69"/>
                <a:gd name="T1" fmla="*/ 0 h 71"/>
                <a:gd name="T2" fmla="*/ 69 w 69"/>
                <a:gd name="T3" fmla="*/ 0 h 71"/>
                <a:gd name="T4" fmla="*/ 0 w 69"/>
                <a:gd name="T5" fmla="*/ 67 h 71"/>
                <a:gd name="T6" fmla="*/ 0 w 69"/>
                <a:gd name="T7" fmla="*/ 67 h 71"/>
                <a:gd name="T8" fmla="*/ 66 w 69"/>
                <a:gd name="T9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1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1"/>
                    <a:pt x="0" y="67"/>
                  </a:cubicBezTo>
                  <a:cubicBezTo>
                    <a:pt x="0" y="67"/>
                    <a:pt x="0" y="67"/>
                    <a:pt x="0" y="67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72" name="Freeform 71"/>
            <p:cNvSpPr>
              <a:spLocks/>
            </p:cNvSpPr>
            <p:nvPr/>
          </p:nvSpPr>
          <p:spPr bwMode="auto">
            <a:xfrm>
              <a:off x="2635251" y="7664450"/>
              <a:ext cx="522816" cy="528638"/>
            </a:xfrm>
            <a:custGeom>
              <a:avLst/>
              <a:gdLst>
                <a:gd name="T0" fmla="*/ 85 w 85"/>
                <a:gd name="T1" fmla="*/ 0 h 86"/>
                <a:gd name="T2" fmla="*/ 0 w 85"/>
                <a:gd name="T3" fmla="*/ 86 h 86"/>
                <a:gd name="T4" fmla="*/ 85 w 85"/>
                <a:gd name="T5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6">
                  <a:moveTo>
                    <a:pt x="85" y="0"/>
                  </a:moveTo>
                  <a:cubicBezTo>
                    <a:pt x="0" y="86"/>
                    <a:pt x="0" y="86"/>
                    <a:pt x="0" y="86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73" name="Freeform 72"/>
            <p:cNvSpPr>
              <a:spLocks/>
            </p:cNvSpPr>
            <p:nvPr/>
          </p:nvSpPr>
          <p:spPr bwMode="auto">
            <a:xfrm>
              <a:off x="2635251" y="7664450"/>
              <a:ext cx="554567" cy="560388"/>
            </a:xfrm>
            <a:custGeom>
              <a:avLst/>
              <a:gdLst>
                <a:gd name="T0" fmla="*/ 85 w 90"/>
                <a:gd name="T1" fmla="*/ 0 h 91"/>
                <a:gd name="T2" fmla="*/ 90 w 90"/>
                <a:gd name="T3" fmla="*/ 0 h 91"/>
                <a:gd name="T4" fmla="*/ 0 w 90"/>
                <a:gd name="T5" fmla="*/ 86 h 91"/>
                <a:gd name="T6" fmla="*/ 0 w 90"/>
                <a:gd name="T7" fmla="*/ 86 h 91"/>
                <a:gd name="T8" fmla="*/ 85 w 90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91">
                  <a:moveTo>
                    <a:pt x="85" y="0"/>
                  </a:moveTo>
                  <a:cubicBezTo>
                    <a:pt x="86" y="0"/>
                    <a:pt x="88" y="0"/>
                    <a:pt x="90" y="0"/>
                  </a:cubicBezTo>
                  <a:cubicBezTo>
                    <a:pt x="90" y="0"/>
                    <a:pt x="82" y="91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74" name="Freeform 73"/>
            <p:cNvSpPr>
              <a:spLocks/>
            </p:cNvSpPr>
            <p:nvPr/>
          </p:nvSpPr>
          <p:spPr bwMode="auto">
            <a:xfrm>
              <a:off x="10972800" y="7404100"/>
              <a:ext cx="29633" cy="1177925"/>
            </a:xfrm>
            <a:custGeom>
              <a:avLst/>
              <a:gdLst>
                <a:gd name="T0" fmla="*/ 5 w 5"/>
                <a:gd name="T1" fmla="*/ 5 h 191"/>
                <a:gd name="T2" fmla="*/ 2 w 5"/>
                <a:gd name="T3" fmla="*/ 0 h 191"/>
                <a:gd name="T4" fmla="*/ 0 w 5"/>
                <a:gd name="T5" fmla="*/ 5 h 191"/>
                <a:gd name="T6" fmla="*/ 0 w 5"/>
                <a:gd name="T7" fmla="*/ 191 h 191"/>
                <a:gd name="T8" fmla="*/ 5 w 5"/>
                <a:gd name="T9" fmla="*/ 191 h 191"/>
                <a:gd name="T10" fmla="*/ 5 w 5"/>
                <a:gd name="T11" fmla="*/ 5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91">
                  <a:moveTo>
                    <a:pt x="5" y="5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5"/>
                  </a:cubicBezTo>
                  <a:cubicBezTo>
                    <a:pt x="0" y="191"/>
                    <a:pt x="0" y="191"/>
                    <a:pt x="0" y="191"/>
                  </a:cubicBezTo>
                  <a:cubicBezTo>
                    <a:pt x="5" y="191"/>
                    <a:pt x="5" y="191"/>
                    <a:pt x="5" y="191"/>
                  </a:cubicBezTo>
                  <a:lnTo>
                    <a:pt x="5" y="5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75" name="Freeform 74"/>
            <p:cNvSpPr>
              <a:spLocks/>
            </p:cNvSpPr>
            <p:nvPr/>
          </p:nvSpPr>
          <p:spPr bwMode="auto">
            <a:xfrm>
              <a:off x="11857567" y="7521575"/>
              <a:ext cx="38100" cy="1060450"/>
            </a:xfrm>
            <a:custGeom>
              <a:avLst/>
              <a:gdLst>
                <a:gd name="T0" fmla="*/ 6 w 6"/>
                <a:gd name="T1" fmla="*/ 4 h 172"/>
                <a:gd name="T2" fmla="*/ 3 w 6"/>
                <a:gd name="T3" fmla="*/ 0 h 172"/>
                <a:gd name="T4" fmla="*/ 0 w 6"/>
                <a:gd name="T5" fmla="*/ 4 h 172"/>
                <a:gd name="T6" fmla="*/ 0 w 6"/>
                <a:gd name="T7" fmla="*/ 172 h 172"/>
                <a:gd name="T8" fmla="*/ 6 w 6"/>
                <a:gd name="T9" fmla="*/ 172 h 172"/>
                <a:gd name="T10" fmla="*/ 6 w 6"/>
                <a:gd name="T11" fmla="*/ 4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72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72"/>
                    <a:pt x="0" y="172"/>
                    <a:pt x="0" y="172"/>
                  </a:cubicBezTo>
                  <a:cubicBezTo>
                    <a:pt x="6" y="172"/>
                    <a:pt x="6" y="172"/>
                    <a:pt x="6" y="172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76" name="Freeform 75"/>
            <p:cNvSpPr>
              <a:spLocks/>
            </p:cNvSpPr>
            <p:nvPr/>
          </p:nvSpPr>
          <p:spPr bwMode="auto">
            <a:xfrm>
              <a:off x="10041467" y="7472363"/>
              <a:ext cx="38100" cy="1109662"/>
            </a:xfrm>
            <a:custGeom>
              <a:avLst/>
              <a:gdLst>
                <a:gd name="T0" fmla="*/ 6 w 6"/>
                <a:gd name="T1" fmla="*/ 4 h 180"/>
                <a:gd name="T2" fmla="*/ 3 w 6"/>
                <a:gd name="T3" fmla="*/ 0 h 180"/>
                <a:gd name="T4" fmla="*/ 0 w 6"/>
                <a:gd name="T5" fmla="*/ 4 h 180"/>
                <a:gd name="T6" fmla="*/ 0 w 6"/>
                <a:gd name="T7" fmla="*/ 180 h 180"/>
                <a:gd name="T8" fmla="*/ 6 w 6"/>
                <a:gd name="T9" fmla="*/ 180 h 180"/>
                <a:gd name="T10" fmla="*/ 6 w 6"/>
                <a:gd name="T11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80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80"/>
                    <a:pt x="0" y="180"/>
                    <a:pt x="0" y="180"/>
                  </a:cubicBezTo>
                  <a:cubicBezTo>
                    <a:pt x="6" y="180"/>
                    <a:pt x="6" y="180"/>
                    <a:pt x="6" y="180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77" name="Freeform 76"/>
            <p:cNvSpPr>
              <a:spLocks/>
            </p:cNvSpPr>
            <p:nvPr/>
          </p:nvSpPr>
          <p:spPr bwMode="auto">
            <a:xfrm>
              <a:off x="11605684" y="6899275"/>
              <a:ext cx="38100" cy="1682750"/>
            </a:xfrm>
            <a:custGeom>
              <a:avLst/>
              <a:gdLst>
                <a:gd name="T0" fmla="*/ 6 w 6"/>
                <a:gd name="T1" fmla="*/ 4 h 273"/>
                <a:gd name="T2" fmla="*/ 3 w 6"/>
                <a:gd name="T3" fmla="*/ 0 h 273"/>
                <a:gd name="T4" fmla="*/ 0 w 6"/>
                <a:gd name="T5" fmla="*/ 4 h 273"/>
                <a:gd name="T6" fmla="*/ 0 w 6"/>
                <a:gd name="T7" fmla="*/ 273 h 273"/>
                <a:gd name="T8" fmla="*/ 6 w 6"/>
                <a:gd name="T9" fmla="*/ 273 h 273"/>
                <a:gd name="T10" fmla="*/ 6 w 6"/>
                <a:gd name="T11" fmla="*/ 4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73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73"/>
                    <a:pt x="0" y="273"/>
                    <a:pt x="0" y="273"/>
                  </a:cubicBezTo>
                  <a:cubicBezTo>
                    <a:pt x="6" y="273"/>
                    <a:pt x="6" y="273"/>
                    <a:pt x="6" y="273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78" name="Freeform 77"/>
            <p:cNvSpPr>
              <a:spLocks/>
            </p:cNvSpPr>
            <p:nvPr/>
          </p:nvSpPr>
          <p:spPr bwMode="auto">
            <a:xfrm>
              <a:off x="11273367" y="6486525"/>
              <a:ext cx="715433" cy="671513"/>
            </a:xfrm>
            <a:custGeom>
              <a:avLst/>
              <a:gdLst>
                <a:gd name="T0" fmla="*/ 52 w 116"/>
                <a:gd name="T1" fmla="*/ 44 h 109"/>
                <a:gd name="T2" fmla="*/ 49 w 116"/>
                <a:gd name="T3" fmla="*/ 3 h 109"/>
                <a:gd name="T4" fmla="*/ 61 w 116"/>
                <a:gd name="T5" fmla="*/ 40 h 109"/>
                <a:gd name="T6" fmla="*/ 92 w 116"/>
                <a:gd name="T7" fmla="*/ 27 h 109"/>
                <a:gd name="T8" fmla="*/ 72 w 116"/>
                <a:gd name="T9" fmla="*/ 50 h 109"/>
                <a:gd name="T10" fmla="*/ 110 w 116"/>
                <a:gd name="T11" fmla="*/ 61 h 109"/>
                <a:gd name="T12" fmla="*/ 70 w 116"/>
                <a:gd name="T13" fmla="*/ 62 h 109"/>
                <a:gd name="T14" fmla="*/ 86 w 116"/>
                <a:gd name="T15" fmla="*/ 94 h 109"/>
                <a:gd name="T16" fmla="*/ 60 w 116"/>
                <a:gd name="T17" fmla="*/ 71 h 109"/>
                <a:gd name="T18" fmla="*/ 55 w 116"/>
                <a:gd name="T19" fmla="*/ 106 h 109"/>
                <a:gd name="T20" fmla="*/ 45 w 116"/>
                <a:gd name="T21" fmla="*/ 74 h 109"/>
                <a:gd name="T22" fmla="*/ 11 w 116"/>
                <a:gd name="T23" fmla="*/ 81 h 109"/>
                <a:gd name="T24" fmla="*/ 36 w 116"/>
                <a:gd name="T25" fmla="*/ 65 h 109"/>
                <a:gd name="T26" fmla="*/ 6 w 116"/>
                <a:gd name="T27" fmla="*/ 42 h 109"/>
                <a:gd name="T28" fmla="*/ 43 w 116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6" h="109">
                  <a:moveTo>
                    <a:pt x="52" y="44"/>
                  </a:moveTo>
                  <a:cubicBezTo>
                    <a:pt x="36" y="46"/>
                    <a:pt x="31" y="6"/>
                    <a:pt x="49" y="3"/>
                  </a:cubicBezTo>
                  <a:cubicBezTo>
                    <a:pt x="68" y="0"/>
                    <a:pt x="63" y="30"/>
                    <a:pt x="61" y="40"/>
                  </a:cubicBezTo>
                  <a:cubicBezTo>
                    <a:pt x="65" y="32"/>
                    <a:pt x="86" y="9"/>
                    <a:pt x="92" y="27"/>
                  </a:cubicBezTo>
                  <a:cubicBezTo>
                    <a:pt x="96" y="39"/>
                    <a:pt x="79" y="45"/>
                    <a:pt x="72" y="50"/>
                  </a:cubicBezTo>
                  <a:cubicBezTo>
                    <a:pt x="81" y="42"/>
                    <a:pt x="116" y="46"/>
                    <a:pt x="110" y="61"/>
                  </a:cubicBezTo>
                  <a:cubicBezTo>
                    <a:pt x="105" y="74"/>
                    <a:pt x="78" y="65"/>
                    <a:pt x="70" y="62"/>
                  </a:cubicBezTo>
                  <a:cubicBezTo>
                    <a:pt x="80" y="68"/>
                    <a:pt x="106" y="84"/>
                    <a:pt x="86" y="94"/>
                  </a:cubicBezTo>
                  <a:cubicBezTo>
                    <a:pt x="69" y="103"/>
                    <a:pt x="65" y="82"/>
                    <a:pt x="60" y="71"/>
                  </a:cubicBezTo>
                  <a:cubicBezTo>
                    <a:pt x="63" y="82"/>
                    <a:pt x="70" y="103"/>
                    <a:pt x="55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4"/>
                    <a:pt x="11" y="81"/>
                  </a:cubicBezTo>
                  <a:cubicBezTo>
                    <a:pt x="3" y="67"/>
                    <a:pt x="30" y="67"/>
                    <a:pt x="36" y="65"/>
                  </a:cubicBezTo>
                  <a:cubicBezTo>
                    <a:pt x="27" y="66"/>
                    <a:pt x="0" y="55"/>
                    <a:pt x="6" y="42"/>
                  </a:cubicBezTo>
                  <a:cubicBezTo>
                    <a:pt x="13" y="29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79" name="Oval 78"/>
            <p:cNvSpPr>
              <a:spLocks noChangeArrowheads="1"/>
            </p:cNvSpPr>
            <p:nvPr/>
          </p:nvSpPr>
          <p:spPr bwMode="auto">
            <a:xfrm>
              <a:off x="11470218" y="6702425"/>
              <a:ext cx="296333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80" name="Oval 79"/>
            <p:cNvSpPr>
              <a:spLocks noChangeArrowheads="1"/>
            </p:cNvSpPr>
            <p:nvPr/>
          </p:nvSpPr>
          <p:spPr bwMode="auto">
            <a:xfrm>
              <a:off x="11514667" y="677545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81" name="Oval 80"/>
            <p:cNvSpPr>
              <a:spLocks noChangeArrowheads="1"/>
            </p:cNvSpPr>
            <p:nvPr/>
          </p:nvSpPr>
          <p:spPr bwMode="auto">
            <a:xfrm>
              <a:off x="11631084" y="6751638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82" name="Oval 81"/>
            <p:cNvSpPr>
              <a:spLocks noChangeArrowheads="1"/>
            </p:cNvSpPr>
            <p:nvPr/>
          </p:nvSpPr>
          <p:spPr bwMode="auto">
            <a:xfrm>
              <a:off x="11605684" y="6807200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83" name="Oval 82"/>
            <p:cNvSpPr>
              <a:spLocks noChangeArrowheads="1"/>
            </p:cNvSpPr>
            <p:nvPr/>
          </p:nvSpPr>
          <p:spPr bwMode="auto">
            <a:xfrm>
              <a:off x="11717867" y="6800850"/>
              <a:ext cx="6351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84" name="Oval 83"/>
            <p:cNvSpPr>
              <a:spLocks noChangeArrowheads="1"/>
            </p:cNvSpPr>
            <p:nvPr/>
          </p:nvSpPr>
          <p:spPr bwMode="auto">
            <a:xfrm>
              <a:off x="11686118" y="6886575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85" name="Oval 84"/>
            <p:cNvSpPr>
              <a:spLocks noChangeArrowheads="1"/>
            </p:cNvSpPr>
            <p:nvPr/>
          </p:nvSpPr>
          <p:spPr bwMode="auto">
            <a:xfrm>
              <a:off x="11533718" y="6862763"/>
              <a:ext cx="6349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86" name="Oval 85"/>
            <p:cNvSpPr>
              <a:spLocks noChangeArrowheads="1"/>
            </p:cNvSpPr>
            <p:nvPr/>
          </p:nvSpPr>
          <p:spPr bwMode="auto">
            <a:xfrm>
              <a:off x="11631084" y="6880225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87" name="Oval 86"/>
            <p:cNvSpPr>
              <a:spLocks noChangeArrowheads="1"/>
            </p:cNvSpPr>
            <p:nvPr/>
          </p:nvSpPr>
          <p:spPr bwMode="auto">
            <a:xfrm>
              <a:off x="11612034" y="6948488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88" name="Freeform 87"/>
            <p:cNvSpPr>
              <a:spLocks/>
            </p:cNvSpPr>
            <p:nvPr/>
          </p:nvSpPr>
          <p:spPr bwMode="auto">
            <a:xfrm>
              <a:off x="11982451" y="7435850"/>
              <a:ext cx="12700" cy="12700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2 h 2"/>
                <a:gd name="T4" fmla="*/ 2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1" y="1"/>
                    <a:pt x="1" y="1"/>
                    <a:pt x="0" y="2"/>
                  </a:cubicBezTo>
                  <a:cubicBezTo>
                    <a:pt x="1" y="2"/>
                    <a:pt x="1" y="1"/>
                    <a:pt x="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89" name="Freeform 88"/>
            <p:cNvSpPr>
              <a:spLocks/>
            </p:cNvSpPr>
            <p:nvPr/>
          </p:nvSpPr>
          <p:spPr bwMode="auto">
            <a:xfrm>
              <a:off x="11552767" y="7151688"/>
              <a:ext cx="645584" cy="641350"/>
            </a:xfrm>
            <a:custGeom>
              <a:avLst/>
              <a:gdLst>
                <a:gd name="T0" fmla="*/ 72 w 105"/>
                <a:gd name="T1" fmla="*/ 46 h 104"/>
                <a:gd name="T2" fmla="*/ 70 w 105"/>
                <a:gd name="T3" fmla="*/ 48 h 104"/>
                <a:gd name="T4" fmla="*/ 72 w 105"/>
                <a:gd name="T5" fmla="*/ 46 h 104"/>
                <a:gd name="T6" fmla="*/ 90 w 105"/>
                <a:gd name="T7" fmla="*/ 26 h 104"/>
                <a:gd name="T8" fmla="*/ 59 w 105"/>
                <a:gd name="T9" fmla="*/ 38 h 104"/>
                <a:gd name="T10" fmla="*/ 48 w 105"/>
                <a:gd name="T11" fmla="*/ 2 h 104"/>
                <a:gd name="T12" fmla="*/ 51 w 105"/>
                <a:gd name="T13" fmla="*/ 42 h 104"/>
                <a:gd name="T14" fmla="*/ 42 w 105"/>
                <a:gd name="T15" fmla="*/ 46 h 104"/>
                <a:gd name="T16" fmla="*/ 7 w 105"/>
                <a:gd name="T17" fmla="*/ 40 h 104"/>
                <a:gd name="T18" fmla="*/ 36 w 105"/>
                <a:gd name="T19" fmla="*/ 62 h 104"/>
                <a:gd name="T20" fmla="*/ 11 w 105"/>
                <a:gd name="T21" fmla="*/ 78 h 104"/>
                <a:gd name="T22" fmla="*/ 44 w 105"/>
                <a:gd name="T23" fmla="*/ 71 h 104"/>
                <a:gd name="T24" fmla="*/ 54 w 105"/>
                <a:gd name="T25" fmla="*/ 102 h 104"/>
                <a:gd name="T26" fmla="*/ 59 w 105"/>
                <a:gd name="T27" fmla="*/ 68 h 104"/>
                <a:gd name="T28" fmla="*/ 83 w 105"/>
                <a:gd name="T29" fmla="*/ 90 h 104"/>
                <a:gd name="T30" fmla="*/ 68 w 105"/>
                <a:gd name="T31" fmla="*/ 59 h 104"/>
                <a:gd name="T32" fmla="*/ 105 w 105"/>
                <a:gd name="T33" fmla="*/ 61 h 104"/>
                <a:gd name="T34" fmla="*/ 105 w 105"/>
                <a:gd name="T35" fmla="*/ 50 h 104"/>
                <a:gd name="T36" fmla="*/ 72 w 105"/>
                <a:gd name="T37" fmla="*/ 46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5" h="104">
                  <a:moveTo>
                    <a:pt x="72" y="46"/>
                  </a:moveTo>
                  <a:cubicBezTo>
                    <a:pt x="71" y="47"/>
                    <a:pt x="71" y="48"/>
                    <a:pt x="70" y="48"/>
                  </a:cubicBezTo>
                  <a:cubicBezTo>
                    <a:pt x="71" y="47"/>
                    <a:pt x="71" y="47"/>
                    <a:pt x="72" y="46"/>
                  </a:cubicBezTo>
                  <a:cubicBezTo>
                    <a:pt x="79" y="41"/>
                    <a:pt x="93" y="36"/>
                    <a:pt x="90" y="26"/>
                  </a:cubicBezTo>
                  <a:cubicBezTo>
                    <a:pt x="84" y="8"/>
                    <a:pt x="63" y="30"/>
                    <a:pt x="59" y="38"/>
                  </a:cubicBezTo>
                  <a:cubicBezTo>
                    <a:pt x="61" y="29"/>
                    <a:pt x="66" y="0"/>
                    <a:pt x="48" y="2"/>
                  </a:cubicBezTo>
                  <a:cubicBezTo>
                    <a:pt x="30" y="5"/>
                    <a:pt x="35" y="44"/>
                    <a:pt x="51" y="42"/>
                  </a:cubicBezTo>
                  <a:cubicBezTo>
                    <a:pt x="42" y="46"/>
                    <a:pt x="42" y="46"/>
                    <a:pt x="42" y="46"/>
                  </a:cubicBezTo>
                  <a:cubicBezTo>
                    <a:pt x="39" y="41"/>
                    <a:pt x="13" y="27"/>
                    <a:pt x="7" y="40"/>
                  </a:cubicBezTo>
                  <a:cubicBezTo>
                    <a:pt x="0" y="52"/>
                    <a:pt x="27" y="63"/>
                    <a:pt x="36" y="62"/>
                  </a:cubicBezTo>
                  <a:cubicBezTo>
                    <a:pt x="29" y="64"/>
                    <a:pt x="4" y="64"/>
                    <a:pt x="11" y="78"/>
                  </a:cubicBezTo>
                  <a:cubicBezTo>
                    <a:pt x="18" y="90"/>
                    <a:pt x="38" y="78"/>
                    <a:pt x="44" y="71"/>
                  </a:cubicBezTo>
                  <a:cubicBezTo>
                    <a:pt x="34" y="79"/>
                    <a:pt x="40" y="104"/>
                    <a:pt x="54" y="102"/>
                  </a:cubicBezTo>
                  <a:cubicBezTo>
                    <a:pt x="68" y="99"/>
                    <a:pt x="61" y="78"/>
                    <a:pt x="59" y="68"/>
                  </a:cubicBezTo>
                  <a:cubicBezTo>
                    <a:pt x="63" y="78"/>
                    <a:pt x="67" y="98"/>
                    <a:pt x="83" y="90"/>
                  </a:cubicBezTo>
                  <a:cubicBezTo>
                    <a:pt x="103" y="80"/>
                    <a:pt x="77" y="65"/>
                    <a:pt x="68" y="59"/>
                  </a:cubicBezTo>
                  <a:cubicBezTo>
                    <a:pt x="75" y="62"/>
                    <a:pt x="97" y="69"/>
                    <a:pt x="105" y="61"/>
                  </a:cubicBezTo>
                  <a:cubicBezTo>
                    <a:pt x="105" y="50"/>
                    <a:pt x="105" y="50"/>
                    <a:pt x="105" y="50"/>
                  </a:cubicBezTo>
                  <a:cubicBezTo>
                    <a:pt x="98" y="43"/>
                    <a:pt x="80" y="42"/>
                    <a:pt x="72" y="4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90" name="Oval 89"/>
            <p:cNvSpPr>
              <a:spLocks noChangeArrowheads="1"/>
            </p:cNvSpPr>
            <p:nvPr/>
          </p:nvSpPr>
          <p:spPr bwMode="auto">
            <a:xfrm>
              <a:off x="11743267" y="7354888"/>
              <a:ext cx="287867" cy="284162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91" name="Oval 90"/>
            <p:cNvSpPr>
              <a:spLocks noChangeArrowheads="1"/>
            </p:cNvSpPr>
            <p:nvPr/>
          </p:nvSpPr>
          <p:spPr bwMode="auto">
            <a:xfrm>
              <a:off x="11791951" y="7429500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92" name="Oval 91"/>
            <p:cNvSpPr>
              <a:spLocks noChangeArrowheads="1"/>
            </p:cNvSpPr>
            <p:nvPr/>
          </p:nvSpPr>
          <p:spPr bwMode="auto">
            <a:xfrm>
              <a:off x="11895667" y="740410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93" name="Oval 92"/>
            <p:cNvSpPr>
              <a:spLocks noChangeArrowheads="1"/>
            </p:cNvSpPr>
            <p:nvPr/>
          </p:nvSpPr>
          <p:spPr bwMode="auto">
            <a:xfrm>
              <a:off x="11870267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94" name="Oval 93"/>
            <p:cNvSpPr>
              <a:spLocks noChangeArrowheads="1"/>
            </p:cNvSpPr>
            <p:nvPr/>
          </p:nvSpPr>
          <p:spPr bwMode="auto">
            <a:xfrm>
              <a:off x="11982451" y="7454900"/>
              <a:ext cx="6349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95" name="Oval 94"/>
            <p:cNvSpPr>
              <a:spLocks noChangeArrowheads="1"/>
            </p:cNvSpPr>
            <p:nvPr/>
          </p:nvSpPr>
          <p:spPr bwMode="auto">
            <a:xfrm>
              <a:off x="11952818" y="7534275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96" name="Oval 95"/>
            <p:cNvSpPr>
              <a:spLocks noChangeArrowheads="1"/>
            </p:cNvSpPr>
            <p:nvPr/>
          </p:nvSpPr>
          <p:spPr bwMode="auto">
            <a:xfrm>
              <a:off x="11804651" y="7515225"/>
              <a:ext cx="423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97" name="Oval 96"/>
            <p:cNvSpPr>
              <a:spLocks noChangeArrowheads="1"/>
            </p:cNvSpPr>
            <p:nvPr/>
          </p:nvSpPr>
          <p:spPr bwMode="auto">
            <a:xfrm>
              <a:off x="11902018" y="7527925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98" name="Oval 97"/>
            <p:cNvSpPr>
              <a:spLocks noChangeArrowheads="1"/>
            </p:cNvSpPr>
            <p:nvPr/>
          </p:nvSpPr>
          <p:spPr bwMode="auto">
            <a:xfrm>
              <a:off x="11882967" y="7589838"/>
              <a:ext cx="6351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99" name="Freeform 98"/>
            <p:cNvSpPr>
              <a:spLocks/>
            </p:cNvSpPr>
            <p:nvPr/>
          </p:nvSpPr>
          <p:spPr bwMode="auto">
            <a:xfrm>
              <a:off x="9673167" y="7127875"/>
              <a:ext cx="690033" cy="646113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3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9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3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9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9"/>
                    <a:pt x="58" y="69"/>
                  </a:cubicBezTo>
                  <a:cubicBezTo>
                    <a:pt x="61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5"/>
                    <a:pt x="29" y="64"/>
                    <a:pt x="35" y="62"/>
                  </a:cubicBezTo>
                  <a:cubicBezTo>
                    <a:pt x="26" y="63"/>
                    <a:pt x="0" y="53"/>
                    <a:pt x="6" y="40"/>
                  </a:cubicBezTo>
                  <a:cubicBezTo>
                    <a:pt x="12" y="27"/>
                    <a:pt x="39" y="42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00" name="Oval 99"/>
            <p:cNvSpPr>
              <a:spLocks noChangeArrowheads="1"/>
            </p:cNvSpPr>
            <p:nvPr/>
          </p:nvSpPr>
          <p:spPr bwMode="auto">
            <a:xfrm>
              <a:off x="9863667" y="7331075"/>
              <a:ext cx="283633" cy="2825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01" name="Oval 100"/>
            <p:cNvSpPr>
              <a:spLocks noChangeArrowheads="1"/>
            </p:cNvSpPr>
            <p:nvPr/>
          </p:nvSpPr>
          <p:spPr bwMode="auto">
            <a:xfrm>
              <a:off x="9908118" y="7404100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02" name="Oval 101"/>
            <p:cNvSpPr>
              <a:spLocks noChangeArrowheads="1"/>
            </p:cNvSpPr>
            <p:nvPr/>
          </p:nvSpPr>
          <p:spPr bwMode="auto">
            <a:xfrm>
              <a:off x="10018184" y="7380288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03" name="Oval 102"/>
            <p:cNvSpPr>
              <a:spLocks noChangeArrowheads="1"/>
            </p:cNvSpPr>
            <p:nvPr/>
          </p:nvSpPr>
          <p:spPr bwMode="auto">
            <a:xfrm>
              <a:off x="9992784" y="7435850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04" name="Oval 103"/>
            <p:cNvSpPr>
              <a:spLocks noChangeArrowheads="1"/>
            </p:cNvSpPr>
            <p:nvPr/>
          </p:nvSpPr>
          <p:spPr bwMode="auto">
            <a:xfrm>
              <a:off x="10104967" y="7429500"/>
              <a:ext cx="6351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05" name="Oval 104"/>
            <p:cNvSpPr>
              <a:spLocks noChangeArrowheads="1"/>
            </p:cNvSpPr>
            <p:nvPr/>
          </p:nvSpPr>
          <p:spPr bwMode="auto">
            <a:xfrm>
              <a:off x="10066867" y="75088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06" name="Oval 105"/>
            <p:cNvSpPr>
              <a:spLocks noChangeArrowheads="1"/>
            </p:cNvSpPr>
            <p:nvPr/>
          </p:nvSpPr>
          <p:spPr bwMode="auto">
            <a:xfrm>
              <a:off x="9920818" y="7491413"/>
              <a:ext cx="1058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07" name="Oval 106"/>
            <p:cNvSpPr>
              <a:spLocks noChangeArrowheads="1"/>
            </p:cNvSpPr>
            <p:nvPr/>
          </p:nvSpPr>
          <p:spPr bwMode="auto">
            <a:xfrm>
              <a:off x="10018184" y="7504113"/>
              <a:ext cx="12700" cy="476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08" name="Oval 107"/>
            <p:cNvSpPr>
              <a:spLocks noChangeArrowheads="1"/>
            </p:cNvSpPr>
            <p:nvPr/>
          </p:nvSpPr>
          <p:spPr bwMode="auto">
            <a:xfrm>
              <a:off x="9999134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09" name="Freeform 108"/>
            <p:cNvSpPr>
              <a:spLocks/>
            </p:cNvSpPr>
            <p:nvPr/>
          </p:nvSpPr>
          <p:spPr bwMode="auto">
            <a:xfrm>
              <a:off x="9592734" y="7639050"/>
              <a:ext cx="457200" cy="395288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2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10" name="Freeform 109"/>
            <p:cNvSpPr>
              <a:spLocks/>
            </p:cNvSpPr>
            <p:nvPr/>
          </p:nvSpPr>
          <p:spPr bwMode="auto">
            <a:xfrm>
              <a:off x="9569451" y="7688263"/>
              <a:ext cx="478367" cy="425450"/>
            </a:xfrm>
            <a:custGeom>
              <a:avLst/>
              <a:gdLst>
                <a:gd name="T0" fmla="*/ 4 w 78"/>
                <a:gd name="T1" fmla="*/ 0 h 69"/>
                <a:gd name="T2" fmla="*/ 0 w 78"/>
                <a:gd name="T3" fmla="*/ 0 h 69"/>
                <a:gd name="T4" fmla="*/ 78 w 78"/>
                <a:gd name="T5" fmla="*/ 57 h 69"/>
                <a:gd name="T6" fmla="*/ 78 w 78"/>
                <a:gd name="T7" fmla="*/ 56 h 69"/>
                <a:gd name="T8" fmla="*/ 4 w 78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69">
                  <a:moveTo>
                    <a:pt x="4" y="0"/>
                  </a:moveTo>
                  <a:cubicBezTo>
                    <a:pt x="2" y="0"/>
                    <a:pt x="1" y="0"/>
                    <a:pt x="0" y="0"/>
                  </a:cubicBezTo>
                  <a:cubicBezTo>
                    <a:pt x="0" y="0"/>
                    <a:pt x="15" y="69"/>
                    <a:pt x="78" y="57"/>
                  </a:cubicBezTo>
                  <a:cubicBezTo>
                    <a:pt x="78" y="57"/>
                    <a:pt x="78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11" name="Freeform 110"/>
            <p:cNvSpPr>
              <a:spLocks/>
            </p:cNvSpPr>
            <p:nvPr/>
          </p:nvSpPr>
          <p:spPr bwMode="auto">
            <a:xfrm>
              <a:off x="11108267" y="7540625"/>
              <a:ext cx="486833" cy="419100"/>
            </a:xfrm>
            <a:custGeom>
              <a:avLst/>
              <a:gdLst>
                <a:gd name="T0" fmla="*/ 0 w 79"/>
                <a:gd name="T1" fmla="*/ 8 h 68"/>
                <a:gd name="T2" fmla="*/ 79 w 79"/>
                <a:gd name="T3" fmla="*/ 68 h 68"/>
                <a:gd name="T4" fmla="*/ 0 w 79"/>
                <a:gd name="T5" fmla="*/ 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9" h="68">
                  <a:moveTo>
                    <a:pt x="0" y="8"/>
                  </a:moveTo>
                  <a:cubicBezTo>
                    <a:pt x="79" y="68"/>
                    <a:pt x="79" y="68"/>
                    <a:pt x="79" y="68"/>
                  </a:cubicBezTo>
                  <a:cubicBezTo>
                    <a:pt x="78" y="61"/>
                    <a:pt x="62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12" name="Freeform 111"/>
            <p:cNvSpPr>
              <a:spLocks/>
            </p:cNvSpPr>
            <p:nvPr/>
          </p:nvSpPr>
          <p:spPr bwMode="auto">
            <a:xfrm>
              <a:off x="11082867" y="7589838"/>
              <a:ext cx="518584" cy="455612"/>
            </a:xfrm>
            <a:custGeom>
              <a:avLst/>
              <a:gdLst>
                <a:gd name="T0" fmla="*/ 4 w 84"/>
                <a:gd name="T1" fmla="*/ 0 h 74"/>
                <a:gd name="T2" fmla="*/ 0 w 84"/>
                <a:gd name="T3" fmla="*/ 1 h 74"/>
                <a:gd name="T4" fmla="*/ 84 w 84"/>
                <a:gd name="T5" fmla="*/ 61 h 74"/>
                <a:gd name="T6" fmla="*/ 83 w 84"/>
                <a:gd name="T7" fmla="*/ 60 h 74"/>
                <a:gd name="T8" fmla="*/ 4 w 84"/>
                <a:gd name="T9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74">
                  <a:moveTo>
                    <a:pt x="4" y="0"/>
                  </a:moveTo>
                  <a:cubicBezTo>
                    <a:pt x="3" y="0"/>
                    <a:pt x="1" y="0"/>
                    <a:pt x="0" y="1"/>
                  </a:cubicBezTo>
                  <a:cubicBezTo>
                    <a:pt x="0" y="1"/>
                    <a:pt x="16" y="74"/>
                    <a:pt x="84" y="61"/>
                  </a:cubicBezTo>
                  <a:cubicBezTo>
                    <a:pt x="84" y="61"/>
                    <a:pt x="84" y="61"/>
                    <a:pt x="83" y="60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13" name="Freeform 112"/>
            <p:cNvSpPr>
              <a:spLocks/>
            </p:cNvSpPr>
            <p:nvPr/>
          </p:nvSpPr>
          <p:spPr bwMode="auto">
            <a:xfrm>
              <a:off x="12056534" y="7700963"/>
              <a:ext cx="141817" cy="357187"/>
            </a:xfrm>
            <a:custGeom>
              <a:avLst/>
              <a:gdLst>
                <a:gd name="T0" fmla="*/ 0 w 23"/>
                <a:gd name="T1" fmla="*/ 58 h 58"/>
                <a:gd name="T2" fmla="*/ 23 w 23"/>
                <a:gd name="T3" fmla="*/ 35 h 58"/>
                <a:gd name="T4" fmla="*/ 23 w 23"/>
                <a:gd name="T5" fmla="*/ 0 h 58"/>
                <a:gd name="T6" fmla="*/ 0 w 23"/>
                <a:gd name="T7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8">
                  <a:moveTo>
                    <a:pt x="0" y="58"/>
                  </a:moveTo>
                  <a:cubicBezTo>
                    <a:pt x="23" y="35"/>
                    <a:pt x="23" y="35"/>
                    <a:pt x="23" y="35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4" y="23"/>
                    <a:pt x="1" y="52"/>
                    <a:pt x="0" y="5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14" name="Freeform 113"/>
            <p:cNvSpPr>
              <a:spLocks/>
            </p:cNvSpPr>
            <p:nvPr/>
          </p:nvSpPr>
          <p:spPr bwMode="auto">
            <a:xfrm>
              <a:off x="12056534" y="7916863"/>
              <a:ext cx="141817" cy="147637"/>
            </a:xfrm>
            <a:custGeom>
              <a:avLst/>
              <a:gdLst>
                <a:gd name="T0" fmla="*/ 0 w 23"/>
                <a:gd name="T1" fmla="*/ 23 h 24"/>
                <a:gd name="T2" fmla="*/ 0 w 23"/>
                <a:gd name="T3" fmla="*/ 24 h 24"/>
                <a:gd name="T4" fmla="*/ 23 w 23"/>
                <a:gd name="T5" fmla="*/ 22 h 24"/>
                <a:gd name="T6" fmla="*/ 23 w 23"/>
                <a:gd name="T7" fmla="*/ 0 h 24"/>
                <a:gd name="T8" fmla="*/ 0 w 23"/>
                <a:gd name="T9" fmla="*/ 2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4">
                  <a:moveTo>
                    <a:pt x="0" y="23"/>
                  </a:moveTo>
                  <a:cubicBezTo>
                    <a:pt x="0" y="23"/>
                    <a:pt x="0" y="24"/>
                    <a:pt x="0" y="24"/>
                  </a:cubicBezTo>
                  <a:cubicBezTo>
                    <a:pt x="8" y="24"/>
                    <a:pt x="16" y="24"/>
                    <a:pt x="23" y="22"/>
                  </a:cubicBezTo>
                  <a:cubicBezTo>
                    <a:pt x="23" y="0"/>
                    <a:pt x="23" y="0"/>
                    <a:pt x="23" y="0"/>
                  </a:cubicBezTo>
                  <a:lnTo>
                    <a:pt x="0" y="23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15" name="Freeform 114"/>
            <p:cNvSpPr>
              <a:spLocks/>
            </p:cNvSpPr>
            <p:nvPr/>
          </p:nvSpPr>
          <p:spPr bwMode="auto">
            <a:xfrm>
              <a:off x="11034184" y="8051800"/>
              <a:ext cx="518583" cy="523875"/>
            </a:xfrm>
            <a:custGeom>
              <a:avLst/>
              <a:gdLst>
                <a:gd name="T0" fmla="*/ 84 w 84"/>
                <a:gd name="T1" fmla="*/ 0 h 85"/>
                <a:gd name="T2" fmla="*/ 0 w 84"/>
                <a:gd name="T3" fmla="*/ 85 h 85"/>
                <a:gd name="T4" fmla="*/ 84 w 84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4" h="85">
                  <a:moveTo>
                    <a:pt x="84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0" y="76"/>
                    <a:pt x="9" y="1"/>
                    <a:pt x="84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16" name="Freeform 115"/>
            <p:cNvSpPr>
              <a:spLocks/>
            </p:cNvSpPr>
            <p:nvPr/>
          </p:nvSpPr>
          <p:spPr bwMode="auto">
            <a:xfrm>
              <a:off x="11034184" y="8051800"/>
              <a:ext cx="548216" cy="530225"/>
            </a:xfrm>
            <a:custGeom>
              <a:avLst/>
              <a:gdLst>
                <a:gd name="T0" fmla="*/ 89 w 89"/>
                <a:gd name="T1" fmla="*/ 0 h 86"/>
                <a:gd name="T2" fmla="*/ 84 w 89"/>
                <a:gd name="T3" fmla="*/ 0 h 86"/>
                <a:gd name="T4" fmla="*/ 0 w 89"/>
                <a:gd name="T5" fmla="*/ 85 h 86"/>
                <a:gd name="T6" fmla="*/ 0 w 89"/>
                <a:gd name="T7" fmla="*/ 86 h 86"/>
                <a:gd name="T8" fmla="*/ 16 w 89"/>
                <a:gd name="T9" fmla="*/ 86 h 86"/>
                <a:gd name="T10" fmla="*/ 89 w 89"/>
                <a:gd name="T11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9" h="86">
                  <a:moveTo>
                    <a:pt x="89" y="0"/>
                  </a:moveTo>
                  <a:cubicBezTo>
                    <a:pt x="87" y="0"/>
                    <a:pt x="86" y="0"/>
                    <a:pt x="84" y="0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16" y="86"/>
                    <a:pt x="16" y="86"/>
                    <a:pt x="16" y="86"/>
                  </a:cubicBezTo>
                  <a:cubicBezTo>
                    <a:pt x="83" y="78"/>
                    <a:pt x="89" y="0"/>
                    <a:pt x="89" y="0"/>
                  </a:cubicBez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17" name="Freeform 116"/>
            <p:cNvSpPr>
              <a:spLocks/>
            </p:cNvSpPr>
            <p:nvPr/>
          </p:nvSpPr>
          <p:spPr bwMode="auto">
            <a:xfrm>
              <a:off x="11034184" y="8582025"/>
              <a:ext cx="99483" cy="6350"/>
            </a:xfrm>
            <a:custGeom>
              <a:avLst/>
              <a:gdLst>
                <a:gd name="T0" fmla="*/ 0 w 16"/>
                <a:gd name="T1" fmla="*/ 0 h 1"/>
                <a:gd name="T2" fmla="*/ 0 w 16"/>
                <a:gd name="T3" fmla="*/ 0 h 1"/>
                <a:gd name="T4" fmla="*/ 16 w 16"/>
                <a:gd name="T5" fmla="*/ 0 h 1"/>
                <a:gd name="T6" fmla="*/ 0 w 16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6" y="1"/>
                    <a:pt x="11" y="0"/>
                    <a:pt x="16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18" name="Freeform 117"/>
            <p:cNvSpPr>
              <a:spLocks/>
            </p:cNvSpPr>
            <p:nvPr/>
          </p:nvSpPr>
          <p:spPr bwMode="auto">
            <a:xfrm>
              <a:off x="10124018" y="7983538"/>
              <a:ext cx="522816" cy="525462"/>
            </a:xfrm>
            <a:custGeom>
              <a:avLst/>
              <a:gdLst>
                <a:gd name="T0" fmla="*/ 85 w 85"/>
                <a:gd name="T1" fmla="*/ 0 h 85"/>
                <a:gd name="T2" fmla="*/ 0 w 85"/>
                <a:gd name="T3" fmla="*/ 85 h 85"/>
                <a:gd name="T4" fmla="*/ 85 w 85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5">
                  <a:moveTo>
                    <a:pt x="85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19" name="Freeform 118"/>
            <p:cNvSpPr>
              <a:spLocks/>
            </p:cNvSpPr>
            <p:nvPr/>
          </p:nvSpPr>
          <p:spPr bwMode="auto">
            <a:xfrm>
              <a:off x="10124018" y="7983538"/>
              <a:ext cx="548216" cy="561975"/>
            </a:xfrm>
            <a:custGeom>
              <a:avLst/>
              <a:gdLst>
                <a:gd name="T0" fmla="*/ 85 w 89"/>
                <a:gd name="T1" fmla="*/ 0 h 91"/>
                <a:gd name="T2" fmla="*/ 89 w 89"/>
                <a:gd name="T3" fmla="*/ 0 h 91"/>
                <a:gd name="T4" fmla="*/ 0 w 89"/>
                <a:gd name="T5" fmla="*/ 86 h 91"/>
                <a:gd name="T6" fmla="*/ 0 w 89"/>
                <a:gd name="T7" fmla="*/ 85 h 91"/>
                <a:gd name="T8" fmla="*/ 85 w 89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91">
                  <a:moveTo>
                    <a:pt x="85" y="0"/>
                  </a:moveTo>
                  <a:cubicBezTo>
                    <a:pt x="86" y="0"/>
                    <a:pt x="88" y="0"/>
                    <a:pt x="89" y="0"/>
                  </a:cubicBezTo>
                  <a:cubicBezTo>
                    <a:pt x="89" y="0"/>
                    <a:pt x="82" y="91"/>
                    <a:pt x="0" y="86"/>
                  </a:cubicBezTo>
                  <a:cubicBezTo>
                    <a:pt x="0" y="86"/>
                    <a:pt x="0" y="86"/>
                    <a:pt x="0" y="85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20" name="Freeform 119"/>
            <p:cNvSpPr>
              <a:spLocks/>
            </p:cNvSpPr>
            <p:nvPr/>
          </p:nvSpPr>
          <p:spPr bwMode="auto">
            <a:xfrm>
              <a:off x="10392834" y="6813550"/>
              <a:ext cx="1153584" cy="1071563"/>
            </a:xfrm>
            <a:custGeom>
              <a:avLst/>
              <a:gdLst>
                <a:gd name="T0" fmla="*/ 84 w 187"/>
                <a:gd name="T1" fmla="*/ 69 h 174"/>
                <a:gd name="T2" fmla="*/ 79 w 187"/>
                <a:gd name="T3" fmla="*/ 4 h 174"/>
                <a:gd name="T4" fmla="*/ 98 w 187"/>
                <a:gd name="T5" fmla="*/ 64 h 174"/>
                <a:gd name="T6" fmla="*/ 148 w 187"/>
                <a:gd name="T7" fmla="*/ 43 h 174"/>
                <a:gd name="T8" fmla="*/ 116 w 187"/>
                <a:gd name="T9" fmla="*/ 80 h 174"/>
                <a:gd name="T10" fmla="*/ 176 w 187"/>
                <a:gd name="T11" fmla="*/ 97 h 174"/>
                <a:gd name="T12" fmla="*/ 113 w 187"/>
                <a:gd name="T13" fmla="*/ 99 h 174"/>
                <a:gd name="T14" fmla="*/ 138 w 187"/>
                <a:gd name="T15" fmla="*/ 149 h 174"/>
                <a:gd name="T16" fmla="*/ 97 w 187"/>
                <a:gd name="T17" fmla="*/ 114 h 174"/>
                <a:gd name="T18" fmla="*/ 89 w 187"/>
                <a:gd name="T19" fmla="*/ 169 h 174"/>
                <a:gd name="T20" fmla="*/ 73 w 187"/>
                <a:gd name="T21" fmla="*/ 118 h 174"/>
                <a:gd name="T22" fmla="*/ 19 w 187"/>
                <a:gd name="T23" fmla="*/ 129 h 174"/>
                <a:gd name="T24" fmla="*/ 59 w 187"/>
                <a:gd name="T25" fmla="*/ 102 h 174"/>
                <a:gd name="T26" fmla="*/ 11 w 187"/>
                <a:gd name="T27" fmla="*/ 66 h 174"/>
                <a:gd name="T28" fmla="*/ 70 w 187"/>
                <a:gd name="T29" fmla="*/ 76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7" h="174">
                  <a:moveTo>
                    <a:pt x="84" y="69"/>
                  </a:moveTo>
                  <a:cubicBezTo>
                    <a:pt x="58" y="73"/>
                    <a:pt x="50" y="9"/>
                    <a:pt x="79" y="4"/>
                  </a:cubicBezTo>
                  <a:cubicBezTo>
                    <a:pt x="110" y="0"/>
                    <a:pt x="101" y="48"/>
                    <a:pt x="98" y="64"/>
                  </a:cubicBezTo>
                  <a:cubicBezTo>
                    <a:pt x="105" y="51"/>
                    <a:pt x="138" y="14"/>
                    <a:pt x="148" y="43"/>
                  </a:cubicBezTo>
                  <a:cubicBezTo>
                    <a:pt x="155" y="62"/>
                    <a:pt x="127" y="71"/>
                    <a:pt x="116" y="80"/>
                  </a:cubicBezTo>
                  <a:cubicBezTo>
                    <a:pt x="130" y="66"/>
                    <a:pt x="187" y="73"/>
                    <a:pt x="176" y="97"/>
                  </a:cubicBezTo>
                  <a:cubicBezTo>
                    <a:pt x="168" y="118"/>
                    <a:pt x="126" y="104"/>
                    <a:pt x="113" y="99"/>
                  </a:cubicBezTo>
                  <a:cubicBezTo>
                    <a:pt x="128" y="108"/>
                    <a:pt x="170" y="133"/>
                    <a:pt x="138" y="149"/>
                  </a:cubicBezTo>
                  <a:cubicBezTo>
                    <a:pt x="112" y="163"/>
                    <a:pt x="104" y="130"/>
                    <a:pt x="97" y="114"/>
                  </a:cubicBezTo>
                  <a:cubicBezTo>
                    <a:pt x="101" y="130"/>
                    <a:pt x="113" y="164"/>
                    <a:pt x="89" y="169"/>
                  </a:cubicBezTo>
                  <a:cubicBezTo>
                    <a:pt x="66" y="174"/>
                    <a:pt x="56" y="132"/>
                    <a:pt x="73" y="118"/>
                  </a:cubicBezTo>
                  <a:cubicBezTo>
                    <a:pt x="63" y="129"/>
                    <a:pt x="29" y="149"/>
                    <a:pt x="19" y="129"/>
                  </a:cubicBezTo>
                  <a:cubicBezTo>
                    <a:pt x="7" y="107"/>
                    <a:pt x="48" y="106"/>
                    <a:pt x="59" y="102"/>
                  </a:cubicBezTo>
                  <a:cubicBezTo>
                    <a:pt x="44" y="105"/>
                    <a:pt x="0" y="87"/>
                    <a:pt x="11" y="66"/>
                  </a:cubicBezTo>
                  <a:cubicBezTo>
                    <a:pt x="21" y="45"/>
                    <a:pt x="65" y="69"/>
                    <a:pt x="70" y="7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21" name="Oval 120"/>
            <p:cNvSpPr>
              <a:spLocks noChangeArrowheads="1"/>
            </p:cNvSpPr>
            <p:nvPr/>
          </p:nvSpPr>
          <p:spPr bwMode="auto">
            <a:xfrm>
              <a:off x="10714567" y="7151688"/>
              <a:ext cx="474133" cy="474662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22" name="Oval 121"/>
            <p:cNvSpPr>
              <a:spLocks noChangeArrowheads="1"/>
            </p:cNvSpPr>
            <p:nvPr/>
          </p:nvSpPr>
          <p:spPr bwMode="auto">
            <a:xfrm>
              <a:off x="10788651" y="7275513"/>
              <a:ext cx="1058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23" name="Oval 122"/>
            <p:cNvSpPr>
              <a:spLocks noChangeArrowheads="1"/>
            </p:cNvSpPr>
            <p:nvPr/>
          </p:nvSpPr>
          <p:spPr bwMode="auto">
            <a:xfrm>
              <a:off x="10966451" y="723265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24" name="Oval 123"/>
            <p:cNvSpPr>
              <a:spLocks noChangeArrowheads="1"/>
            </p:cNvSpPr>
            <p:nvPr/>
          </p:nvSpPr>
          <p:spPr bwMode="auto">
            <a:xfrm>
              <a:off x="10930467" y="73183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25" name="Oval 124"/>
            <p:cNvSpPr>
              <a:spLocks noChangeArrowheads="1"/>
            </p:cNvSpPr>
            <p:nvPr/>
          </p:nvSpPr>
          <p:spPr bwMode="auto">
            <a:xfrm>
              <a:off x="11108267" y="7312025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26" name="Oval 125"/>
            <p:cNvSpPr>
              <a:spLocks noChangeArrowheads="1"/>
            </p:cNvSpPr>
            <p:nvPr/>
          </p:nvSpPr>
          <p:spPr bwMode="auto">
            <a:xfrm>
              <a:off x="11057467" y="74485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27" name="Oval 126"/>
            <p:cNvSpPr>
              <a:spLocks noChangeArrowheads="1"/>
            </p:cNvSpPr>
            <p:nvPr/>
          </p:nvSpPr>
          <p:spPr bwMode="auto">
            <a:xfrm>
              <a:off x="10811934" y="741680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28" name="Oval 127"/>
            <p:cNvSpPr>
              <a:spLocks noChangeArrowheads="1"/>
            </p:cNvSpPr>
            <p:nvPr/>
          </p:nvSpPr>
          <p:spPr bwMode="auto">
            <a:xfrm>
              <a:off x="10972800" y="7435850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29" name="Oval 128"/>
            <p:cNvSpPr>
              <a:spLocks noChangeArrowheads="1"/>
            </p:cNvSpPr>
            <p:nvPr/>
          </p:nvSpPr>
          <p:spPr bwMode="auto">
            <a:xfrm>
              <a:off x="10943167" y="7540625"/>
              <a:ext cx="16933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30" name="Rectangle 129"/>
            <p:cNvSpPr>
              <a:spLocks noChangeArrowheads="1"/>
            </p:cNvSpPr>
            <p:nvPr/>
          </p:nvSpPr>
          <p:spPr bwMode="auto">
            <a:xfrm>
              <a:off x="-6350" y="8175625"/>
              <a:ext cx="12204701" cy="1841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31" name="Freeform 130"/>
            <p:cNvSpPr>
              <a:spLocks/>
            </p:cNvSpPr>
            <p:nvPr/>
          </p:nvSpPr>
          <p:spPr bwMode="auto">
            <a:xfrm>
              <a:off x="281518" y="7799388"/>
              <a:ext cx="186267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32" name="Freeform 131"/>
            <p:cNvSpPr>
              <a:spLocks/>
            </p:cNvSpPr>
            <p:nvPr/>
          </p:nvSpPr>
          <p:spPr bwMode="auto">
            <a:xfrm>
              <a:off x="960967" y="7799388"/>
              <a:ext cx="190500" cy="782637"/>
            </a:xfrm>
            <a:custGeom>
              <a:avLst/>
              <a:gdLst>
                <a:gd name="T0" fmla="*/ 31 w 31"/>
                <a:gd name="T1" fmla="*/ 12 h 127"/>
                <a:gd name="T2" fmla="*/ 15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33" name="Freeform 132"/>
            <p:cNvSpPr>
              <a:spLocks/>
            </p:cNvSpPr>
            <p:nvPr/>
          </p:nvSpPr>
          <p:spPr bwMode="auto">
            <a:xfrm>
              <a:off x="1644651" y="7799388"/>
              <a:ext cx="184149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34" name="Freeform 133"/>
            <p:cNvSpPr>
              <a:spLocks/>
            </p:cNvSpPr>
            <p:nvPr/>
          </p:nvSpPr>
          <p:spPr bwMode="auto">
            <a:xfrm>
              <a:off x="2319867" y="7799388"/>
              <a:ext cx="186267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35" name="Freeform 134"/>
            <p:cNvSpPr>
              <a:spLocks/>
            </p:cNvSpPr>
            <p:nvPr/>
          </p:nvSpPr>
          <p:spPr bwMode="auto">
            <a:xfrm>
              <a:off x="2999318" y="7799388"/>
              <a:ext cx="190500" cy="782637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36" name="Freeform 135"/>
            <p:cNvSpPr>
              <a:spLocks/>
            </p:cNvSpPr>
            <p:nvPr/>
          </p:nvSpPr>
          <p:spPr bwMode="auto">
            <a:xfrm>
              <a:off x="3680885" y="7799388"/>
              <a:ext cx="186267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37" name="Freeform 136"/>
            <p:cNvSpPr>
              <a:spLocks/>
            </p:cNvSpPr>
            <p:nvPr/>
          </p:nvSpPr>
          <p:spPr bwMode="auto">
            <a:xfrm>
              <a:off x="4358218" y="7799388"/>
              <a:ext cx="184149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38" name="Freeform 137"/>
            <p:cNvSpPr>
              <a:spLocks/>
            </p:cNvSpPr>
            <p:nvPr/>
          </p:nvSpPr>
          <p:spPr bwMode="auto">
            <a:xfrm>
              <a:off x="5044018" y="7799388"/>
              <a:ext cx="184149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39" name="Freeform 138"/>
            <p:cNvSpPr>
              <a:spLocks/>
            </p:cNvSpPr>
            <p:nvPr/>
          </p:nvSpPr>
          <p:spPr bwMode="auto">
            <a:xfrm>
              <a:off x="5719234" y="7799388"/>
              <a:ext cx="186267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40" name="Freeform 139"/>
            <p:cNvSpPr>
              <a:spLocks/>
            </p:cNvSpPr>
            <p:nvPr/>
          </p:nvSpPr>
          <p:spPr bwMode="auto">
            <a:xfrm>
              <a:off x="6396567" y="7799388"/>
              <a:ext cx="184151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41" name="Freeform 140"/>
            <p:cNvSpPr>
              <a:spLocks/>
            </p:cNvSpPr>
            <p:nvPr/>
          </p:nvSpPr>
          <p:spPr bwMode="auto">
            <a:xfrm>
              <a:off x="7082367" y="7799388"/>
              <a:ext cx="184151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42" name="Freeform 141"/>
            <p:cNvSpPr>
              <a:spLocks/>
            </p:cNvSpPr>
            <p:nvPr/>
          </p:nvSpPr>
          <p:spPr bwMode="auto">
            <a:xfrm>
              <a:off x="7757584" y="7799388"/>
              <a:ext cx="186267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43" name="Freeform 142"/>
            <p:cNvSpPr>
              <a:spLocks/>
            </p:cNvSpPr>
            <p:nvPr/>
          </p:nvSpPr>
          <p:spPr bwMode="auto">
            <a:xfrm>
              <a:off x="8434918" y="7799388"/>
              <a:ext cx="184149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44" name="Freeform 143"/>
            <p:cNvSpPr>
              <a:spLocks/>
            </p:cNvSpPr>
            <p:nvPr/>
          </p:nvSpPr>
          <p:spPr bwMode="auto">
            <a:xfrm>
              <a:off x="9118600" y="7799388"/>
              <a:ext cx="186267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45" name="Freeform 144"/>
            <p:cNvSpPr>
              <a:spLocks/>
            </p:cNvSpPr>
            <p:nvPr/>
          </p:nvSpPr>
          <p:spPr bwMode="auto">
            <a:xfrm>
              <a:off x="9795934" y="7799388"/>
              <a:ext cx="184151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46" name="Freeform 145"/>
            <p:cNvSpPr>
              <a:spLocks/>
            </p:cNvSpPr>
            <p:nvPr/>
          </p:nvSpPr>
          <p:spPr bwMode="auto">
            <a:xfrm>
              <a:off x="10473267" y="7799388"/>
              <a:ext cx="190500" cy="782637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47" name="Freeform 146"/>
            <p:cNvSpPr>
              <a:spLocks/>
            </p:cNvSpPr>
            <p:nvPr/>
          </p:nvSpPr>
          <p:spPr bwMode="auto">
            <a:xfrm>
              <a:off x="11156951" y="7799388"/>
              <a:ext cx="186267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48" name="Freeform 147"/>
            <p:cNvSpPr>
              <a:spLocks/>
            </p:cNvSpPr>
            <p:nvPr/>
          </p:nvSpPr>
          <p:spPr bwMode="auto">
            <a:xfrm>
              <a:off x="11834284" y="7799388"/>
              <a:ext cx="184149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</p:grpSp>
      <p:sp>
        <p:nvSpPr>
          <p:cNvPr id="150" name="Rectangle 149"/>
          <p:cNvSpPr/>
          <p:nvPr/>
        </p:nvSpPr>
        <p:spPr>
          <a:xfrm>
            <a:off x="731864" y="2030772"/>
            <a:ext cx="10792713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 err="1">
                <a:solidFill>
                  <a:srgbClr val="181717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4000" dirty="0">
                <a:solidFill>
                  <a:srgbClr val="181717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a </a:t>
            </a:r>
            <a:r>
              <a:rPr lang="en-US" sz="4000" dirty="0" err="1">
                <a:solidFill>
                  <a:schemeClr val="accent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4000" dirty="0">
                <a:solidFill>
                  <a:schemeClr val="accent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4000" dirty="0">
                <a:solidFill>
                  <a:schemeClr val="accent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nêu</a:t>
            </a:r>
            <a:r>
              <a:rPr lang="en-US" sz="4000" dirty="0">
                <a:solidFill>
                  <a:schemeClr val="accent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hoạt</a:t>
            </a:r>
            <a:r>
              <a:rPr lang="en-US" sz="4000" dirty="0">
                <a:solidFill>
                  <a:schemeClr val="accent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4000" dirty="0">
                <a:solidFill>
                  <a:schemeClr val="accent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vì</a:t>
            </a:r>
            <a:r>
              <a:rPr lang="en-US" sz="4000" dirty="0">
                <a:solidFill>
                  <a:schemeClr val="accent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4000" dirty="0">
                <a:solidFill>
                  <a:schemeClr val="accent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4000" dirty="0">
                <a:solidFill>
                  <a:schemeClr val="accent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ngữ</a:t>
            </a:r>
            <a:r>
              <a:rPr lang="en-US" sz="4000" dirty="0">
                <a:solidFill>
                  <a:schemeClr val="accent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chemeClr val="accent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cầm</a:t>
            </a:r>
            <a:r>
              <a:rPr lang="en-US" sz="4000" i="1" dirty="0">
                <a:solidFill>
                  <a:schemeClr val="accent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chemeClr val="accent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tay</a:t>
            </a:r>
            <a:r>
              <a:rPr lang="en-US" sz="4000" dirty="0">
                <a:solidFill>
                  <a:schemeClr val="accent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chỉ</a:t>
            </a:r>
            <a:r>
              <a:rPr lang="en-US" sz="4000" dirty="0">
                <a:solidFill>
                  <a:schemeClr val="accent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hoạt</a:t>
            </a:r>
            <a:r>
              <a:rPr lang="en-US" sz="4000" dirty="0">
                <a:solidFill>
                  <a:schemeClr val="accent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4000" dirty="0">
                <a:solidFill>
                  <a:schemeClr val="accent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</a:p>
          <a:p>
            <a:r>
              <a:rPr lang="en-US" sz="4000" dirty="0" err="1">
                <a:solidFill>
                  <a:srgbClr val="181717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4000" dirty="0">
                <a:solidFill>
                  <a:srgbClr val="181717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b </a:t>
            </a:r>
            <a:r>
              <a:rPr lang="en-US" sz="4000" dirty="0" err="1">
                <a:solidFill>
                  <a:schemeClr val="accent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4000" dirty="0">
                <a:solidFill>
                  <a:schemeClr val="accent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4000" dirty="0">
                <a:solidFill>
                  <a:schemeClr val="accent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nêu</a:t>
            </a:r>
            <a:r>
              <a:rPr lang="en-US" sz="4000" dirty="0">
                <a:solidFill>
                  <a:schemeClr val="accent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đặc</a:t>
            </a:r>
            <a:r>
              <a:rPr lang="en-US" sz="4000" dirty="0">
                <a:solidFill>
                  <a:schemeClr val="accent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điểm</a:t>
            </a:r>
            <a:r>
              <a:rPr lang="en-US" sz="4000" dirty="0">
                <a:solidFill>
                  <a:schemeClr val="accent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vì</a:t>
            </a:r>
            <a:r>
              <a:rPr lang="en-US" sz="4000" dirty="0">
                <a:solidFill>
                  <a:schemeClr val="accent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4000" dirty="0">
                <a:solidFill>
                  <a:schemeClr val="accent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4000" dirty="0">
                <a:solidFill>
                  <a:schemeClr val="accent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4000" dirty="0">
                <a:solidFill>
                  <a:schemeClr val="accent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ngữ</a:t>
            </a:r>
            <a:r>
              <a:rPr lang="en-US" sz="4000" dirty="0">
                <a:solidFill>
                  <a:schemeClr val="accent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chỉ</a:t>
            </a:r>
            <a:r>
              <a:rPr lang="en-US" sz="4000" dirty="0">
                <a:solidFill>
                  <a:schemeClr val="accent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đặc</a:t>
            </a:r>
            <a:r>
              <a:rPr lang="en-US" sz="4000" dirty="0">
                <a:solidFill>
                  <a:schemeClr val="accent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điểm</a:t>
            </a:r>
            <a:r>
              <a:rPr lang="en-US" sz="4000" dirty="0">
                <a:solidFill>
                  <a:schemeClr val="accent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chemeClr val="accent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4000" i="1" dirty="0">
                <a:solidFill>
                  <a:schemeClr val="accent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chemeClr val="accent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ích</a:t>
            </a:r>
            <a:r>
              <a:rPr lang="en-US" sz="4000" dirty="0">
                <a:solidFill>
                  <a:schemeClr val="accent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4000" i="1" dirty="0" err="1">
                <a:solidFill>
                  <a:schemeClr val="accent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đáng</a:t>
            </a:r>
            <a:r>
              <a:rPr lang="en-US" sz="4000" i="1" dirty="0">
                <a:solidFill>
                  <a:schemeClr val="accent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chemeClr val="accent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yêu</a:t>
            </a:r>
            <a:endParaRPr lang="en-US" sz="4000" dirty="0">
              <a:solidFill>
                <a:schemeClr val="accent2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A3711-9D91-440C-92AA-CC298B1C9371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0151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50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5"/>
          <p:cNvGrpSpPr>
            <a:grpSpLocks/>
          </p:cNvGrpSpPr>
          <p:nvPr/>
        </p:nvGrpSpPr>
        <p:grpSpPr bwMode="auto">
          <a:xfrm>
            <a:off x="81828" y="4295775"/>
            <a:ext cx="12110172" cy="2527300"/>
            <a:chOff x="-6350" y="6061075"/>
            <a:chExt cx="12204701" cy="2527300"/>
          </a:xfrm>
        </p:grpSpPr>
        <p:sp>
          <p:nvSpPr>
            <p:cNvPr id="4" name="Freeform 3"/>
            <p:cNvSpPr>
              <a:spLocks/>
            </p:cNvSpPr>
            <p:nvPr/>
          </p:nvSpPr>
          <p:spPr bwMode="auto">
            <a:xfrm>
              <a:off x="1380067" y="7564438"/>
              <a:ext cx="35984" cy="1017587"/>
            </a:xfrm>
            <a:custGeom>
              <a:avLst/>
              <a:gdLst>
                <a:gd name="T0" fmla="*/ 6 w 6"/>
                <a:gd name="T1" fmla="*/ 3 h 165"/>
                <a:gd name="T2" fmla="*/ 3 w 6"/>
                <a:gd name="T3" fmla="*/ 0 h 165"/>
                <a:gd name="T4" fmla="*/ 0 w 6"/>
                <a:gd name="T5" fmla="*/ 3 h 165"/>
                <a:gd name="T6" fmla="*/ 0 w 6"/>
                <a:gd name="T7" fmla="*/ 165 h 165"/>
                <a:gd name="T8" fmla="*/ 6 w 6"/>
                <a:gd name="T9" fmla="*/ 165 h 165"/>
                <a:gd name="T10" fmla="*/ 6 w 6"/>
                <a:gd name="T11" fmla="*/ 3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65">
                  <a:moveTo>
                    <a:pt x="6" y="3"/>
                  </a:moveTo>
                  <a:cubicBezTo>
                    <a:pt x="6" y="1"/>
                    <a:pt x="5" y="0"/>
                    <a:pt x="3" y="0"/>
                  </a:cubicBezTo>
                  <a:cubicBezTo>
                    <a:pt x="2" y="0"/>
                    <a:pt x="0" y="1"/>
                    <a:pt x="0" y="3"/>
                  </a:cubicBezTo>
                  <a:cubicBezTo>
                    <a:pt x="0" y="165"/>
                    <a:pt x="0" y="165"/>
                    <a:pt x="0" y="165"/>
                  </a:cubicBezTo>
                  <a:cubicBezTo>
                    <a:pt x="6" y="165"/>
                    <a:pt x="6" y="165"/>
                    <a:pt x="6" y="165"/>
                  </a:cubicBezTo>
                  <a:lnTo>
                    <a:pt x="6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5" name="Freeform 4"/>
            <p:cNvSpPr>
              <a:spLocks/>
            </p:cNvSpPr>
            <p:nvPr/>
          </p:nvSpPr>
          <p:spPr bwMode="auto">
            <a:xfrm>
              <a:off x="622301" y="6935788"/>
              <a:ext cx="35984" cy="1646237"/>
            </a:xfrm>
            <a:custGeom>
              <a:avLst/>
              <a:gdLst>
                <a:gd name="T0" fmla="*/ 6 w 6"/>
                <a:gd name="T1" fmla="*/ 4 h 267"/>
                <a:gd name="T2" fmla="*/ 3 w 6"/>
                <a:gd name="T3" fmla="*/ 0 h 267"/>
                <a:gd name="T4" fmla="*/ 0 w 6"/>
                <a:gd name="T5" fmla="*/ 4 h 267"/>
                <a:gd name="T6" fmla="*/ 0 w 6"/>
                <a:gd name="T7" fmla="*/ 267 h 267"/>
                <a:gd name="T8" fmla="*/ 6 w 6"/>
                <a:gd name="T9" fmla="*/ 267 h 267"/>
                <a:gd name="T10" fmla="*/ 6 w 6"/>
                <a:gd name="T11" fmla="*/ 4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67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67"/>
                    <a:pt x="0" y="267"/>
                    <a:pt x="0" y="267"/>
                  </a:cubicBezTo>
                  <a:cubicBezTo>
                    <a:pt x="6" y="267"/>
                    <a:pt x="6" y="267"/>
                    <a:pt x="6" y="267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1680634" y="6492875"/>
              <a:ext cx="38100" cy="2089150"/>
            </a:xfrm>
            <a:custGeom>
              <a:avLst/>
              <a:gdLst>
                <a:gd name="T0" fmla="*/ 6 w 6"/>
                <a:gd name="T1" fmla="*/ 6 h 339"/>
                <a:gd name="T2" fmla="*/ 3 w 6"/>
                <a:gd name="T3" fmla="*/ 0 h 339"/>
                <a:gd name="T4" fmla="*/ 0 w 6"/>
                <a:gd name="T5" fmla="*/ 6 h 339"/>
                <a:gd name="T6" fmla="*/ 0 w 6"/>
                <a:gd name="T7" fmla="*/ 339 h 339"/>
                <a:gd name="T8" fmla="*/ 6 w 6"/>
                <a:gd name="T9" fmla="*/ 339 h 339"/>
                <a:gd name="T10" fmla="*/ 6 w 6"/>
                <a:gd name="T11" fmla="*/ 6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39">
                  <a:moveTo>
                    <a:pt x="6" y="6"/>
                  </a:moveTo>
                  <a:cubicBezTo>
                    <a:pt x="6" y="3"/>
                    <a:pt x="5" y="0"/>
                    <a:pt x="3" y="0"/>
                  </a:cubicBezTo>
                  <a:cubicBezTo>
                    <a:pt x="2" y="0"/>
                    <a:pt x="0" y="3"/>
                    <a:pt x="0" y="6"/>
                  </a:cubicBezTo>
                  <a:cubicBezTo>
                    <a:pt x="0" y="339"/>
                    <a:pt x="0" y="339"/>
                    <a:pt x="0" y="339"/>
                  </a:cubicBezTo>
                  <a:cubicBezTo>
                    <a:pt x="6" y="339"/>
                    <a:pt x="6" y="339"/>
                    <a:pt x="6" y="339"/>
                  </a:cubicBezTo>
                  <a:lnTo>
                    <a:pt x="6" y="6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2338918" y="6683375"/>
              <a:ext cx="38100" cy="1898650"/>
            </a:xfrm>
            <a:custGeom>
              <a:avLst/>
              <a:gdLst>
                <a:gd name="T0" fmla="*/ 6 w 6"/>
                <a:gd name="T1" fmla="*/ 4 h 308"/>
                <a:gd name="T2" fmla="*/ 3 w 6"/>
                <a:gd name="T3" fmla="*/ 0 h 308"/>
                <a:gd name="T4" fmla="*/ 0 w 6"/>
                <a:gd name="T5" fmla="*/ 4 h 308"/>
                <a:gd name="T6" fmla="*/ 0 w 6"/>
                <a:gd name="T7" fmla="*/ 308 h 308"/>
                <a:gd name="T8" fmla="*/ 6 w 6"/>
                <a:gd name="T9" fmla="*/ 308 h 308"/>
                <a:gd name="T10" fmla="*/ 6 w 6"/>
                <a:gd name="T11" fmla="*/ 4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08">
                  <a:moveTo>
                    <a:pt x="6" y="4"/>
                  </a:moveTo>
                  <a:cubicBezTo>
                    <a:pt x="6" y="2"/>
                    <a:pt x="4" y="0"/>
                    <a:pt x="3" y="0"/>
                  </a:cubicBezTo>
                  <a:cubicBezTo>
                    <a:pt x="1" y="0"/>
                    <a:pt x="0" y="2"/>
                    <a:pt x="0" y="4"/>
                  </a:cubicBezTo>
                  <a:cubicBezTo>
                    <a:pt x="0" y="308"/>
                    <a:pt x="0" y="308"/>
                    <a:pt x="0" y="308"/>
                  </a:cubicBezTo>
                  <a:cubicBezTo>
                    <a:pt x="6" y="308"/>
                    <a:pt x="6" y="308"/>
                    <a:pt x="6" y="308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2611967" y="7485063"/>
              <a:ext cx="29633" cy="1096962"/>
            </a:xfrm>
            <a:custGeom>
              <a:avLst/>
              <a:gdLst>
                <a:gd name="T0" fmla="*/ 5 w 5"/>
                <a:gd name="T1" fmla="*/ 3 h 178"/>
                <a:gd name="T2" fmla="*/ 2 w 5"/>
                <a:gd name="T3" fmla="*/ 0 h 178"/>
                <a:gd name="T4" fmla="*/ 0 w 5"/>
                <a:gd name="T5" fmla="*/ 3 h 178"/>
                <a:gd name="T6" fmla="*/ 0 w 5"/>
                <a:gd name="T7" fmla="*/ 178 h 178"/>
                <a:gd name="T8" fmla="*/ 5 w 5"/>
                <a:gd name="T9" fmla="*/ 178 h 178"/>
                <a:gd name="T10" fmla="*/ 5 w 5"/>
                <a:gd name="T11" fmla="*/ 3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78">
                  <a:moveTo>
                    <a:pt x="5" y="3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3"/>
                  </a:cubicBezTo>
                  <a:cubicBezTo>
                    <a:pt x="0" y="178"/>
                    <a:pt x="0" y="178"/>
                    <a:pt x="0" y="178"/>
                  </a:cubicBezTo>
                  <a:cubicBezTo>
                    <a:pt x="5" y="178"/>
                    <a:pt x="5" y="178"/>
                    <a:pt x="5" y="178"/>
                  </a:cubicBezTo>
                  <a:lnTo>
                    <a:pt x="5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9" name="Freeform 8"/>
            <p:cNvSpPr>
              <a:spLocks/>
            </p:cNvSpPr>
            <p:nvPr/>
          </p:nvSpPr>
          <p:spPr bwMode="auto">
            <a:xfrm>
              <a:off x="836085" y="6819900"/>
              <a:ext cx="1159933" cy="1077913"/>
            </a:xfrm>
            <a:custGeom>
              <a:avLst/>
              <a:gdLst>
                <a:gd name="T0" fmla="*/ 85 w 188"/>
                <a:gd name="T1" fmla="*/ 70 h 175"/>
                <a:gd name="T2" fmla="*/ 79 w 188"/>
                <a:gd name="T3" fmla="*/ 5 h 175"/>
                <a:gd name="T4" fmla="*/ 98 w 188"/>
                <a:gd name="T5" fmla="*/ 65 h 175"/>
                <a:gd name="T6" fmla="*/ 149 w 188"/>
                <a:gd name="T7" fmla="*/ 44 h 175"/>
                <a:gd name="T8" fmla="*/ 117 w 188"/>
                <a:gd name="T9" fmla="*/ 81 h 175"/>
                <a:gd name="T10" fmla="*/ 178 w 188"/>
                <a:gd name="T11" fmla="*/ 99 h 175"/>
                <a:gd name="T12" fmla="*/ 113 w 188"/>
                <a:gd name="T13" fmla="*/ 100 h 175"/>
                <a:gd name="T14" fmla="*/ 139 w 188"/>
                <a:gd name="T15" fmla="*/ 151 h 175"/>
                <a:gd name="T16" fmla="*/ 98 w 188"/>
                <a:gd name="T17" fmla="*/ 115 h 175"/>
                <a:gd name="T18" fmla="*/ 90 w 188"/>
                <a:gd name="T19" fmla="*/ 171 h 175"/>
                <a:gd name="T20" fmla="*/ 73 w 188"/>
                <a:gd name="T21" fmla="*/ 120 h 175"/>
                <a:gd name="T22" fmla="*/ 19 w 188"/>
                <a:gd name="T23" fmla="*/ 131 h 175"/>
                <a:gd name="T24" fmla="*/ 59 w 188"/>
                <a:gd name="T25" fmla="*/ 104 h 175"/>
                <a:gd name="T26" fmla="*/ 11 w 188"/>
                <a:gd name="T27" fmla="*/ 67 h 175"/>
                <a:gd name="T28" fmla="*/ 70 w 188"/>
                <a:gd name="T29" fmla="*/ 77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8" h="175">
                  <a:moveTo>
                    <a:pt x="85" y="70"/>
                  </a:moveTo>
                  <a:cubicBezTo>
                    <a:pt x="59" y="74"/>
                    <a:pt x="51" y="9"/>
                    <a:pt x="79" y="5"/>
                  </a:cubicBezTo>
                  <a:cubicBezTo>
                    <a:pt x="111" y="0"/>
                    <a:pt x="102" y="49"/>
                    <a:pt x="98" y="65"/>
                  </a:cubicBezTo>
                  <a:cubicBezTo>
                    <a:pt x="106" y="52"/>
                    <a:pt x="139" y="15"/>
                    <a:pt x="149" y="44"/>
                  </a:cubicBezTo>
                  <a:cubicBezTo>
                    <a:pt x="156" y="63"/>
                    <a:pt x="128" y="72"/>
                    <a:pt x="117" y="81"/>
                  </a:cubicBezTo>
                  <a:cubicBezTo>
                    <a:pt x="131" y="67"/>
                    <a:pt x="188" y="74"/>
                    <a:pt x="178" y="99"/>
                  </a:cubicBezTo>
                  <a:cubicBezTo>
                    <a:pt x="169" y="119"/>
                    <a:pt x="127" y="105"/>
                    <a:pt x="113" y="100"/>
                  </a:cubicBezTo>
                  <a:cubicBezTo>
                    <a:pt x="129" y="109"/>
                    <a:pt x="171" y="135"/>
                    <a:pt x="139" y="151"/>
                  </a:cubicBezTo>
                  <a:cubicBezTo>
                    <a:pt x="113" y="165"/>
                    <a:pt x="105" y="132"/>
                    <a:pt x="98" y="115"/>
                  </a:cubicBezTo>
                  <a:cubicBezTo>
                    <a:pt x="102" y="131"/>
                    <a:pt x="114" y="166"/>
                    <a:pt x="90" y="171"/>
                  </a:cubicBezTo>
                  <a:cubicBezTo>
                    <a:pt x="66" y="175"/>
                    <a:pt x="57" y="134"/>
                    <a:pt x="73" y="120"/>
                  </a:cubicBezTo>
                  <a:cubicBezTo>
                    <a:pt x="64" y="130"/>
                    <a:pt x="30" y="151"/>
                    <a:pt x="19" y="131"/>
                  </a:cubicBezTo>
                  <a:cubicBezTo>
                    <a:pt x="7" y="108"/>
                    <a:pt x="49" y="108"/>
                    <a:pt x="59" y="104"/>
                  </a:cubicBezTo>
                  <a:cubicBezTo>
                    <a:pt x="44" y="106"/>
                    <a:pt x="0" y="88"/>
                    <a:pt x="11" y="67"/>
                  </a:cubicBezTo>
                  <a:cubicBezTo>
                    <a:pt x="21" y="46"/>
                    <a:pt x="66" y="70"/>
                    <a:pt x="70" y="7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0" name="Oval 9"/>
            <p:cNvSpPr>
              <a:spLocks noChangeArrowheads="1"/>
            </p:cNvSpPr>
            <p:nvPr/>
          </p:nvSpPr>
          <p:spPr bwMode="auto">
            <a:xfrm>
              <a:off x="1157818" y="7164388"/>
              <a:ext cx="480483" cy="474662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1" name="Oval 10"/>
            <p:cNvSpPr>
              <a:spLocks noChangeArrowheads="1"/>
            </p:cNvSpPr>
            <p:nvPr/>
          </p:nvSpPr>
          <p:spPr bwMode="auto">
            <a:xfrm>
              <a:off x="1231901" y="7288213"/>
              <a:ext cx="16933" cy="111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2" name="Oval 11"/>
            <p:cNvSpPr>
              <a:spLocks noChangeArrowheads="1"/>
            </p:cNvSpPr>
            <p:nvPr/>
          </p:nvSpPr>
          <p:spPr bwMode="auto">
            <a:xfrm>
              <a:off x="1416051" y="72453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3" name="Oval 12"/>
            <p:cNvSpPr>
              <a:spLocks noChangeArrowheads="1"/>
            </p:cNvSpPr>
            <p:nvPr/>
          </p:nvSpPr>
          <p:spPr bwMode="auto">
            <a:xfrm>
              <a:off x="1373718" y="7331075"/>
              <a:ext cx="19049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4" name="Oval 13"/>
            <p:cNvSpPr>
              <a:spLocks noChangeArrowheads="1"/>
            </p:cNvSpPr>
            <p:nvPr/>
          </p:nvSpPr>
          <p:spPr bwMode="auto">
            <a:xfrm>
              <a:off x="1557867" y="73310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5" name="Oval 14"/>
            <p:cNvSpPr>
              <a:spLocks noChangeArrowheads="1"/>
            </p:cNvSpPr>
            <p:nvPr/>
          </p:nvSpPr>
          <p:spPr bwMode="auto">
            <a:xfrm>
              <a:off x="1500718" y="7459663"/>
              <a:ext cx="19049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6" name="Oval 15"/>
            <p:cNvSpPr>
              <a:spLocks noChangeArrowheads="1"/>
            </p:cNvSpPr>
            <p:nvPr/>
          </p:nvSpPr>
          <p:spPr bwMode="auto">
            <a:xfrm>
              <a:off x="1255185" y="7429500"/>
              <a:ext cx="19049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7" name="Oval 16"/>
            <p:cNvSpPr>
              <a:spLocks noChangeArrowheads="1"/>
            </p:cNvSpPr>
            <p:nvPr/>
          </p:nvSpPr>
          <p:spPr bwMode="auto">
            <a:xfrm>
              <a:off x="1422401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8" name="Oval 17"/>
            <p:cNvSpPr>
              <a:spLocks noChangeArrowheads="1"/>
            </p:cNvSpPr>
            <p:nvPr/>
          </p:nvSpPr>
          <p:spPr bwMode="auto">
            <a:xfrm>
              <a:off x="1392767" y="7559675"/>
              <a:ext cx="10584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9" name="Freeform 18"/>
            <p:cNvSpPr>
              <a:spLocks/>
            </p:cNvSpPr>
            <p:nvPr/>
          </p:nvSpPr>
          <p:spPr bwMode="auto">
            <a:xfrm>
              <a:off x="300567" y="6456363"/>
              <a:ext cx="721784" cy="671512"/>
            </a:xfrm>
            <a:custGeom>
              <a:avLst/>
              <a:gdLst>
                <a:gd name="T0" fmla="*/ 52 w 117"/>
                <a:gd name="T1" fmla="*/ 43 h 109"/>
                <a:gd name="T2" fmla="*/ 49 w 117"/>
                <a:gd name="T3" fmla="*/ 2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0 w 117"/>
                <a:gd name="T11" fmla="*/ 61 h 109"/>
                <a:gd name="T12" fmla="*/ 70 w 117"/>
                <a:gd name="T13" fmla="*/ 62 h 109"/>
                <a:gd name="T14" fmla="*/ 86 w 117"/>
                <a:gd name="T15" fmla="*/ 94 h 109"/>
                <a:gd name="T16" fmla="*/ 60 w 117"/>
                <a:gd name="T17" fmla="*/ 71 h 109"/>
                <a:gd name="T18" fmla="*/ 56 w 117"/>
                <a:gd name="T19" fmla="*/ 106 h 109"/>
                <a:gd name="T20" fmla="*/ 45 w 117"/>
                <a:gd name="T21" fmla="*/ 74 h 109"/>
                <a:gd name="T22" fmla="*/ 11 w 117"/>
                <a:gd name="T23" fmla="*/ 81 h 109"/>
                <a:gd name="T24" fmla="*/ 37 w 117"/>
                <a:gd name="T25" fmla="*/ 64 h 109"/>
                <a:gd name="T26" fmla="*/ 6 w 117"/>
                <a:gd name="T27" fmla="*/ 41 h 109"/>
                <a:gd name="T28" fmla="*/ 43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2" y="43"/>
                  </a:moveTo>
                  <a:cubicBezTo>
                    <a:pt x="36" y="45"/>
                    <a:pt x="31" y="5"/>
                    <a:pt x="49" y="2"/>
                  </a:cubicBezTo>
                  <a:cubicBezTo>
                    <a:pt x="69" y="0"/>
                    <a:pt x="63" y="30"/>
                    <a:pt x="61" y="40"/>
                  </a:cubicBezTo>
                  <a:cubicBezTo>
                    <a:pt x="66" y="32"/>
                    <a:pt x="86" y="9"/>
                    <a:pt x="93" y="27"/>
                  </a:cubicBezTo>
                  <a:cubicBezTo>
                    <a:pt x="97" y="38"/>
                    <a:pt x="79" y="44"/>
                    <a:pt x="73" y="50"/>
                  </a:cubicBezTo>
                  <a:cubicBezTo>
                    <a:pt x="81" y="41"/>
                    <a:pt x="117" y="46"/>
                    <a:pt x="110" y="61"/>
                  </a:cubicBezTo>
                  <a:cubicBezTo>
                    <a:pt x="105" y="73"/>
                    <a:pt x="79" y="65"/>
                    <a:pt x="70" y="62"/>
                  </a:cubicBezTo>
                  <a:cubicBezTo>
                    <a:pt x="80" y="67"/>
                    <a:pt x="106" y="83"/>
                    <a:pt x="86" y="94"/>
                  </a:cubicBezTo>
                  <a:cubicBezTo>
                    <a:pt x="70" y="102"/>
                    <a:pt x="65" y="81"/>
                    <a:pt x="60" y="71"/>
                  </a:cubicBezTo>
                  <a:cubicBezTo>
                    <a:pt x="63" y="81"/>
                    <a:pt x="71" y="103"/>
                    <a:pt x="56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3"/>
                    <a:pt x="11" y="81"/>
                  </a:cubicBezTo>
                  <a:cubicBezTo>
                    <a:pt x="4" y="67"/>
                    <a:pt x="30" y="66"/>
                    <a:pt x="37" y="64"/>
                  </a:cubicBezTo>
                  <a:cubicBezTo>
                    <a:pt x="27" y="65"/>
                    <a:pt x="0" y="54"/>
                    <a:pt x="6" y="41"/>
                  </a:cubicBezTo>
                  <a:cubicBezTo>
                    <a:pt x="13" y="28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20" name="Oval 19"/>
            <p:cNvSpPr>
              <a:spLocks noChangeArrowheads="1"/>
            </p:cNvSpPr>
            <p:nvPr/>
          </p:nvSpPr>
          <p:spPr bwMode="auto">
            <a:xfrm>
              <a:off x="497418" y="6665913"/>
              <a:ext cx="296333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21" name="Oval 20"/>
            <p:cNvSpPr>
              <a:spLocks noChangeArrowheads="1"/>
            </p:cNvSpPr>
            <p:nvPr/>
          </p:nvSpPr>
          <p:spPr bwMode="auto">
            <a:xfrm>
              <a:off x="548218" y="6745288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22" name="Oval 21"/>
            <p:cNvSpPr>
              <a:spLocks noChangeArrowheads="1"/>
            </p:cNvSpPr>
            <p:nvPr/>
          </p:nvSpPr>
          <p:spPr bwMode="auto">
            <a:xfrm>
              <a:off x="658285" y="6715125"/>
              <a:ext cx="6349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23" name="Oval 22"/>
            <p:cNvSpPr>
              <a:spLocks noChangeArrowheads="1"/>
            </p:cNvSpPr>
            <p:nvPr/>
          </p:nvSpPr>
          <p:spPr bwMode="auto">
            <a:xfrm>
              <a:off x="632885" y="6770688"/>
              <a:ext cx="6349" cy="111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24" name="Oval 23"/>
            <p:cNvSpPr>
              <a:spLocks noChangeArrowheads="1"/>
            </p:cNvSpPr>
            <p:nvPr/>
          </p:nvSpPr>
          <p:spPr bwMode="auto">
            <a:xfrm>
              <a:off x="745067" y="6770688"/>
              <a:ext cx="12700" cy="476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25" name="Oval 24"/>
            <p:cNvSpPr>
              <a:spLocks noChangeArrowheads="1"/>
            </p:cNvSpPr>
            <p:nvPr/>
          </p:nvSpPr>
          <p:spPr bwMode="auto">
            <a:xfrm>
              <a:off x="713318" y="6850063"/>
              <a:ext cx="6349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26" name="Oval 25"/>
            <p:cNvSpPr>
              <a:spLocks noChangeArrowheads="1"/>
            </p:cNvSpPr>
            <p:nvPr/>
          </p:nvSpPr>
          <p:spPr bwMode="auto">
            <a:xfrm>
              <a:off x="560918" y="68310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27" name="Oval 26"/>
            <p:cNvSpPr>
              <a:spLocks noChangeArrowheads="1"/>
            </p:cNvSpPr>
            <p:nvPr/>
          </p:nvSpPr>
          <p:spPr bwMode="auto">
            <a:xfrm>
              <a:off x="664634" y="6843713"/>
              <a:ext cx="6351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28" name="Oval 27"/>
            <p:cNvSpPr>
              <a:spLocks noChangeArrowheads="1"/>
            </p:cNvSpPr>
            <p:nvPr/>
          </p:nvSpPr>
          <p:spPr bwMode="auto">
            <a:xfrm>
              <a:off x="645585" y="6911975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29" name="Freeform 28"/>
            <p:cNvSpPr>
              <a:spLocks/>
            </p:cNvSpPr>
            <p:nvPr/>
          </p:nvSpPr>
          <p:spPr bwMode="auto">
            <a:xfrm>
              <a:off x="2277534" y="7108825"/>
              <a:ext cx="721784" cy="671513"/>
            </a:xfrm>
            <a:custGeom>
              <a:avLst/>
              <a:gdLst>
                <a:gd name="T0" fmla="*/ 53 w 117"/>
                <a:gd name="T1" fmla="*/ 43 h 109"/>
                <a:gd name="T2" fmla="*/ 50 w 117"/>
                <a:gd name="T3" fmla="*/ 3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1 w 117"/>
                <a:gd name="T11" fmla="*/ 61 h 109"/>
                <a:gd name="T12" fmla="*/ 71 w 117"/>
                <a:gd name="T13" fmla="*/ 62 h 109"/>
                <a:gd name="T14" fmla="*/ 87 w 117"/>
                <a:gd name="T15" fmla="*/ 94 h 109"/>
                <a:gd name="T16" fmla="*/ 61 w 117"/>
                <a:gd name="T17" fmla="*/ 71 h 109"/>
                <a:gd name="T18" fmla="*/ 56 w 117"/>
                <a:gd name="T19" fmla="*/ 106 h 109"/>
                <a:gd name="T20" fmla="*/ 46 w 117"/>
                <a:gd name="T21" fmla="*/ 74 h 109"/>
                <a:gd name="T22" fmla="*/ 12 w 117"/>
                <a:gd name="T23" fmla="*/ 81 h 109"/>
                <a:gd name="T24" fmla="*/ 37 w 117"/>
                <a:gd name="T25" fmla="*/ 64 h 109"/>
                <a:gd name="T26" fmla="*/ 7 w 117"/>
                <a:gd name="T27" fmla="*/ 41 h 109"/>
                <a:gd name="T28" fmla="*/ 44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3" y="43"/>
                  </a:moveTo>
                  <a:cubicBezTo>
                    <a:pt x="37" y="46"/>
                    <a:pt x="32" y="5"/>
                    <a:pt x="50" y="3"/>
                  </a:cubicBezTo>
                  <a:cubicBezTo>
                    <a:pt x="69" y="0"/>
                    <a:pt x="64" y="30"/>
                    <a:pt x="61" y="40"/>
                  </a:cubicBezTo>
                  <a:cubicBezTo>
                    <a:pt x="66" y="32"/>
                    <a:pt x="87" y="9"/>
                    <a:pt x="93" y="27"/>
                  </a:cubicBezTo>
                  <a:cubicBezTo>
                    <a:pt x="97" y="39"/>
                    <a:pt x="80" y="44"/>
                    <a:pt x="73" y="50"/>
                  </a:cubicBezTo>
                  <a:cubicBezTo>
                    <a:pt x="82" y="41"/>
                    <a:pt x="117" y="46"/>
                    <a:pt x="111" y="61"/>
                  </a:cubicBezTo>
                  <a:cubicBezTo>
                    <a:pt x="105" y="74"/>
                    <a:pt x="79" y="65"/>
                    <a:pt x="71" y="62"/>
                  </a:cubicBezTo>
                  <a:cubicBezTo>
                    <a:pt x="80" y="67"/>
                    <a:pt x="107" y="84"/>
                    <a:pt x="87" y="94"/>
                  </a:cubicBezTo>
                  <a:cubicBezTo>
                    <a:pt x="70" y="102"/>
                    <a:pt x="66" y="82"/>
                    <a:pt x="61" y="71"/>
                  </a:cubicBezTo>
                  <a:cubicBezTo>
                    <a:pt x="64" y="81"/>
                    <a:pt x="71" y="103"/>
                    <a:pt x="56" y="106"/>
                  </a:cubicBezTo>
                  <a:cubicBezTo>
                    <a:pt x="41" y="109"/>
                    <a:pt x="35" y="83"/>
                    <a:pt x="46" y="74"/>
                  </a:cubicBezTo>
                  <a:cubicBezTo>
                    <a:pt x="40" y="81"/>
                    <a:pt x="18" y="94"/>
                    <a:pt x="12" y="81"/>
                  </a:cubicBezTo>
                  <a:cubicBezTo>
                    <a:pt x="4" y="67"/>
                    <a:pt x="30" y="67"/>
                    <a:pt x="37" y="64"/>
                  </a:cubicBezTo>
                  <a:cubicBezTo>
                    <a:pt x="28" y="66"/>
                    <a:pt x="0" y="55"/>
                    <a:pt x="7" y="41"/>
                  </a:cubicBezTo>
                  <a:cubicBezTo>
                    <a:pt x="13" y="28"/>
                    <a:pt x="41" y="43"/>
                    <a:pt x="44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30" name="Oval 29"/>
            <p:cNvSpPr>
              <a:spLocks noChangeArrowheads="1"/>
            </p:cNvSpPr>
            <p:nvPr/>
          </p:nvSpPr>
          <p:spPr bwMode="auto">
            <a:xfrm>
              <a:off x="2480734" y="7324725"/>
              <a:ext cx="296333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31" name="Oval 30"/>
            <p:cNvSpPr>
              <a:spLocks noChangeArrowheads="1"/>
            </p:cNvSpPr>
            <p:nvPr/>
          </p:nvSpPr>
          <p:spPr bwMode="auto">
            <a:xfrm>
              <a:off x="2523067" y="7399338"/>
              <a:ext cx="12700" cy="476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32" name="Oval 31"/>
            <p:cNvSpPr>
              <a:spLocks noChangeArrowheads="1"/>
            </p:cNvSpPr>
            <p:nvPr/>
          </p:nvSpPr>
          <p:spPr bwMode="auto">
            <a:xfrm>
              <a:off x="2641601" y="7373938"/>
              <a:ext cx="6351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33" name="Oval 32"/>
            <p:cNvSpPr>
              <a:spLocks noChangeArrowheads="1"/>
            </p:cNvSpPr>
            <p:nvPr/>
          </p:nvSpPr>
          <p:spPr bwMode="auto">
            <a:xfrm>
              <a:off x="2611967" y="7429500"/>
              <a:ext cx="10584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34" name="Oval 33"/>
            <p:cNvSpPr>
              <a:spLocks noChangeArrowheads="1"/>
            </p:cNvSpPr>
            <p:nvPr/>
          </p:nvSpPr>
          <p:spPr bwMode="auto">
            <a:xfrm>
              <a:off x="2726267" y="7423150"/>
              <a:ext cx="6351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35" name="Oval 34"/>
            <p:cNvSpPr>
              <a:spLocks noChangeArrowheads="1"/>
            </p:cNvSpPr>
            <p:nvPr/>
          </p:nvSpPr>
          <p:spPr bwMode="auto">
            <a:xfrm>
              <a:off x="2696634" y="7508875"/>
              <a:ext cx="6351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36" name="Oval 35"/>
            <p:cNvSpPr>
              <a:spLocks noChangeArrowheads="1"/>
            </p:cNvSpPr>
            <p:nvPr/>
          </p:nvSpPr>
          <p:spPr bwMode="auto">
            <a:xfrm>
              <a:off x="2542118" y="7485063"/>
              <a:ext cx="6349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37" name="Oval 36"/>
            <p:cNvSpPr>
              <a:spLocks noChangeArrowheads="1"/>
            </p:cNvSpPr>
            <p:nvPr/>
          </p:nvSpPr>
          <p:spPr bwMode="auto">
            <a:xfrm>
              <a:off x="2641601" y="7504113"/>
              <a:ext cx="12700" cy="476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38" name="Oval 37"/>
            <p:cNvSpPr>
              <a:spLocks noChangeArrowheads="1"/>
            </p:cNvSpPr>
            <p:nvPr/>
          </p:nvSpPr>
          <p:spPr bwMode="auto">
            <a:xfrm>
              <a:off x="2622551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39" name="Freeform 38"/>
            <p:cNvSpPr>
              <a:spLocks/>
            </p:cNvSpPr>
            <p:nvPr/>
          </p:nvSpPr>
          <p:spPr bwMode="auto">
            <a:xfrm>
              <a:off x="2129367" y="6516688"/>
              <a:ext cx="499533" cy="468312"/>
            </a:xfrm>
            <a:custGeom>
              <a:avLst/>
              <a:gdLst>
                <a:gd name="T0" fmla="*/ 36 w 81"/>
                <a:gd name="T1" fmla="*/ 30 h 76"/>
                <a:gd name="T2" fmla="*/ 34 w 81"/>
                <a:gd name="T3" fmla="*/ 2 h 76"/>
                <a:gd name="T4" fmla="*/ 42 w 81"/>
                <a:gd name="T5" fmla="*/ 28 h 76"/>
                <a:gd name="T6" fmla="*/ 65 w 81"/>
                <a:gd name="T7" fmla="*/ 19 h 76"/>
                <a:gd name="T8" fmla="*/ 50 w 81"/>
                <a:gd name="T9" fmla="*/ 35 h 76"/>
                <a:gd name="T10" fmla="*/ 77 w 81"/>
                <a:gd name="T11" fmla="*/ 42 h 76"/>
                <a:gd name="T12" fmla="*/ 49 w 81"/>
                <a:gd name="T13" fmla="*/ 43 h 76"/>
                <a:gd name="T14" fmla="*/ 60 w 81"/>
                <a:gd name="T15" fmla="*/ 65 h 76"/>
                <a:gd name="T16" fmla="*/ 42 w 81"/>
                <a:gd name="T17" fmla="*/ 50 h 76"/>
                <a:gd name="T18" fmla="*/ 39 w 81"/>
                <a:gd name="T19" fmla="*/ 74 h 76"/>
                <a:gd name="T20" fmla="*/ 31 w 81"/>
                <a:gd name="T21" fmla="*/ 52 h 76"/>
                <a:gd name="T22" fmla="*/ 8 w 81"/>
                <a:gd name="T23" fmla="*/ 56 h 76"/>
                <a:gd name="T24" fmla="*/ 25 w 81"/>
                <a:gd name="T25" fmla="*/ 45 h 76"/>
                <a:gd name="T26" fmla="*/ 4 w 81"/>
                <a:gd name="T27" fmla="*/ 29 h 76"/>
                <a:gd name="T28" fmla="*/ 30 w 81"/>
                <a:gd name="T29" fmla="*/ 33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1" h="76">
                  <a:moveTo>
                    <a:pt x="36" y="30"/>
                  </a:moveTo>
                  <a:cubicBezTo>
                    <a:pt x="25" y="32"/>
                    <a:pt x="21" y="4"/>
                    <a:pt x="34" y="2"/>
                  </a:cubicBezTo>
                  <a:cubicBezTo>
                    <a:pt x="48" y="0"/>
                    <a:pt x="44" y="21"/>
                    <a:pt x="42" y="28"/>
                  </a:cubicBezTo>
                  <a:cubicBezTo>
                    <a:pt x="46" y="22"/>
                    <a:pt x="60" y="6"/>
                    <a:pt x="65" y="19"/>
                  </a:cubicBezTo>
                  <a:cubicBezTo>
                    <a:pt x="67" y="27"/>
                    <a:pt x="55" y="31"/>
                    <a:pt x="50" y="35"/>
                  </a:cubicBezTo>
                  <a:cubicBezTo>
                    <a:pt x="56" y="29"/>
                    <a:pt x="81" y="32"/>
                    <a:pt x="77" y="42"/>
                  </a:cubicBezTo>
                  <a:cubicBezTo>
                    <a:pt x="73" y="51"/>
                    <a:pt x="55" y="45"/>
                    <a:pt x="49" y="43"/>
                  </a:cubicBezTo>
                  <a:cubicBezTo>
                    <a:pt x="56" y="47"/>
                    <a:pt x="74" y="58"/>
                    <a:pt x="60" y="65"/>
                  </a:cubicBezTo>
                  <a:cubicBezTo>
                    <a:pt x="48" y="71"/>
                    <a:pt x="45" y="57"/>
                    <a:pt x="42" y="50"/>
                  </a:cubicBezTo>
                  <a:cubicBezTo>
                    <a:pt x="44" y="57"/>
                    <a:pt x="49" y="72"/>
                    <a:pt x="39" y="74"/>
                  </a:cubicBezTo>
                  <a:cubicBezTo>
                    <a:pt x="28" y="76"/>
                    <a:pt x="24" y="58"/>
                    <a:pt x="31" y="52"/>
                  </a:cubicBezTo>
                  <a:cubicBezTo>
                    <a:pt x="27" y="56"/>
                    <a:pt x="12" y="65"/>
                    <a:pt x="8" y="56"/>
                  </a:cubicBezTo>
                  <a:cubicBezTo>
                    <a:pt x="2" y="47"/>
                    <a:pt x="21" y="46"/>
                    <a:pt x="25" y="45"/>
                  </a:cubicBezTo>
                  <a:cubicBezTo>
                    <a:pt x="19" y="46"/>
                    <a:pt x="0" y="38"/>
                    <a:pt x="4" y="29"/>
                  </a:cubicBezTo>
                  <a:cubicBezTo>
                    <a:pt x="9" y="20"/>
                    <a:pt x="28" y="30"/>
                    <a:pt x="30" y="3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40" name="Oval 39"/>
            <p:cNvSpPr>
              <a:spLocks noChangeArrowheads="1"/>
            </p:cNvSpPr>
            <p:nvPr/>
          </p:nvSpPr>
          <p:spPr bwMode="auto">
            <a:xfrm>
              <a:off x="2264834" y="6665913"/>
              <a:ext cx="209551" cy="209550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41" name="Oval 40"/>
            <p:cNvSpPr>
              <a:spLocks noChangeArrowheads="1"/>
            </p:cNvSpPr>
            <p:nvPr/>
          </p:nvSpPr>
          <p:spPr bwMode="auto">
            <a:xfrm>
              <a:off x="2302934" y="6719888"/>
              <a:ext cx="2117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42" name="Oval 41"/>
            <p:cNvSpPr>
              <a:spLocks noChangeArrowheads="1"/>
            </p:cNvSpPr>
            <p:nvPr/>
          </p:nvSpPr>
          <p:spPr bwMode="auto">
            <a:xfrm>
              <a:off x="2377018" y="6702425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43" name="Oval 42"/>
            <p:cNvSpPr>
              <a:spLocks noChangeArrowheads="1"/>
            </p:cNvSpPr>
            <p:nvPr/>
          </p:nvSpPr>
          <p:spPr bwMode="auto">
            <a:xfrm>
              <a:off x="2357967" y="6738938"/>
              <a:ext cx="6351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44" name="Oval 43"/>
            <p:cNvSpPr>
              <a:spLocks noChangeArrowheads="1"/>
            </p:cNvSpPr>
            <p:nvPr/>
          </p:nvSpPr>
          <p:spPr bwMode="auto">
            <a:xfrm>
              <a:off x="2438401" y="6732588"/>
              <a:ext cx="6351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45" name="Oval 44"/>
            <p:cNvSpPr>
              <a:spLocks noChangeArrowheads="1"/>
            </p:cNvSpPr>
            <p:nvPr/>
          </p:nvSpPr>
          <p:spPr bwMode="auto">
            <a:xfrm>
              <a:off x="2419351" y="6794500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46" name="Oval 45"/>
            <p:cNvSpPr>
              <a:spLocks noChangeArrowheads="1"/>
            </p:cNvSpPr>
            <p:nvPr/>
          </p:nvSpPr>
          <p:spPr bwMode="auto">
            <a:xfrm>
              <a:off x="2307167" y="6781800"/>
              <a:ext cx="6351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47" name="Oval 46"/>
            <p:cNvSpPr>
              <a:spLocks noChangeArrowheads="1"/>
            </p:cNvSpPr>
            <p:nvPr/>
          </p:nvSpPr>
          <p:spPr bwMode="auto">
            <a:xfrm>
              <a:off x="2383367" y="6788150"/>
              <a:ext cx="6351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48" name="Oval 47"/>
            <p:cNvSpPr>
              <a:spLocks noChangeArrowheads="1"/>
            </p:cNvSpPr>
            <p:nvPr/>
          </p:nvSpPr>
          <p:spPr bwMode="auto">
            <a:xfrm>
              <a:off x="2370667" y="6837363"/>
              <a:ext cx="6351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49" name="Freeform 48"/>
            <p:cNvSpPr>
              <a:spLocks/>
            </p:cNvSpPr>
            <p:nvPr/>
          </p:nvSpPr>
          <p:spPr bwMode="auto">
            <a:xfrm>
              <a:off x="1297518" y="6061075"/>
              <a:ext cx="692149" cy="647700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2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8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2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8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8"/>
                    <a:pt x="58" y="68"/>
                  </a:cubicBezTo>
                  <a:cubicBezTo>
                    <a:pt x="60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4"/>
                    <a:pt x="29" y="64"/>
                    <a:pt x="35" y="62"/>
                  </a:cubicBezTo>
                  <a:cubicBezTo>
                    <a:pt x="26" y="63"/>
                    <a:pt x="0" y="52"/>
                    <a:pt x="6" y="40"/>
                  </a:cubicBezTo>
                  <a:cubicBezTo>
                    <a:pt x="12" y="27"/>
                    <a:pt x="39" y="41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50" name="Oval 49"/>
            <p:cNvSpPr>
              <a:spLocks noChangeArrowheads="1"/>
            </p:cNvSpPr>
            <p:nvPr/>
          </p:nvSpPr>
          <p:spPr bwMode="auto">
            <a:xfrm>
              <a:off x="1490134" y="6264275"/>
              <a:ext cx="283633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51" name="Oval 50"/>
            <p:cNvSpPr>
              <a:spLocks noChangeArrowheads="1"/>
            </p:cNvSpPr>
            <p:nvPr/>
          </p:nvSpPr>
          <p:spPr bwMode="auto">
            <a:xfrm>
              <a:off x="1532467" y="6338888"/>
              <a:ext cx="6351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52" name="Oval 51"/>
            <p:cNvSpPr>
              <a:spLocks noChangeArrowheads="1"/>
            </p:cNvSpPr>
            <p:nvPr/>
          </p:nvSpPr>
          <p:spPr bwMode="auto">
            <a:xfrm>
              <a:off x="1644651" y="6313488"/>
              <a:ext cx="423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53" name="Oval 52"/>
            <p:cNvSpPr>
              <a:spLocks noChangeArrowheads="1"/>
            </p:cNvSpPr>
            <p:nvPr/>
          </p:nvSpPr>
          <p:spPr bwMode="auto">
            <a:xfrm>
              <a:off x="1619251" y="6362700"/>
              <a:ext cx="6349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54" name="Oval 53"/>
            <p:cNvSpPr>
              <a:spLocks noChangeArrowheads="1"/>
            </p:cNvSpPr>
            <p:nvPr/>
          </p:nvSpPr>
          <p:spPr bwMode="auto">
            <a:xfrm>
              <a:off x="1722967" y="636270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55" name="Oval 54"/>
            <p:cNvSpPr>
              <a:spLocks noChangeArrowheads="1"/>
            </p:cNvSpPr>
            <p:nvPr/>
          </p:nvSpPr>
          <p:spPr bwMode="auto">
            <a:xfrm>
              <a:off x="1693334" y="644366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56" name="Oval 55"/>
            <p:cNvSpPr>
              <a:spLocks noChangeArrowheads="1"/>
            </p:cNvSpPr>
            <p:nvPr/>
          </p:nvSpPr>
          <p:spPr bwMode="auto">
            <a:xfrm>
              <a:off x="1545167" y="64246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57" name="Oval 56"/>
            <p:cNvSpPr>
              <a:spLocks noChangeArrowheads="1"/>
            </p:cNvSpPr>
            <p:nvPr/>
          </p:nvSpPr>
          <p:spPr bwMode="auto">
            <a:xfrm>
              <a:off x="1644651" y="6437313"/>
              <a:ext cx="1058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58" name="Oval 57"/>
            <p:cNvSpPr>
              <a:spLocks noChangeArrowheads="1"/>
            </p:cNvSpPr>
            <p:nvPr/>
          </p:nvSpPr>
          <p:spPr bwMode="auto">
            <a:xfrm>
              <a:off x="1625601" y="6499225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59" name="Freeform 58"/>
            <p:cNvSpPr>
              <a:spLocks/>
            </p:cNvSpPr>
            <p:nvPr/>
          </p:nvSpPr>
          <p:spPr bwMode="auto">
            <a:xfrm>
              <a:off x="929218" y="7910513"/>
              <a:ext cx="457200" cy="393700"/>
            </a:xfrm>
            <a:custGeom>
              <a:avLst/>
              <a:gdLst>
                <a:gd name="T0" fmla="*/ 0 w 74"/>
                <a:gd name="T1" fmla="*/ 7 h 64"/>
                <a:gd name="T2" fmla="*/ 74 w 74"/>
                <a:gd name="T3" fmla="*/ 64 h 64"/>
                <a:gd name="T4" fmla="*/ 0 w 74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7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60" name="Freeform 59"/>
            <p:cNvSpPr>
              <a:spLocks/>
            </p:cNvSpPr>
            <p:nvPr/>
          </p:nvSpPr>
          <p:spPr bwMode="auto">
            <a:xfrm>
              <a:off x="903818" y="7953375"/>
              <a:ext cx="482600" cy="431800"/>
            </a:xfrm>
            <a:custGeom>
              <a:avLst/>
              <a:gdLst>
                <a:gd name="T0" fmla="*/ 4 w 78"/>
                <a:gd name="T1" fmla="*/ 0 h 70"/>
                <a:gd name="T2" fmla="*/ 0 w 78"/>
                <a:gd name="T3" fmla="*/ 1 h 70"/>
                <a:gd name="T4" fmla="*/ 78 w 78"/>
                <a:gd name="T5" fmla="*/ 58 h 70"/>
                <a:gd name="T6" fmla="*/ 78 w 78"/>
                <a:gd name="T7" fmla="*/ 57 h 70"/>
                <a:gd name="T8" fmla="*/ 4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4" y="0"/>
                  </a:moveTo>
                  <a:cubicBezTo>
                    <a:pt x="3" y="1"/>
                    <a:pt x="1" y="1"/>
                    <a:pt x="0" y="1"/>
                  </a:cubicBezTo>
                  <a:cubicBezTo>
                    <a:pt x="0" y="1"/>
                    <a:pt x="16" y="70"/>
                    <a:pt x="78" y="58"/>
                  </a:cubicBezTo>
                  <a:cubicBezTo>
                    <a:pt x="78" y="58"/>
                    <a:pt x="78" y="57"/>
                    <a:pt x="78" y="57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61" name="Freeform 60"/>
            <p:cNvSpPr>
              <a:spLocks/>
            </p:cNvSpPr>
            <p:nvPr/>
          </p:nvSpPr>
          <p:spPr bwMode="auto">
            <a:xfrm>
              <a:off x="154518" y="7183438"/>
              <a:ext cx="455083" cy="393700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62" name="Freeform 61"/>
            <p:cNvSpPr>
              <a:spLocks/>
            </p:cNvSpPr>
            <p:nvPr/>
          </p:nvSpPr>
          <p:spPr bwMode="auto">
            <a:xfrm>
              <a:off x="129118" y="7232650"/>
              <a:ext cx="486833" cy="425450"/>
            </a:xfrm>
            <a:custGeom>
              <a:avLst/>
              <a:gdLst>
                <a:gd name="T0" fmla="*/ 4 w 79"/>
                <a:gd name="T1" fmla="*/ 0 h 69"/>
                <a:gd name="T2" fmla="*/ 0 w 79"/>
                <a:gd name="T3" fmla="*/ 1 h 69"/>
                <a:gd name="T4" fmla="*/ 79 w 79"/>
                <a:gd name="T5" fmla="*/ 57 h 69"/>
                <a:gd name="T6" fmla="*/ 78 w 79"/>
                <a:gd name="T7" fmla="*/ 56 h 69"/>
                <a:gd name="T8" fmla="*/ 4 w 79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9" h="69">
                  <a:moveTo>
                    <a:pt x="4" y="0"/>
                  </a:moveTo>
                  <a:cubicBezTo>
                    <a:pt x="3" y="0"/>
                    <a:pt x="2" y="0"/>
                    <a:pt x="0" y="1"/>
                  </a:cubicBezTo>
                  <a:cubicBezTo>
                    <a:pt x="0" y="1"/>
                    <a:pt x="16" y="69"/>
                    <a:pt x="79" y="57"/>
                  </a:cubicBezTo>
                  <a:cubicBezTo>
                    <a:pt x="79" y="57"/>
                    <a:pt x="79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63" name="Freeform 62"/>
            <p:cNvSpPr>
              <a:spLocks/>
            </p:cNvSpPr>
            <p:nvPr/>
          </p:nvSpPr>
          <p:spPr bwMode="auto">
            <a:xfrm>
              <a:off x="1883834" y="7239000"/>
              <a:ext cx="463551" cy="393700"/>
            </a:xfrm>
            <a:custGeom>
              <a:avLst/>
              <a:gdLst>
                <a:gd name="T0" fmla="*/ 0 w 75"/>
                <a:gd name="T1" fmla="*/ 7 h 64"/>
                <a:gd name="T2" fmla="*/ 75 w 75"/>
                <a:gd name="T3" fmla="*/ 64 h 64"/>
                <a:gd name="T4" fmla="*/ 0 w 75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64">
                  <a:moveTo>
                    <a:pt x="0" y="7"/>
                  </a:moveTo>
                  <a:cubicBezTo>
                    <a:pt x="75" y="64"/>
                    <a:pt x="75" y="64"/>
                    <a:pt x="75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64" name="Freeform 63"/>
            <p:cNvSpPr>
              <a:spLocks/>
            </p:cNvSpPr>
            <p:nvPr/>
          </p:nvSpPr>
          <p:spPr bwMode="auto">
            <a:xfrm>
              <a:off x="1864785" y="7281863"/>
              <a:ext cx="482600" cy="431800"/>
            </a:xfrm>
            <a:custGeom>
              <a:avLst/>
              <a:gdLst>
                <a:gd name="T0" fmla="*/ 3 w 78"/>
                <a:gd name="T1" fmla="*/ 0 h 70"/>
                <a:gd name="T2" fmla="*/ 0 w 78"/>
                <a:gd name="T3" fmla="*/ 1 h 70"/>
                <a:gd name="T4" fmla="*/ 78 w 78"/>
                <a:gd name="T5" fmla="*/ 57 h 70"/>
                <a:gd name="T6" fmla="*/ 78 w 78"/>
                <a:gd name="T7" fmla="*/ 57 h 70"/>
                <a:gd name="T8" fmla="*/ 3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3" y="0"/>
                  </a:moveTo>
                  <a:cubicBezTo>
                    <a:pt x="2" y="0"/>
                    <a:pt x="1" y="0"/>
                    <a:pt x="0" y="1"/>
                  </a:cubicBezTo>
                  <a:cubicBezTo>
                    <a:pt x="0" y="1"/>
                    <a:pt x="15" y="70"/>
                    <a:pt x="78" y="57"/>
                  </a:cubicBezTo>
                  <a:cubicBezTo>
                    <a:pt x="78" y="57"/>
                    <a:pt x="78" y="57"/>
                    <a:pt x="78" y="57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65" name="Freeform 64"/>
            <p:cNvSpPr>
              <a:spLocks/>
            </p:cNvSpPr>
            <p:nvPr/>
          </p:nvSpPr>
          <p:spPr bwMode="auto">
            <a:xfrm>
              <a:off x="645585" y="7423150"/>
              <a:ext cx="406400" cy="406400"/>
            </a:xfrm>
            <a:custGeom>
              <a:avLst/>
              <a:gdLst>
                <a:gd name="T0" fmla="*/ 66 w 66"/>
                <a:gd name="T1" fmla="*/ 0 h 66"/>
                <a:gd name="T2" fmla="*/ 0 w 66"/>
                <a:gd name="T3" fmla="*/ 66 h 66"/>
                <a:gd name="T4" fmla="*/ 66 w 66"/>
                <a:gd name="T5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6">
                  <a:moveTo>
                    <a:pt x="66" y="0"/>
                  </a:moveTo>
                  <a:cubicBezTo>
                    <a:pt x="0" y="66"/>
                    <a:pt x="0" y="66"/>
                    <a:pt x="0" y="66"/>
                  </a:cubicBezTo>
                  <a:cubicBezTo>
                    <a:pt x="1" y="59"/>
                    <a:pt x="7" y="0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66" name="Freeform 65"/>
            <p:cNvSpPr>
              <a:spLocks/>
            </p:cNvSpPr>
            <p:nvPr/>
          </p:nvSpPr>
          <p:spPr bwMode="auto">
            <a:xfrm>
              <a:off x="645585" y="7423150"/>
              <a:ext cx="425449" cy="431800"/>
            </a:xfrm>
            <a:custGeom>
              <a:avLst/>
              <a:gdLst>
                <a:gd name="T0" fmla="*/ 66 w 69"/>
                <a:gd name="T1" fmla="*/ 0 h 70"/>
                <a:gd name="T2" fmla="*/ 69 w 69"/>
                <a:gd name="T3" fmla="*/ 0 h 70"/>
                <a:gd name="T4" fmla="*/ 0 w 69"/>
                <a:gd name="T5" fmla="*/ 67 h 70"/>
                <a:gd name="T6" fmla="*/ 0 w 69"/>
                <a:gd name="T7" fmla="*/ 66 h 70"/>
                <a:gd name="T8" fmla="*/ 66 w 69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0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0"/>
                    <a:pt x="0" y="67"/>
                  </a:cubicBezTo>
                  <a:cubicBezTo>
                    <a:pt x="0" y="67"/>
                    <a:pt x="0" y="67"/>
                    <a:pt x="0" y="66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67" name="Freeform 66"/>
            <p:cNvSpPr>
              <a:spLocks/>
            </p:cNvSpPr>
            <p:nvPr/>
          </p:nvSpPr>
          <p:spPr bwMode="auto">
            <a:xfrm>
              <a:off x="1722967" y="6627813"/>
              <a:ext cx="406400" cy="412750"/>
            </a:xfrm>
            <a:custGeom>
              <a:avLst/>
              <a:gdLst>
                <a:gd name="T0" fmla="*/ 66 w 66"/>
                <a:gd name="T1" fmla="*/ 0 h 67"/>
                <a:gd name="T2" fmla="*/ 0 w 66"/>
                <a:gd name="T3" fmla="*/ 67 h 67"/>
                <a:gd name="T4" fmla="*/ 66 w 66"/>
                <a:gd name="T5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7">
                  <a:moveTo>
                    <a:pt x="66" y="0"/>
                  </a:moveTo>
                  <a:cubicBezTo>
                    <a:pt x="0" y="67"/>
                    <a:pt x="0" y="67"/>
                    <a:pt x="0" y="67"/>
                  </a:cubicBezTo>
                  <a:cubicBezTo>
                    <a:pt x="0" y="60"/>
                    <a:pt x="7" y="1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68" name="Freeform 67"/>
            <p:cNvSpPr>
              <a:spLocks/>
            </p:cNvSpPr>
            <p:nvPr/>
          </p:nvSpPr>
          <p:spPr bwMode="auto">
            <a:xfrm>
              <a:off x="1722967" y="6627813"/>
              <a:ext cx="425451" cy="438150"/>
            </a:xfrm>
            <a:custGeom>
              <a:avLst/>
              <a:gdLst>
                <a:gd name="T0" fmla="*/ 66 w 69"/>
                <a:gd name="T1" fmla="*/ 0 h 71"/>
                <a:gd name="T2" fmla="*/ 69 w 69"/>
                <a:gd name="T3" fmla="*/ 0 h 71"/>
                <a:gd name="T4" fmla="*/ 0 w 69"/>
                <a:gd name="T5" fmla="*/ 67 h 71"/>
                <a:gd name="T6" fmla="*/ 0 w 69"/>
                <a:gd name="T7" fmla="*/ 67 h 71"/>
                <a:gd name="T8" fmla="*/ 66 w 69"/>
                <a:gd name="T9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1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1"/>
                    <a:pt x="0" y="67"/>
                  </a:cubicBezTo>
                  <a:cubicBezTo>
                    <a:pt x="0" y="67"/>
                    <a:pt x="0" y="67"/>
                    <a:pt x="0" y="67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69" name="Freeform 68"/>
            <p:cNvSpPr>
              <a:spLocks/>
            </p:cNvSpPr>
            <p:nvPr/>
          </p:nvSpPr>
          <p:spPr bwMode="auto">
            <a:xfrm>
              <a:off x="2635251" y="7664450"/>
              <a:ext cx="522816" cy="528638"/>
            </a:xfrm>
            <a:custGeom>
              <a:avLst/>
              <a:gdLst>
                <a:gd name="T0" fmla="*/ 85 w 85"/>
                <a:gd name="T1" fmla="*/ 0 h 86"/>
                <a:gd name="T2" fmla="*/ 0 w 85"/>
                <a:gd name="T3" fmla="*/ 86 h 86"/>
                <a:gd name="T4" fmla="*/ 85 w 85"/>
                <a:gd name="T5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6">
                  <a:moveTo>
                    <a:pt x="85" y="0"/>
                  </a:moveTo>
                  <a:cubicBezTo>
                    <a:pt x="0" y="86"/>
                    <a:pt x="0" y="86"/>
                    <a:pt x="0" y="86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70" name="Freeform 69"/>
            <p:cNvSpPr>
              <a:spLocks/>
            </p:cNvSpPr>
            <p:nvPr/>
          </p:nvSpPr>
          <p:spPr bwMode="auto">
            <a:xfrm>
              <a:off x="2635251" y="7664450"/>
              <a:ext cx="554567" cy="560388"/>
            </a:xfrm>
            <a:custGeom>
              <a:avLst/>
              <a:gdLst>
                <a:gd name="T0" fmla="*/ 85 w 90"/>
                <a:gd name="T1" fmla="*/ 0 h 91"/>
                <a:gd name="T2" fmla="*/ 90 w 90"/>
                <a:gd name="T3" fmla="*/ 0 h 91"/>
                <a:gd name="T4" fmla="*/ 0 w 90"/>
                <a:gd name="T5" fmla="*/ 86 h 91"/>
                <a:gd name="T6" fmla="*/ 0 w 90"/>
                <a:gd name="T7" fmla="*/ 86 h 91"/>
                <a:gd name="T8" fmla="*/ 85 w 90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91">
                  <a:moveTo>
                    <a:pt x="85" y="0"/>
                  </a:moveTo>
                  <a:cubicBezTo>
                    <a:pt x="86" y="0"/>
                    <a:pt x="88" y="0"/>
                    <a:pt x="90" y="0"/>
                  </a:cubicBezTo>
                  <a:cubicBezTo>
                    <a:pt x="90" y="0"/>
                    <a:pt x="82" y="91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71" name="Freeform 70"/>
            <p:cNvSpPr>
              <a:spLocks/>
            </p:cNvSpPr>
            <p:nvPr/>
          </p:nvSpPr>
          <p:spPr bwMode="auto">
            <a:xfrm>
              <a:off x="10972800" y="7404100"/>
              <a:ext cx="29633" cy="1177925"/>
            </a:xfrm>
            <a:custGeom>
              <a:avLst/>
              <a:gdLst>
                <a:gd name="T0" fmla="*/ 5 w 5"/>
                <a:gd name="T1" fmla="*/ 5 h 191"/>
                <a:gd name="T2" fmla="*/ 2 w 5"/>
                <a:gd name="T3" fmla="*/ 0 h 191"/>
                <a:gd name="T4" fmla="*/ 0 w 5"/>
                <a:gd name="T5" fmla="*/ 5 h 191"/>
                <a:gd name="T6" fmla="*/ 0 w 5"/>
                <a:gd name="T7" fmla="*/ 191 h 191"/>
                <a:gd name="T8" fmla="*/ 5 w 5"/>
                <a:gd name="T9" fmla="*/ 191 h 191"/>
                <a:gd name="T10" fmla="*/ 5 w 5"/>
                <a:gd name="T11" fmla="*/ 5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91">
                  <a:moveTo>
                    <a:pt x="5" y="5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5"/>
                  </a:cubicBezTo>
                  <a:cubicBezTo>
                    <a:pt x="0" y="191"/>
                    <a:pt x="0" y="191"/>
                    <a:pt x="0" y="191"/>
                  </a:cubicBezTo>
                  <a:cubicBezTo>
                    <a:pt x="5" y="191"/>
                    <a:pt x="5" y="191"/>
                    <a:pt x="5" y="191"/>
                  </a:cubicBezTo>
                  <a:lnTo>
                    <a:pt x="5" y="5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72" name="Freeform 71"/>
            <p:cNvSpPr>
              <a:spLocks/>
            </p:cNvSpPr>
            <p:nvPr/>
          </p:nvSpPr>
          <p:spPr bwMode="auto">
            <a:xfrm>
              <a:off x="11857567" y="7521575"/>
              <a:ext cx="38100" cy="1060450"/>
            </a:xfrm>
            <a:custGeom>
              <a:avLst/>
              <a:gdLst>
                <a:gd name="T0" fmla="*/ 6 w 6"/>
                <a:gd name="T1" fmla="*/ 4 h 172"/>
                <a:gd name="T2" fmla="*/ 3 w 6"/>
                <a:gd name="T3" fmla="*/ 0 h 172"/>
                <a:gd name="T4" fmla="*/ 0 w 6"/>
                <a:gd name="T5" fmla="*/ 4 h 172"/>
                <a:gd name="T6" fmla="*/ 0 w 6"/>
                <a:gd name="T7" fmla="*/ 172 h 172"/>
                <a:gd name="T8" fmla="*/ 6 w 6"/>
                <a:gd name="T9" fmla="*/ 172 h 172"/>
                <a:gd name="T10" fmla="*/ 6 w 6"/>
                <a:gd name="T11" fmla="*/ 4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72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72"/>
                    <a:pt x="0" y="172"/>
                    <a:pt x="0" y="172"/>
                  </a:cubicBezTo>
                  <a:cubicBezTo>
                    <a:pt x="6" y="172"/>
                    <a:pt x="6" y="172"/>
                    <a:pt x="6" y="172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73" name="Freeform 72"/>
            <p:cNvSpPr>
              <a:spLocks/>
            </p:cNvSpPr>
            <p:nvPr/>
          </p:nvSpPr>
          <p:spPr bwMode="auto">
            <a:xfrm>
              <a:off x="10041467" y="7472363"/>
              <a:ext cx="38100" cy="1109662"/>
            </a:xfrm>
            <a:custGeom>
              <a:avLst/>
              <a:gdLst>
                <a:gd name="T0" fmla="*/ 6 w 6"/>
                <a:gd name="T1" fmla="*/ 4 h 180"/>
                <a:gd name="T2" fmla="*/ 3 w 6"/>
                <a:gd name="T3" fmla="*/ 0 h 180"/>
                <a:gd name="T4" fmla="*/ 0 w 6"/>
                <a:gd name="T5" fmla="*/ 4 h 180"/>
                <a:gd name="T6" fmla="*/ 0 w 6"/>
                <a:gd name="T7" fmla="*/ 180 h 180"/>
                <a:gd name="T8" fmla="*/ 6 w 6"/>
                <a:gd name="T9" fmla="*/ 180 h 180"/>
                <a:gd name="T10" fmla="*/ 6 w 6"/>
                <a:gd name="T11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80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80"/>
                    <a:pt x="0" y="180"/>
                    <a:pt x="0" y="180"/>
                  </a:cubicBezTo>
                  <a:cubicBezTo>
                    <a:pt x="6" y="180"/>
                    <a:pt x="6" y="180"/>
                    <a:pt x="6" y="180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74" name="Freeform 73"/>
            <p:cNvSpPr>
              <a:spLocks/>
            </p:cNvSpPr>
            <p:nvPr/>
          </p:nvSpPr>
          <p:spPr bwMode="auto">
            <a:xfrm>
              <a:off x="11605684" y="6899275"/>
              <a:ext cx="38100" cy="1682750"/>
            </a:xfrm>
            <a:custGeom>
              <a:avLst/>
              <a:gdLst>
                <a:gd name="T0" fmla="*/ 6 w 6"/>
                <a:gd name="T1" fmla="*/ 4 h 273"/>
                <a:gd name="T2" fmla="*/ 3 w 6"/>
                <a:gd name="T3" fmla="*/ 0 h 273"/>
                <a:gd name="T4" fmla="*/ 0 w 6"/>
                <a:gd name="T5" fmla="*/ 4 h 273"/>
                <a:gd name="T6" fmla="*/ 0 w 6"/>
                <a:gd name="T7" fmla="*/ 273 h 273"/>
                <a:gd name="T8" fmla="*/ 6 w 6"/>
                <a:gd name="T9" fmla="*/ 273 h 273"/>
                <a:gd name="T10" fmla="*/ 6 w 6"/>
                <a:gd name="T11" fmla="*/ 4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73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73"/>
                    <a:pt x="0" y="273"/>
                    <a:pt x="0" y="273"/>
                  </a:cubicBezTo>
                  <a:cubicBezTo>
                    <a:pt x="6" y="273"/>
                    <a:pt x="6" y="273"/>
                    <a:pt x="6" y="273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75" name="Freeform 74"/>
            <p:cNvSpPr>
              <a:spLocks/>
            </p:cNvSpPr>
            <p:nvPr/>
          </p:nvSpPr>
          <p:spPr bwMode="auto">
            <a:xfrm>
              <a:off x="11273367" y="6486525"/>
              <a:ext cx="715433" cy="671513"/>
            </a:xfrm>
            <a:custGeom>
              <a:avLst/>
              <a:gdLst>
                <a:gd name="T0" fmla="*/ 52 w 116"/>
                <a:gd name="T1" fmla="*/ 44 h 109"/>
                <a:gd name="T2" fmla="*/ 49 w 116"/>
                <a:gd name="T3" fmla="*/ 3 h 109"/>
                <a:gd name="T4" fmla="*/ 61 w 116"/>
                <a:gd name="T5" fmla="*/ 40 h 109"/>
                <a:gd name="T6" fmla="*/ 92 w 116"/>
                <a:gd name="T7" fmla="*/ 27 h 109"/>
                <a:gd name="T8" fmla="*/ 72 w 116"/>
                <a:gd name="T9" fmla="*/ 50 h 109"/>
                <a:gd name="T10" fmla="*/ 110 w 116"/>
                <a:gd name="T11" fmla="*/ 61 h 109"/>
                <a:gd name="T12" fmla="*/ 70 w 116"/>
                <a:gd name="T13" fmla="*/ 62 h 109"/>
                <a:gd name="T14" fmla="*/ 86 w 116"/>
                <a:gd name="T15" fmla="*/ 94 h 109"/>
                <a:gd name="T16" fmla="*/ 60 w 116"/>
                <a:gd name="T17" fmla="*/ 71 h 109"/>
                <a:gd name="T18" fmla="*/ 55 w 116"/>
                <a:gd name="T19" fmla="*/ 106 h 109"/>
                <a:gd name="T20" fmla="*/ 45 w 116"/>
                <a:gd name="T21" fmla="*/ 74 h 109"/>
                <a:gd name="T22" fmla="*/ 11 w 116"/>
                <a:gd name="T23" fmla="*/ 81 h 109"/>
                <a:gd name="T24" fmla="*/ 36 w 116"/>
                <a:gd name="T25" fmla="*/ 65 h 109"/>
                <a:gd name="T26" fmla="*/ 6 w 116"/>
                <a:gd name="T27" fmla="*/ 42 h 109"/>
                <a:gd name="T28" fmla="*/ 43 w 116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6" h="109">
                  <a:moveTo>
                    <a:pt x="52" y="44"/>
                  </a:moveTo>
                  <a:cubicBezTo>
                    <a:pt x="36" y="46"/>
                    <a:pt x="31" y="6"/>
                    <a:pt x="49" y="3"/>
                  </a:cubicBezTo>
                  <a:cubicBezTo>
                    <a:pt x="68" y="0"/>
                    <a:pt x="63" y="30"/>
                    <a:pt x="61" y="40"/>
                  </a:cubicBezTo>
                  <a:cubicBezTo>
                    <a:pt x="65" y="32"/>
                    <a:pt x="86" y="9"/>
                    <a:pt x="92" y="27"/>
                  </a:cubicBezTo>
                  <a:cubicBezTo>
                    <a:pt x="96" y="39"/>
                    <a:pt x="79" y="45"/>
                    <a:pt x="72" y="50"/>
                  </a:cubicBezTo>
                  <a:cubicBezTo>
                    <a:pt x="81" y="42"/>
                    <a:pt x="116" y="46"/>
                    <a:pt x="110" y="61"/>
                  </a:cubicBezTo>
                  <a:cubicBezTo>
                    <a:pt x="105" y="74"/>
                    <a:pt x="78" y="65"/>
                    <a:pt x="70" y="62"/>
                  </a:cubicBezTo>
                  <a:cubicBezTo>
                    <a:pt x="80" y="68"/>
                    <a:pt x="106" y="84"/>
                    <a:pt x="86" y="94"/>
                  </a:cubicBezTo>
                  <a:cubicBezTo>
                    <a:pt x="69" y="103"/>
                    <a:pt x="65" y="82"/>
                    <a:pt x="60" y="71"/>
                  </a:cubicBezTo>
                  <a:cubicBezTo>
                    <a:pt x="63" y="82"/>
                    <a:pt x="70" y="103"/>
                    <a:pt x="55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4"/>
                    <a:pt x="11" y="81"/>
                  </a:cubicBezTo>
                  <a:cubicBezTo>
                    <a:pt x="3" y="67"/>
                    <a:pt x="30" y="67"/>
                    <a:pt x="36" y="65"/>
                  </a:cubicBezTo>
                  <a:cubicBezTo>
                    <a:pt x="27" y="66"/>
                    <a:pt x="0" y="55"/>
                    <a:pt x="6" y="42"/>
                  </a:cubicBezTo>
                  <a:cubicBezTo>
                    <a:pt x="13" y="29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76" name="Oval 75"/>
            <p:cNvSpPr>
              <a:spLocks noChangeArrowheads="1"/>
            </p:cNvSpPr>
            <p:nvPr/>
          </p:nvSpPr>
          <p:spPr bwMode="auto">
            <a:xfrm>
              <a:off x="11470218" y="6702425"/>
              <a:ext cx="296333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77" name="Oval 76"/>
            <p:cNvSpPr>
              <a:spLocks noChangeArrowheads="1"/>
            </p:cNvSpPr>
            <p:nvPr/>
          </p:nvSpPr>
          <p:spPr bwMode="auto">
            <a:xfrm>
              <a:off x="11514667" y="677545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78" name="Oval 77"/>
            <p:cNvSpPr>
              <a:spLocks noChangeArrowheads="1"/>
            </p:cNvSpPr>
            <p:nvPr/>
          </p:nvSpPr>
          <p:spPr bwMode="auto">
            <a:xfrm>
              <a:off x="11631084" y="6751638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79" name="Oval 78"/>
            <p:cNvSpPr>
              <a:spLocks noChangeArrowheads="1"/>
            </p:cNvSpPr>
            <p:nvPr/>
          </p:nvSpPr>
          <p:spPr bwMode="auto">
            <a:xfrm>
              <a:off x="11605684" y="6807200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80" name="Oval 79"/>
            <p:cNvSpPr>
              <a:spLocks noChangeArrowheads="1"/>
            </p:cNvSpPr>
            <p:nvPr/>
          </p:nvSpPr>
          <p:spPr bwMode="auto">
            <a:xfrm>
              <a:off x="11717867" y="6800850"/>
              <a:ext cx="6351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81" name="Oval 80"/>
            <p:cNvSpPr>
              <a:spLocks noChangeArrowheads="1"/>
            </p:cNvSpPr>
            <p:nvPr/>
          </p:nvSpPr>
          <p:spPr bwMode="auto">
            <a:xfrm>
              <a:off x="11686118" y="6886575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82" name="Oval 81"/>
            <p:cNvSpPr>
              <a:spLocks noChangeArrowheads="1"/>
            </p:cNvSpPr>
            <p:nvPr/>
          </p:nvSpPr>
          <p:spPr bwMode="auto">
            <a:xfrm>
              <a:off x="11533718" y="6862763"/>
              <a:ext cx="6349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83" name="Oval 82"/>
            <p:cNvSpPr>
              <a:spLocks noChangeArrowheads="1"/>
            </p:cNvSpPr>
            <p:nvPr/>
          </p:nvSpPr>
          <p:spPr bwMode="auto">
            <a:xfrm>
              <a:off x="11631084" y="6880225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84" name="Oval 83"/>
            <p:cNvSpPr>
              <a:spLocks noChangeArrowheads="1"/>
            </p:cNvSpPr>
            <p:nvPr/>
          </p:nvSpPr>
          <p:spPr bwMode="auto">
            <a:xfrm>
              <a:off x="11612034" y="6948488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85" name="Freeform 84"/>
            <p:cNvSpPr>
              <a:spLocks/>
            </p:cNvSpPr>
            <p:nvPr/>
          </p:nvSpPr>
          <p:spPr bwMode="auto">
            <a:xfrm>
              <a:off x="11982451" y="7435850"/>
              <a:ext cx="12700" cy="12700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2 h 2"/>
                <a:gd name="T4" fmla="*/ 2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1" y="1"/>
                    <a:pt x="1" y="1"/>
                    <a:pt x="0" y="2"/>
                  </a:cubicBezTo>
                  <a:cubicBezTo>
                    <a:pt x="1" y="2"/>
                    <a:pt x="1" y="1"/>
                    <a:pt x="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86" name="Freeform 85"/>
            <p:cNvSpPr>
              <a:spLocks/>
            </p:cNvSpPr>
            <p:nvPr/>
          </p:nvSpPr>
          <p:spPr bwMode="auto">
            <a:xfrm>
              <a:off x="11552767" y="7151688"/>
              <a:ext cx="645584" cy="641350"/>
            </a:xfrm>
            <a:custGeom>
              <a:avLst/>
              <a:gdLst>
                <a:gd name="T0" fmla="*/ 72 w 105"/>
                <a:gd name="T1" fmla="*/ 46 h 104"/>
                <a:gd name="T2" fmla="*/ 70 w 105"/>
                <a:gd name="T3" fmla="*/ 48 h 104"/>
                <a:gd name="T4" fmla="*/ 72 w 105"/>
                <a:gd name="T5" fmla="*/ 46 h 104"/>
                <a:gd name="T6" fmla="*/ 90 w 105"/>
                <a:gd name="T7" fmla="*/ 26 h 104"/>
                <a:gd name="T8" fmla="*/ 59 w 105"/>
                <a:gd name="T9" fmla="*/ 38 h 104"/>
                <a:gd name="T10" fmla="*/ 48 w 105"/>
                <a:gd name="T11" fmla="*/ 2 h 104"/>
                <a:gd name="T12" fmla="*/ 51 w 105"/>
                <a:gd name="T13" fmla="*/ 42 h 104"/>
                <a:gd name="T14" fmla="*/ 42 w 105"/>
                <a:gd name="T15" fmla="*/ 46 h 104"/>
                <a:gd name="T16" fmla="*/ 7 w 105"/>
                <a:gd name="T17" fmla="*/ 40 h 104"/>
                <a:gd name="T18" fmla="*/ 36 w 105"/>
                <a:gd name="T19" fmla="*/ 62 h 104"/>
                <a:gd name="T20" fmla="*/ 11 w 105"/>
                <a:gd name="T21" fmla="*/ 78 h 104"/>
                <a:gd name="T22" fmla="*/ 44 w 105"/>
                <a:gd name="T23" fmla="*/ 71 h 104"/>
                <a:gd name="T24" fmla="*/ 54 w 105"/>
                <a:gd name="T25" fmla="*/ 102 h 104"/>
                <a:gd name="T26" fmla="*/ 59 w 105"/>
                <a:gd name="T27" fmla="*/ 68 h 104"/>
                <a:gd name="T28" fmla="*/ 83 w 105"/>
                <a:gd name="T29" fmla="*/ 90 h 104"/>
                <a:gd name="T30" fmla="*/ 68 w 105"/>
                <a:gd name="T31" fmla="*/ 59 h 104"/>
                <a:gd name="T32" fmla="*/ 105 w 105"/>
                <a:gd name="T33" fmla="*/ 61 h 104"/>
                <a:gd name="T34" fmla="*/ 105 w 105"/>
                <a:gd name="T35" fmla="*/ 50 h 104"/>
                <a:gd name="T36" fmla="*/ 72 w 105"/>
                <a:gd name="T37" fmla="*/ 46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5" h="104">
                  <a:moveTo>
                    <a:pt x="72" y="46"/>
                  </a:moveTo>
                  <a:cubicBezTo>
                    <a:pt x="71" y="47"/>
                    <a:pt x="71" y="48"/>
                    <a:pt x="70" y="48"/>
                  </a:cubicBezTo>
                  <a:cubicBezTo>
                    <a:pt x="71" y="47"/>
                    <a:pt x="71" y="47"/>
                    <a:pt x="72" y="46"/>
                  </a:cubicBezTo>
                  <a:cubicBezTo>
                    <a:pt x="79" y="41"/>
                    <a:pt x="93" y="36"/>
                    <a:pt x="90" y="26"/>
                  </a:cubicBezTo>
                  <a:cubicBezTo>
                    <a:pt x="84" y="8"/>
                    <a:pt x="63" y="30"/>
                    <a:pt x="59" y="38"/>
                  </a:cubicBezTo>
                  <a:cubicBezTo>
                    <a:pt x="61" y="29"/>
                    <a:pt x="66" y="0"/>
                    <a:pt x="48" y="2"/>
                  </a:cubicBezTo>
                  <a:cubicBezTo>
                    <a:pt x="30" y="5"/>
                    <a:pt x="35" y="44"/>
                    <a:pt x="51" y="42"/>
                  </a:cubicBezTo>
                  <a:cubicBezTo>
                    <a:pt x="42" y="46"/>
                    <a:pt x="42" y="46"/>
                    <a:pt x="42" y="46"/>
                  </a:cubicBezTo>
                  <a:cubicBezTo>
                    <a:pt x="39" y="41"/>
                    <a:pt x="13" y="27"/>
                    <a:pt x="7" y="40"/>
                  </a:cubicBezTo>
                  <a:cubicBezTo>
                    <a:pt x="0" y="52"/>
                    <a:pt x="27" y="63"/>
                    <a:pt x="36" y="62"/>
                  </a:cubicBezTo>
                  <a:cubicBezTo>
                    <a:pt x="29" y="64"/>
                    <a:pt x="4" y="64"/>
                    <a:pt x="11" y="78"/>
                  </a:cubicBezTo>
                  <a:cubicBezTo>
                    <a:pt x="18" y="90"/>
                    <a:pt x="38" y="78"/>
                    <a:pt x="44" y="71"/>
                  </a:cubicBezTo>
                  <a:cubicBezTo>
                    <a:pt x="34" y="79"/>
                    <a:pt x="40" y="104"/>
                    <a:pt x="54" y="102"/>
                  </a:cubicBezTo>
                  <a:cubicBezTo>
                    <a:pt x="68" y="99"/>
                    <a:pt x="61" y="78"/>
                    <a:pt x="59" y="68"/>
                  </a:cubicBezTo>
                  <a:cubicBezTo>
                    <a:pt x="63" y="78"/>
                    <a:pt x="67" y="98"/>
                    <a:pt x="83" y="90"/>
                  </a:cubicBezTo>
                  <a:cubicBezTo>
                    <a:pt x="103" y="80"/>
                    <a:pt x="77" y="65"/>
                    <a:pt x="68" y="59"/>
                  </a:cubicBezTo>
                  <a:cubicBezTo>
                    <a:pt x="75" y="62"/>
                    <a:pt x="97" y="69"/>
                    <a:pt x="105" y="61"/>
                  </a:cubicBezTo>
                  <a:cubicBezTo>
                    <a:pt x="105" y="50"/>
                    <a:pt x="105" y="50"/>
                    <a:pt x="105" y="50"/>
                  </a:cubicBezTo>
                  <a:cubicBezTo>
                    <a:pt x="98" y="43"/>
                    <a:pt x="80" y="42"/>
                    <a:pt x="72" y="4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87" name="Oval 86"/>
            <p:cNvSpPr>
              <a:spLocks noChangeArrowheads="1"/>
            </p:cNvSpPr>
            <p:nvPr/>
          </p:nvSpPr>
          <p:spPr bwMode="auto">
            <a:xfrm>
              <a:off x="11743267" y="7354888"/>
              <a:ext cx="287867" cy="284162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88" name="Oval 87"/>
            <p:cNvSpPr>
              <a:spLocks noChangeArrowheads="1"/>
            </p:cNvSpPr>
            <p:nvPr/>
          </p:nvSpPr>
          <p:spPr bwMode="auto">
            <a:xfrm>
              <a:off x="11791951" y="7429500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89" name="Oval 88"/>
            <p:cNvSpPr>
              <a:spLocks noChangeArrowheads="1"/>
            </p:cNvSpPr>
            <p:nvPr/>
          </p:nvSpPr>
          <p:spPr bwMode="auto">
            <a:xfrm>
              <a:off x="11895667" y="740410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90" name="Oval 89"/>
            <p:cNvSpPr>
              <a:spLocks noChangeArrowheads="1"/>
            </p:cNvSpPr>
            <p:nvPr/>
          </p:nvSpPr>
          <p:spPr bwMode="auto">
            <a:xfrm>
              <a:off x="11870267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91" name="Oval 90"/>
            <p:cNvSpPr>
              <a:spLocks noChangeArrowheads="1"/>
            </p:cNvSpPr>
            <p:nvPr/>
          </p:nvSpPr>
          <p:spPr bwMode="auto">
            <a:xfrm>
              <a:off x="11982451" y="7454900"/>
              <a:ext cx="6349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92" name="Oval 91"/>
            <p:cNvSpPr>
              <a:spLocks noChangeArrowheads="1"/>
            </p:cNvSpPr>
            <p:nvPr/>
          </p:nvSpPr>
          <p:spPr bwMode="auto">
            <a:xfrm>
              <a:off x="11952818" y="7534275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93" name="Oval 92"/>
            <p:cNvSpPr>
              <a:spLocks noChangeArrowheads="1"/>
            </p:cNvSpPr>
            <p:nvPr/>
          </p:nvSpPr>
          <p:spPr bwMode="auto">
            <a:xfrm>
              <a:off x="11804651" y="7515225"/>
              <a:ext cx="423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94" name="Oval 93"/>
            <p:cNvSpPr>
              <a:spLocks noChangeArrowheads="1"/>
            </p:cNvSpPr>
            <p:nvPr/>
          </p:nvSpPr>
          <p:spPr bwMode="auto">
            <a:xfrm>
              <a:off x="11902018" y="7527925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95" name="Oval 94"/>
            <p:cNvSpPr>
              <a:spLocks noChangeArrowheads="1"/>
            </p:cNvSpPr>
            <p:nvPr/>
          </p:nvSpPr>
          <p:spPr bwMode="auto">
            <a:xfrm>
              <a:off x="11882967" y="7589838"/>
              <a:ext cx="6351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96" name="Freeform 95"/>
            <p:cNvSpPr>
              <a:spLocks/>
            </p:cNvSpPr>
            <p:nvPr/>
          </p:nvSpPr>
          <p:spPr bwMode="auto">
            <a:xfrm>
              <a:off x="9673167" y="7127875"/>
              <a:ext cx="690033" cy="646113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3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9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3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9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9"/>
                    <a:pt x="58" y="69"/>
                  </a:cubicBezTo>
                  <a:cubicBezTo>
                    <a:pt x="61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5"/>
                    <a:pt x="29" y="64"/>
                    <a:pt x="35" y="62"/>
                  </a:cubicBezTo>
                  <a:cubicBezTo>
                    <a:pt x="26" y="63"/>
                    <a:pt x="0" y="53"/>
                    <a:pt x="6" y="40"/>
                  </a:cubicBezTo>
                  <a:cubicBezTo>
                    <a:pt x="12" y="27"/>
                    <a:pt x="39" y="42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97" name="Oval 96"/>
            <p:cNvSpPr>
              <a:spLocks noChangeArrowheads="1"/>
            </p:cNvSpPr>
            <p:nvPr/>
          </p:nvSpPr>
          <p:spPr bwMode="auto">
            <a:xfrm>
              <a:off x="9863667" y="7331075"/>
              <a:ext cx="283633" cy="2825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98" name="Oval 97"/>
            <p:cNvSpPr>
              <a:spLocks noChangeArrowheads="1"/>
            </p:cNvSpPr>
            <p:nvPr/>
          </p:nvSpPr>
          <p:spPr bwMode="auto">
            <a:xfrm>
              <a:off x="9908118" y="7404100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99" name="Oval 98"/>
            <p:cNvSpPr>
              <a:spLocks noChangeArrowheads="1"/>
            </p:cNvSpPr>
            <p:nvPr/>
          </p:nvSpPr>
          <p:spPr bwMode="auto">
            <a:xfrm>
              <a:off x="10018184" y="7380288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00" name="Oval 99"/>
            <p:cNvSpPr>
              <a:spLocks noChangeArrowheads="1"/>
            </p:cNvSpPr>
            <p:nvPr/>
          </p:nvSpPr>
          <p:spPr bwMode="auto">
            <a:xfrm>
              <a:off x="9992784" y="7435850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01" name="Oval 100"/>
            <p:cNvSpPr>
              <a:spLocks noChangeArrowheads="1"/>
            </p:cNvSpPr>
            <p:nvPr/>
          </p:nvSpPr>
          <p:spPr bwMode="auto">
            <a:xfrm>
              <a:off x="10104967" y="7429500"/>
              <a:ext cx="6351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02" name="Oval 101"/>
            <p:cNvSpPr>
              <a:spLocks noChangeArrowheads="1"/>
            </p:cNvSpPr>
            <p:nvPr/>
          </p:nvSpPr>
          <p:spPr bwMode="auto">
            <a:xfrm>
              <a:off x="10066867" y="75088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03" name="Oval 102"/>
            <p:cNvSpPr>
              <a:spLocks noChangeArrowheads="1"/>
            </p:cNvSpPr>
            <p:nvPr/>
          </p:nvSpPr>
          <p:spPr bwMode="auto">
            <a:xfrm>
              <a:off x="9920818" y="7491413"/>
              <a:ext cx="1058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04" name="Oval 103"/>
            <p:cNvSpPr>
              <a:spLocks noChangeArrowheads="1"/>
            </p:cNvSpPr>
            <p:nvPr/>
          </p:nvSpPr>
          <p:spPr bwMode="auto">
            <a:xfrm>
              <a:off x="10018184" y="7504113"/>
              <a:ext cx="12700" cy="476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05" name="Oval 104"/>
            <p:cNvSpPr>
              <a:spLocks noChangeArrowheads="1"/>
            </p:cNvSpPr>
            <p:nvPr/>
          </p:nvSpPr>
          <p:spPr bwMode="auto">
            <a:xfrm>
              <a:off x="9999134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06" name="Freeform 105"/>
            <p:cNvSpPr>
              <a:spLocks/>
            </p:cNvSpPr>
            <p:nvPr/>
          </p:nvSpPr>
          <p:spPr bwMode="auto">
            <a:xfrm>
              <a:off x="9592734" y="7639050"/>
              <a:ext cx="457200" cy="395288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2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07" name="Freeform 106"/>
            <p:cNvSpPr>
              <a:spLocks/>
            </p:cNvSpPr>
            <p:nvPr/>
          </p:nvSpPr>
          <p:spPr bwMode="auto">
            <a:xfrm>
              <a:off x="9569451" y="7688263"/>
              <a:ext cx="478367" cy="425450"/>
            </a:xfrm>
            <a:custGeom>
              <a:avLst/>
              <a:gdLst>
                <a:gd name="T0" fmla="*/ 4 w 78"/>
                <a:gd name="T1" fmla="*/ 0 h 69"/>
                <a:gd name="T2" fmla="*/ 0 w 78"/>
                <a:gd name="T3" fmla="*/ 0 h 69"/>
                <a:gd name="T4" fmla="*/ 78 w 78"/>
                <a:gd name="T5" fmla="*/ 57 h 69"/>
                <a:gd name="T6" fmla="*/ 78 w 78"/>
                <a:gd name="T7" fmla="*/ 56 h 69"/>
                <a:gd name="T8" fmla="*/ 4 w 78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69">
                  <a:moveTo>
                    <a:pt x="4" y="0"/>
                  </a:moveTo>
                  <a:cubicBezTo>
                    <a:pt x="2" y="0"/>
                    <a:pt x="1" y="0"/>
                    <a:pt x="0" y="0"/>
                  </a:cubicBezTo>
                  <a:cubicBezTo>
                    <a:pt x="0" y="0"/>
                    <a:pt x="15" y="69"/>
                    <a:pt x="78" y="57"/>
                  </a:cubicBezTo>
                  <a:cubicBezTo>
                    <a:pt x="78" y="57"/>
                    <a:pt x="78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08" name="Freeform 107"/>
            <p:cNvSpPr>
              <a:spLocks/>
            </p:cNvSpPr>
            <p:nvPr/>
          </p:nvSpPr>
          <p:spPr bwMode="auto">
            <a:xfrm>
              <a:off x="11108267" y="7540625"/>
              <a:ext cx="486833" cy="419100"/>
            </a:xfrm>
            <a:custGeom>
              <a:avLst/>
              <a:gdLst>
                <a:gd name="T0" fmla="*/ 0 w 79"/>
                <a:gd name="T1" fmla="*/ 8 h 68"/>
                <a:gd name="T2" fmla="*/ 79 w 79"/>
                <a:gd name="T3" fmla="*/ 68 h 68"/>
                <a:gd name="T4" fmla="*/ 0 w 79"/>
                <a:gd name="T5" fmla="*/ 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9" h="68">
                  <a:moveTo>
                    <a:pt x="0" y="8"/>
                  </a:moveTo>
                  <a:cubicBezTo>
                    <a:pt x="79" y="68"/>
                    <a:pt x="79" y="68"/>
                    <a:pt x="79" y="68"/>
                  </a:cubicBezTo>
                  <a:cubicBezTo>
                    <a:pt x="78" y="61"/>
                    <a:pt x="62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09" name="Freeform 108"/>
            <p:cNvSpPr>
              <a:spLocks/>
            </p:cNvSpPr>
            <p:nvPr/>
          </p:nvSpPr>
          <p:spPr bwMode="auto">
            <a:xfrm>
              <a:off x="11082867" y="7589838"/>
              <a:ext cx="518584" cy="455612"/>
            </a:xfrm>
            <a:custGeom>
              <a:avLst/>
              <a:gdLst>
                <a:gd name="T0" fmla="*/ 4 w 84"/>
                <a:gd name="T1" fmla="*/ 0 h 74"/>
                <a:gd name="T2" fmla="*/ 0 w 84"/>
                <a:gd name="T3" fmla="*/ 1 h 74"/>
                <a:gd name="T4" fmla="*/ 84 w 84"/>
                <a:gd name="T5" fmla="*/ 61 h 74"/>
                <a:gd name="T6" fmla="*/ 83 w 84"/>
                <a:gd name="T7" fmla="*/ 60 h 74"/>
                <a:gd name="T8" fmla="*/ 4 w 84"/>
                <a:gd name="T9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74">
                  <a:moveTo>
                    <a:pt x="4" y="0"/>
                  </a:moveTo>
                  <a:cubicBezTo>
                    <a:pt x="3" y="0"/>
                    <a:pt x="1" y="0"/>
                    <a:pt x="0" y="1"/>
                  </a:cubicBezTo>
                  <a:cubicBezTo>
                    <a:pt x="0" y="1"/>
                    <a:pt x="16" y="74"/>
                    <a:pt x="84" y="61"/>
                  </a:cubicBezTo>
                  <a:cubicBezTo>
                    <a:pt x="84" y="61"/>
                    <a:pt x="84" y="61"/>
                    <a:pt x="83" y="60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10" name="Freeform 109"/>
            <p:cNvSpPr>
              <a:spLocks/>
            </p:cNvSpPr>
            <p:nvPr/>
          </p:nvSpPr>
          <p:spPr bwMode="auto">
            <a:xfrm>
              <a:off x="12056534" y="7700963"/>
              <a:ext cx="141817" cy="357187"/>
            </a:xfrm>
            <a:custGeom>
              <a:avLst/>
              <a:gdLst>
                <a:gd name="T0" fmla="*/ 0 w 23"/>
                <a:gd name="T1" fmla="*/ 58 h 58"/>
                <a:gd name="T2" fmla="*/ 23 w 23"/>
                <a:gd name="T3" fmla="*/ 35 h 58"/>
                <a:gd name="T4" fmla="*/ 23 w 23"/>
                <a:gd name="T5" fmla="*/ 0 h 58"/>
                <a:gd name="T6" fmla="*/ 0 w 23"/>
                <a:gd name="T7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8">
                  <a:moveTo>
                    <a:pt x="0" y="58"/>
                  </a:moveTo>
                  <a:cubicBezTo>
                    <a:pt x="23" y="35"/>
                    <a:pt x="23" y="35"/>
                    <a:pt x="23" y="35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4" y="23"/>
                    <a:pt x="1" y="52"/>
                    <a:pt x="0" y="5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11" name="Freeform 110"/>
            <p:cNvSpPr>
              <a:spLocks/>
            </p:cNvSpPr>
            <p:nvPr/>
          </p:nvSpPr>
          <p:spPr bwMode="auto">
            <a:xfrm>
              <a:off x="12056534" y="7916863"/>
              <a:ext cx="141817" cy="147637"/>
            </a:xfrm>
            <a:custGeom>
              <a:avLst/>
              <a:gdLst>
                <a:gd name="T0" fmla="*/ 0 w 23"/>
                <a:gd name="T1" fmla="*/ 23 h 24"/>
                <a:gd name="T2" fmla="*/ 0 w 23"/>
                <a:gd name="T3" fmla="*/ 24 h 24"/>
                <a:gd name="T4" fmla="*/ 23 w 23"/>
                <a:gd name="T5" fmla="*/ 22 h 24"/>
                <a:gd name="T6" fmla="*/ 23 w 23"/>
                <a:gd name="T7" fmla="*/ 0 h 24"/>
                <a:gd name="T8" fmla="*/ 0 w 23"/>
                <a:gd name="T9" fmla="*/ 2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4">
                  <a:moveTo>
                    <a:pt x="0" y="23"/>
                  </a:moveTo>
                  <a:cubicBezTo>
                    <a:pt x="0" y="23"/>
                    <a:pt x="0" y="24"/>
                    <a:pt x="0" y="24"/>
                  </a:cubicBezTo>
                  <a:cubicBezTo>
                    <a:pt x="8" y="24"/>
                    <a:pt x="16" y="24"/>
                    <a:pt x="23" y="22"/>
                  </a:cubicBezTo>
                  <a:cubicBezTo>
                    <a:pt x="23" y="0"/>
                    <a:pt x="23" y="0"/>
                    <a:pt x="23" y="0"/>
                  </a:cubicBezTo>
                  <a:lnTo>
                    <a:pt x="0" y="23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12" name="Freeform 111"/>
            <p:cNvSpPr>
              <a:spLocks/>
            </p:cNvSpPr>
            <p:nvPr/>
          </p:nvSpPr>
          <p:spPr bwMode="auto">
            <a:xfrm>
              <a:off x="11034184" y="8051800"/>
              <a:ext cx="518583" cy="523875"/>
            </a:xfrm>
            <a:custGeom>
              <a:avLst/>
              <a:gdLst>
                <a:gd name="T0" fmla="*/ 84 w 84"/>
                <a:gd name="T1" fmla="*/ 0 h 85"/>
                <a:gd name="T2" fmla="*/ 0 w 84"/>
                <a:gd name="T3" fmla="*/ 85 h 85"/>
                <a:gd name="T4" fmla="*/ 84 w 84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4" h="85">
                  <a:moveTo>
                    <a:pt x="84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0" y="76"/>
                    <a:pt x="9" y="1"/>
                    <a:pt x="84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13" name="Freeform 112"/>
            <p:cNvSpPr>
              <a:spLocks/>
            </p:cNvSpPr>
            <p:nvPr/>
          </p:nvSpPr>
          <p:spPr bwMode="auto">
            <a:xfrm>
              <a:off x="11034184" y="8051800"/>
              <a:ext cx="548216" cy="530225"/>
            </a:xfrm>
            <a:custGeom>
              <a:avLst/>
              <a:gdLst>
                <a:gd name="T0" fmla="*/ 89 w 89"/>
                <a:gd name="T1" fmla="*/ 0 h 86"/>
                <a:gd name="T2" fmla="*/ 84 w 89"/>
                <a:gd name="T3" fmla="*/ 0 h 86"/>
                <a:gd name="T4" fmla="*/ 0 w 89"/>
                <a:gd name="T5" fmla="*/ 85 h 86"/>
                <a:gd name="T6" fmla="*/ 0 w 89"/>
                <a:gd name="T7" fmla="*/ 86 h 86"/>
                <a:gd name="T8" fmla="*/ 16 w 89"/>
                <a:gd name="T9" fmla="*/ 86 h 86"/>
                <a:gd name="T10" fmla="*/ 89 w 89"/>
                <a:gd name="T11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9" h="86">
                  <a:moveTo>
                    <a:pt x="89" y="0"/>
                  </a:moveTo>
                  <a:cubicBezTo>
                    <a:pt x="87" y="0"/>
                    <a:pt x="86" y="0"/>
                    <a:pt x="84" y="0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16" y="86"/>
                    <a:pt x="16" y="86"/>
                    <a:pt x="16" y="86"/>
                  </a:cubicBezTo>
                  <a:cubicBezTo>
                    <a:pt x="83" y="78"/>
                    <a:pt x="89" y="0"/>
                    <a:pt x="89" y="0"/>
                  </a:cubicBez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14" name="Freeform 113"/>
            <p:cNvSpPr>
              <a:spLocks/>
            </p:cNvSpPr>
            <p:nvPr/>
          </p:nvSpPr>
          <p:spPr bwMode="auto">
            <a:xfrm>
              <a:off x="11034184" y="8582025"/>
              <a:ext cx="99483" cy="6350"/>
            </a:xfrm>
            <a:custGeom>
              <a:avLst/>
              <a:gdLst>
                <a:gd name="T0" fmla="*/ 0 w 16"/>
                <a:gd name="T1" fmla="*/ 0 h 1"/>
                <a:gd name="T2" fmla="*/ 0 w 16"/>
                <a:gd name="T3" fmla="*/ 0 h 1"/>
                <a:gd name="T4" fmla="*/ 16 w 16"/>
                <a:gd name="T5" fmla="*/ 0 h 1"/>
                <a:gd name="T6" fmla="*/ 0 w 16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6" y="1"/>
                    <a:pt x="11" y="0"/>
                    <a:pt x="16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15" name="Freeform 114"/>
            <p:cNvSpPr>
              <a:spLocks/>
            </p:cNvSpPr>
            <p:nvPr/>
          </p:nvSpPr>
          <p:spPr bwMode="auto">
            <a:xfrm>
              <a:off x="10124018" y="7983538"/>
              <a:ext cx="522816" cy="525462"/>
            </a:xfrm>
            <a:custGeom>
              <a:avLst/>
              <a:gdLst>
                <a:gd name="T0" fmla="*/ 85 w 85"/>
                <a:gd name="T1" fmla="*/ 0 h 85"/>
                <a:gd name="T2" fmla="*/ 0 w 85"/>
                <a:gd name="T3" fmla="*/ 85 h 85"/>
                <a:gd name="T4" fmla="*/ 85 w 85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5">
                  <a:moveTo>
                    <a:pt x="85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16" name="Freeform 115"/>
            <p:cNvSpPr>
              <a:spLocks/>
            </p:cNvSpPr>
            <p:nvPr/>
          </p:nvSpPr>
          <p:spPr bwMode="auto">
            <a:xfrm>
              <a:off x="10124018" y="7983538"/>
              <a:ext cx="548216" cy="561975"/>
            </a:xfrm>
            <a:custGeom>
              <a:avLst/>
              <a:gdLst>
                <a:gd name="T0" fmla="*/ 85 w 89"/>
                <a:gd name="T1" fmla="*/ 0 h 91"/>
                <a:gd name="T2" fmla="*/ 89 w 89"/>
                <a:gd name="T3" fmla="*/ 0 h 91"/>
                <a:gd name="T4" fmla="*/ 0 w 89"/>
                <a:gd name="T5" fmla="*/ 86 h 91"/>
                <a:gd name="T6" fmla="*/ 0 w 89"/>
                <a:gd name="T7" fmla="*/ 85 h 91"/>
                <a:gd name="T8" fmla="*/ 85 w 89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91">
                  <a:moveTo>
                    <a:pt x="85" y="0"/>
                  </a:moveTo>
                  <a:cubicBezTo>
                    <a:pt x="86" y="0"/>
                    <a:pt x="88" y="0"/>
                    <a:pt x="89" y="0"/>
                  </a:cubicBezTo>
                  <a:cubicBezTo>
                    <a:pt x="89" y="0"/>
                    <a:pt x="82" y="91"/>
                    <a:pt x="0" y="86"/>
                  </a:cubicBezTo>
                  <a:cubicBezTo>
                    <a:pt x="0" y="86"/>
                    <a:pt x="0" y="86"/>
                    <a:pt x="0" y="85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17" name="Freeform 116"/>
            <p:cNvSpPr>
              <a:spLocks/>
            </p:cNvSpPr>
            <p:nvPr/>
          </p:nvSpPr>
          <p:spPr bwMode="auto">
            <a:xfrm>
              <a:off x="10392834" y="6813550"/>
              <a:ext cx="1153584" cy="1071563"/>
            </a:xfrm>
            <a:custGeom>
              <a:avLst/>
              <a:gdLst>
                <a:gd name="T0" fmla="*/ 84 w 187"/>
                <a:gd name="T1" fmla="*/ 69 h 174"/>
                <a:gd name="T2" fmla="*/ 79 w 187"/>
                <a:gd name="T3" fmla="*/ 4 h 174"/>
                <a:gd name="T4" fmla="*/ 98 w 187"/>
                <a:gd name="T5" fmla="*/ 64 h 174"/>
                <a:gd name="T6" fmla="*/ 148 w 187"/>
                <a:gd name="T7" fmla="*/ 43 h 174"/>
                <a:gd name="T8" fmla="*/ 116 w 187"/>
                <a:gd name="T9" fmla="*/ 80 h 174"/>
                <a:gd name="T10" fmla="*/ 176 w 187"/>
                <a:gd name="T11" fmla="*/ 97 h 174"/>
                <a:gd name="T12" fmla="*/ 113 w 187"/>
                <a:gd name="T13" fmla="*/ 99 h 174"/>
                <a:gd name="T14" fmla="*/ 138 w 187"/>
                <a:gd name="T15" fmla="*/ 149 h 174"/>
                <a:gd name="T16" fmla="*/ 97 w 187"/>
                <a:gd name="T17" fmla="*/ 114 h 174"/>
                <a:gd name="T18" fmla="*/ 89 w 187"/>
                <a:gd name="T19" fmla="*/ 169 h 174"/>
                <a:gd name="T20" fmla="*/ 73 w 187"/>
                <a:gd name="T21" fmla="*/ 118 h 174"/>
                <a:gd name="T22" fmla="*/ 19 w 187"/>
                <a:gd name="T23" fmla="*/ 129 h 174"/>
                <a:gd name="T24" fmla="*/ 59 w 187"/>
                <a:gd name="T25" fmla="*/ 102 h 174"/>
                <a:gd name="T26" fmla="*/ 11 w 187"/>
                <a:gd name="T27" fmla="*/ 66 h 174"/>
                <a:gd name="T28" fmla="*/ 70 w 187"/>
                <a:gd name="T29" fmla="*/ 76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7" h="174">
                  <a:moveTo>
                    <a:pt x="84" y="69"/>
                  </a:moveTo>
                  <a:cubicBezTo>
                    <a:pt x="58" y="73"/>
                    <a:pt x="50" y="9"/>
                    <a:pt x="79" y="4"/>
                  </a:cubicBezTo>
                  <a:cubicBezTo>
                    <a:pt x="110" y="0"/>
                    <a:pt x="101" y="48"/>
                    <a:pt x="98" y="64"/>
                  </a:cubicBezTo>
                  <a:cubicBezTo>
                    <a:pt x="105" y="51"/>
                    <a:pt x="138" y="14"/>
                    <a:pt x="148" y="43"/>
                  </a:cubicBezTo>
                  <a:cubicBezTo>
                    <a:pt x="155" y="62"/>
                    <a:pt x="127" y="71"/>
                    <a:pt x="116" y="80"/>
                  </a:cubicBezTo>
                  <a:cubicBezTo>
                    <a:pt x="130" y="66"/>
                    <a:pt x="187" y="73"/>
                    <a:pt x="176" y="97"/>
                  </a:cubicBezTo>
                  <a:cubicBezTo>
                    <a:pt x="168" y="118"/>
                    <a:pt x="126" y="104"/>
                    <a:pt x="113" y="99"/>
                  </a:cubicBezTo>
                  <a:cubicBezTo>
                    <a:pt x="128" y="108"/>
                    <a:pt x="170" y="133"/>
                    <a:pt x="138" y="149"/>
                  </a:cubicBezTo>
                  <a:cubicBezTo>
                    <a:pt x="112" y="163"/>
                    <a:pt x="104" y="130"/>
                    <a:pt x="97" y="114"/>
                  </a:cubicBezTo>
                  <a:cubicBezTo>
                    <a:pt x="101" y="130"/>
                    <a:pt x="113" y="164"/>
                    <a:pt x="89" y="169"/>
                  </a:cubicBezTo>
                  <a:cubicBezTo>
                    <a:pt x="66" y="174"/>
                    <a:pt x="56" y="132"/>
                    <a:pt x="73" y="118"/>
                  </a:cubicBezTo>
                  <a:cubicBezTo>
                    <a:pt x="63" y="129"/>
                    <a:pt x="29" y="149"/>
                    <a:pt x="19" y="129"/>
                  </a:cubicBezTo>
                  <a:cubicBezTo>
                    <a:pt x="7" y="107"/>
                    <a:pt x="48" y="106"/>
                    <a:pt x="59" y="102"/>
                  </a:cubicBezTo>
                  <a:cubicBezTo>
                    <a:pt x="44" y="105"/>
                    <a:pt x="0" y="87"/>
                    <a:pt x="11" y="66"/>
                  </a:cubicBezTo>
                  <a:cubicBezTo>
                    <a:pt x="21" y="45"/>
                    <a:pt x="65" y="69"/>
                    <a:pt x="70" y="7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18" name="Oval 117"/>
            <p:cNvSpPr>
              <a:spLocks noChangeArrowheads="1"/>
            </p:cNvSpPr>
            <p:nvPr/>
          </p:nvSpPr>
          <p:spPr bwMode="auto">
            <a:xfrm>
              <a:off x="10714567" y="7151688"/>
              <a:ext cx="474133" cy="474662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19" name="Oval 118"/>
            <p:cNvSpPr>
              <a:spLocks noChangeArrowheads="1"/>
            </p:cNvSpPr>
            <p:nvPr/>
          </p:nvSpPr>
          <p:spPr bwMode="auto">
            <a:xfrm>
              <a:off x="10788651" y="7275513"/>
              <a:ext cx="1058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20" name="Oval 119"/>
            <p:cNvSpPr>
              <a:spLocks noChangeArrowheads="1"/>
            </p:cNvSpPr>
            <p:nvPr/>
          </p:nvSpPr>
          <p:spPr bwMode="auto">
            <a:xfrm>
              <a:off x="10966451" y="723265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21" name="Oval 120"/>
            <p:cNvSpPr>
              <a:spLocks noChangeArrowheads="1"/>
            </p:cNvSpPr>
            <p:nvPr/>
          </p:nvSpPr>
          <p:spPr bwMode="auto">
            <a:xfrm>
              <a:off x="10930467" y="73183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22" name="Oval 121"/>
            <p:cNvSpPr>
              <a:spLocks noChangeArrowheads="1"/>
            </p:cNvSpPr>
            <p:nvPr/>
          </p:nvSpPr>
          <p:spPr bwMode="auto">
            <a:xfrm>
              <a:off x="11108267" y="7312025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23" name="Oval 122"/>
            <p:cNvSpPr>
              <a:spLocks noChangeArrowheads="1"/>
            </p:cNvSpPr>
            <p:nvPr/>
          </p:nvSpPr>
          <p:spPr bwMode="auto">
            <a:xfrm>
              <a:off x="11057467" y="74485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24" name="Oval 123"/>
            <p:cNvSpPr>
              <a:spLocks noChangeArrowheads="1"/>
            </p:cNvSpPr>
            <p:nvPr/>
          </p:nvSpPr>
          <p:spPr bwMode="auto">
            <a:xfrm>
              <a:off x="10811934" y="741680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25" name="Oval 124"/>
            <p:cNvSpPr>
              <a:spLocks noChangeArrowheads="1"/>
            </p:cNvSpPr>
            <p:nvPr/>
          </p:nvSpPr>
          <p:spPr bwMode="auto">
            <a:xfrm>
              <a:off x="10972800" y="7435850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26" name="Oval 125"/>
            <p:cNvSpPr>
              <a:spLocks noChangeArrowheads="1"/>
            </p:cNvSpPr>
            <p:nvPr/>
          </p:nvSpPr>
          <p:spPr bwMode="auto">
            <a:xfrm>
              <a:off x="10943167" y="7540625"/>
              <a:ext cx="16933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27" name="Rectangle 126"/>
            <p:cNvSpPr>
              <a:spLocks noChangeArrowheads="1"/>
            </p:cNvSpPr>
            <p:nvPr/>
          </p:nvSpPr>
          <p:spPr bwMode="auto">
            <a:xfrm>
              <a:off x="-6350" y="8175625"/>
              <a:ext cx="12204701" cy="1841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28" name="Freeform 127"/>
            <p:cNvSpPr>
              <a:spLocks/>
            </p:cNvSpPr>
            <p:nvPr/>
          </p:nvSpPr>
          <p:spPr bwMode="auto">
            <a:xfrm>
              <a:off x="281518" y="7799388"/>
              <a:ext cx="186267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29" name="Freeform 128"/>
            <p:cNvSpPr>
              <a:spLocks/>
            </p:cNvSpPr>
            <p:nvPr/>
          </p:nvSpPr>
          <p:spPr bwMode="auto">
            <a:xfrm>
              <a:off x="960967" y="7799388"/>
              <a:ext cx="190500" cy="782637"/>
            </a:xfrm>
            <a:custGeom>
              <a:avLst/>
              <a:gdLst>
                <a:gd name="T0" fmla="*/ 31 w 31"/>
                <a:gd name="T1" fmla="*/ 12 h 127"/>
                <a:gd name="T2" fmla="*/ 15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30" name="Freeform 129"/>
            <p:cNvSpPr>
              <a:spLocks/>
            </p:cNvSpPr>
            <p:nvPr/>
          </p:nvSpPr>
          <p:spPr bwMode="auto">
            <a:xfrm>
              <a:off x="1644651" y="7799388"/>
              <a:ext cx="184149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31" name="Freeform 130"/>
            <p:cNvSpPr>
              <a:spLocks/>
            </p:cNvSpPr>
            <p:nvPr/>
          </p:nvSpPr>
          <p:spPr bwMode="auto">
            <a:xfrm>
              <a:off x="2319867" y="7799388"/>
              <a:ext cx="186267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32" name="Freeform 131"/>
            <p:cNvSpPr>
              <a:spLocks/>
            </p:cNvSpPr>
            <p:nvPr/>
          </p:nvSpPr>
          <p:spPr bwMode="auto">
            <a:xfrm>
              <a:off x="2999318" y="7799388"/>
              <a:ext cx="190500" cy="782637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33" name="Freeform 132"/>
            <p:cNvSpPr>
              <a:spLocks/>
            </p:cNvSpPr>
            <p:nvPr/>
          </p:nvSpPr>
          <p:spPr bwMode="auto">
            <a:xfrm>
              <a:off x="3680885" y="7799388"/>
              <a:ext cx="186267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34" name="Freeform 133"/>
            <p:cNvSpPr>
              <a:spLocks/>
            </p:cNvSpPr>
            <p:nvPr/>
          </p:nvSpPr>
          <p:spPr bwMode="auto">
            <a:xfrm>
              <a:off x="4358218" y="7799388"/>
              <a:ext cx="184149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35" name="Freeform 134"/>
            <p:cNvSpPr>
              <a:spLocks/>
            </p:cNvSpPr>
            <p:nvPr/>
          </p:nvSpPr>
          <p:spPr bwMode="auto">
            <a:xfrm>
              <a:off x="5044018" y="7799388"/>
              <a:ext cx="184149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36" name="Freeform 135"/>
            <p:cNvSpPr>
              <a:spLocks/>
            </p:cNvSpPr>
            <p:nvPr/>
          </p:nvSpPr>
          <p:spPr bwMode="auto">
            <a:xfrm>
              <a:off x="5719234" y="7799388"/>
              <a:ext cx="186267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37" name="Freeform 136"/>
            <p:cNvSpPr>
              <a:spLocks/>
            </p:cNvSpPr>
            <p:nvPr/>
          </p:nvSpPr>
          <p:spPr bwMode="auto">
            <a:xfrm>
              <a:off x="6396567" y="7799388"/>
              <a:ext cx="184151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38" name="Freeform 137"/>
            <p:cNvSpPr>
              <a:spLocks/>
            </p:cNvSpPr>
            <p:nvPr/>
          </p:nvSpPr>
          <p:spPr bwMode="auto">
            <a:xfrm>
              <a:off x="7082367" y="7799388"/>
              <a:ext cx="184151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39" name="Freeform 138"/>
            <p:cNvSpPr>
              <a:spLocks/>
            </p:cNvSpPr>
            <p:nvPr/>
          </p:nvSpPr>
          <p:spPr bwMode="auto">
            <a:xfrm>
              <a:off x="7757584" y="7799388"/>
              <a:ext cx="186267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40" name="Freeform 139"/>
            <p:cNvSpPr>
              <a:spLocks/>
            </p:cNvSpPr>
            <p:nvPr/>
          </p:nvSpPr>
          <p:spPr bwMode="auto">
            <a:xfrm>
              <a:off x="8434918" y="7799388"/>
              <a:ext cx="184149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41" name="Freeform 140"/>
            <p:cNvSpPr>
              <a:spLocks/>
            </p:cNvSpPr>
            <p:nvPr/>
          </p:nvSpPr>
          <p:spPr bwMode="auto">
            <a:xfrm>
              <a:off x="9118600" y="7799388"/>
              <a:ext cx="186267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42" name="Freeform 141"/>
            <p:cNvSpPr>
              <a:spLocks/>
            </p:cNvSpPr>
            <p:nvPr/>
          </p:nvSpPr>
          <p:spPr bwMode="auto">
            <a:xfrm>
              <a:off x="9795934" y="7799388"/>
              <a:ext cx="184151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43" name="Freeform 142"/>
            <p:cNvSpPr>
              <a:spLocks/>
            </p:cNvSpPr>
            <p:nvPr/>
          </p:nvSpPr>
          <p:spPr bwMode="auto">
            <a:xfrm>
              <a:off x="10473267" y="7799388"/>
              <a:ext cx="190500" cy="782637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44" name="Freeform 143"/>
            <p:cNvSpPr>
              <a:spLocks/>
            </p:cNvSpPr>
            <p:nvPr/>
          </p:nvSpPr>
          <p:spPr bwMode="auto">
            <a:xfrm>
              <a:off x="11156951" y="7799388"/>
              <a:ext cx="186267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45" name="Freeform 144"/>
            <p:cNvSpPr>
              <a:spLocks/>
            </p:cNvSpPr>
            <p:nvPr/>
          </p:nvSpPr>
          <p:spPr bwMode="auto">
            <a:xfrm>
              <a:off x="11834284" y="7799388"/>
              <a:ext cx="184149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</p:grpSp>
      <p:sp>
        <p:nvSpPr>
          <p:cNvPr id="146" name="Rectangle 145"/>
          <p:cNvSpPr/>
          <p:nvPr/>
        </p:nvSpPr>
        <p:spPr>
          <a:xfrm>
            <a:off x="942289" y="618427"/>
            <a:ext cx="791171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Câu 2.</a:t>
            </a:r>
            <a:r>
              <a:rPr lang="en-US" sz="4000" b="1">
                <a:solidFill>
                  <a:srgbClr val="181717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i="1">
                <a:solidFill>
                  <a:srgbClr val="181717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Trò chơi </a:t>
            </a:r>
            <a:r>
              <a:rPr lang="en-US" sz="4000">
                <a:solidFill>
                  <a:srgbClr val="181717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Hỏi nhanh đáp đúng </a:t>
            </a:r>
            <a:endParaRPr lang="en-US" sz="4000"/>
          </a:p>
        </p:txBody>
      </p:sp>
      <p:sp>
        <p:nvSpPr>
          <p:cNvPr id="147" name="Rectangle 146"/>
          <p:cNvSpPr/>
          <p:nvPr/>
        </p:nvSpPr>
        <p:spPr>
          <a:xfrm>
            <a:off x="853478" y="1739212"/>
            <a:ext cx="10128764" cy="7296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94945" indent="-6350" algn="just">
              <a:lnSpc>
                <a:spcPct val="112000"/>
              </a:lnSpc>
              <a:spcAft>
                <a:spcPts val="325"/>
              </a:spcAft>
            </a:pPr>
            <a:r>
              <a:rPr lang="en-US" sz="4000">
                <a:solidFill>
                  <a:srgbClr val="181717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Hỏi:  </a:t>
            </a:r>
            <a:r>
              <a:rPr lang="en-US" sz="4000" i="1">
                <a:solidFill>
                  <a:srgbClr val="181717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Mùa xuân có gì?</a:t>
            </a:r>
            <a:endParaRPr lang="en-US" sz="4000">
              <a:solidFill>
                <a:srgbClr val="181717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48" name="Rectangle 147"/>
          <p:cNvSpPr/>
          <p:nvPr/>
        </p:nvSpPr>
        <p:spPr>
          <a:xfrm>
            <a:off x="844027" y="2806556"/>
            <a:ext cx="10128764" cy="741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94945" indent="-6350" algn="just">
              <a:lnSpc>
                <a:spcPct val="112000"/>
              </a:lnSpc>
              <a:spcAft>
                <a:spcPts val="325"/>
              </a:spcAft>
            </a:pPr>
            <a:r>
              <a:rPr lang="en-US" sz="4000">
                <a:solidFill>
                  <a:srgbClr val="181717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Đáp:</a:t>
            </a:r>
            <a:r>
              <a:rPr lang="en-US" sz="4000" i="1">
                <a:solidFill>
                  <a:srgbClr val="181717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Mùa xuân có cây cối đâm chồi nảy lộc</a:t>
            </a:r>
            <a:r>
              <a:rPr lang="en-US" sz="4000">
                <a:solidFill>
                  <a:srgbClr val="181717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4000"/>
          </a:p>
        </p:txBody>
      </p:sp>
      <p:sp>
        <p:nvSpPr>
          <p:cNvPr id="149" name="Slide Number Placeholder 14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A3711-9D91-440C-92AA-CC298B1C9371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4261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7" grpId="0"/>
      <p:bldP spid="14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F02B90C2-92B9-4F29-8857-9705F4AC6F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81000" y="-152400"/>
            <a:ext cx="12573000" cy="701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WordArt 9"/>
          <p:cNvSpPr>
            <a:spLocks noChangeArrowheads="1" noChangeShapeType="1" noTextEdit="1"/>
          </p:cNvSpPr>
          <p:nvPr/>
        </p:nvSpPr>
        <p:spPr bwMode="auto">
          <a:xfrm>
            <a:off x="2638697" y="2677886"/>
            <a:ext cx="6500947" cy="235131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Times New Roman" panose="02020603050405020304" pitchFamily="18" charset="0"/>
              </a:rPr>
              <a:t>Khởi động</a:t>
            </a:r>
            <a:endParaRPr lang="vi-VN" sz="3600" kern="1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cs typeface="Times New Roman" panose="02020603050405020304" pitchFamily="18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A3711-9D91-440C-92AA-CC298B1C937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8753734"/>
      </p:ext>
    </p:extLst>
  </p:cSld>
  <p:clrMapOvr>
    <a:masterClrMapping/>
  </p:clrMapOvr>
  <p:transition spd="slow"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4E62ECD-9A45-428C-A4B9-35CB17CA22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Chu Thị Soa - Đà Nẵng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6420D7C-1999-40A6-AC5F-4E12861CE6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A3711-9D91-440C-92AA-CC298B1C9371}" type="slidenum">
              <a:rPr lang="en-US" smtClean="0"/>
              <a:t>30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C5ADADC-04A2-4BC2-BF37-5A6DC09A5E52}"/>
              </a:ext>
            </a:extLst>
          </p:cNvPr>
          <p:cNvSpPr/>
          <p:nvPr/>
        </p:nvSpPr>
        <p:spPr>
          <a:xfrm>
            <a:off x="409574" y="445264"/>
            <a:ext cx="11325225" cy="2431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(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2):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algn="just"/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……………………………………………………………………</a:t>
            </a:r>
          </a:p>
          <a:p>
            <a:pPr algn="just"/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……………………………………………………………………………</a:t>
            </a:r>
          </a:p>
          <a:p>
            <a:pPr algn="just"/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Thu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…………………………………………………………………….</a:t>
            </a:r>
          </a:p>
          <a:p>
            <a:pPr algn="just"/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……………………………………………………………</a:t>
            </a:r>
            <a:endParaRPr lang="en-US" sz="2400" b="0" i="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AF5B8EC-2FFD-4576-818A-342625A65731}"/>
              </a:ext>
            </a:extLst>
          </p:cNvPr>
          <p:cNvSpPr/>
          <p:nvPr/>
        </p:nvSpPr>
        <p:spPr>
          <a:xfrm>
            <a:off x="438148" y="3013413"/>
            <a:ext cx="8715375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b="1" dirty="0">
                <a:solidFill>
                  <a:srgbClr val="00B050"/>
                </a:solidFill>
                <a:latin typeface="Open Sans"/>
              </a:rPr>
              <a:t>Trả lời</a:t>
            </a:r>
            <a:endParaRPr lang="vi-VN" dirty="0">
              <a:solidFill>
                <a:srgbClr val="000000"/>
              </a:solidFill>
              <a:latin typeface="Open Sans"/>
            </a:endParaRPr>
          </a:p>
          <a:p>
            <a:pPr algn="just"/>
            <a:r>
              <a:rPr lang="vi-VN" dirty="0">
                <a:solidFill>
                  <a:srgbClr val="000000"/>
                </a:solidFill>
                <a:latin typeface="Open Sans"/>
              </a:rPr>
              <a:t>a</a:t>
            </a:r>
            <a:r>
              <a:rPr lang="vi-VN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Xuân làm cho </a:t>
            </a:r>
            <a:r>
              <a:rPr lang="vi-VN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 lá tươi tốt.</a:t>
            </a:r>
            <a:endParaRPr lang="vi-VN" sz="2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vi-VN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Hạ cho </a:t>
            </a:r>
            <a:r>
              <a:rPr lang="vi-VN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 ngọt, hoa thơm</a:t>
            </a:r>
            <a:r>
              <a:rPr lang="vi-VN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vi-VN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Thu làm cho </a:t>
            </a:r>
            <a:r>
              <a:rPr lang="vi-VN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 xanh cao, học sinh nhớ ngày tựu trường</a:t>
            </a:r>
            <a:r>
              <a:rPr lang="vi-VN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vi-VN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Còn cháu Đông, cháu </a:t>
            </a:r>
            <a:r>
              <a:rPr lang="vi-VN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 công ấp ủ mầm sống để xuân về cây cối đâm chồi nảy lộc.</a:t>
            </a:r>
            <a:endParaRPr lang="vi-VN" sz="2400" b="0" i="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3160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86C3ADE-5DBC-412F-8A5C-A3D451FFF6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Chu Thị Soa - Đà Nẵng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B2928D4-E734-4F24-B9F5-8458EDD6E8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A3711-9D91-440C-92AA-CC298B1C9371}" type="slidenum">
              <a:rPr lang="en-US" smtClean="0"/>
              <a:t>31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718B935-1DEC-418B-BB74-FBAFBBA27FAF}"/>
              </a:ext>
            </a:extLst>
          </p:cNvPr>
          <p:cNvSpPr/>
          <p:nvPr/>
        </p:nvSpPr>
        <p:spPr>
          <a:xfrm>
            <a:off x="390524" y="296655"/>
            <a:ext cx="1096327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800" b="1" dirty="0">
                <a:solidFill>
                  <a:srgbClr val="00B050"/>
                </a:solidFill>
                <a:latin typeface="+mj-lt"/>
              </a:rPr>
              <a:t>Câu 3 (trang 4</a:t>
            </a:r>
            <a:r>
              <a:rPr lang="vi-VN" sz="2800" dirty="0">
                <a:solidFill>
                  <a:srgbClr val="00B050"/>
                </a:solidFill>
                <a:latin typeface="+mj-lt"/>
              </a:rPr>
              <a:t> </a:t>
            </a:r>
            <a:r>
              <a:rPr lang="vi-VN" sz="2800" b="1" dirty="0">
                <a:solidFill>
                  <a:srgbClr val="00B050"/>
                </a:solidFill>
                <a:latin typeface="+mj-lt"/>
              </a:rPr>
              <a:t>Vở bài tập Tiếng Việt lớp 2 tập 2):</a:t>
            </a:r>
            <a:r>
              <a:rPr lang="vi-VN" sz="2800" dirty="0">
                <a:solidFill>
                  <a:srgbClr val="000000"/>
                </a:solidFill>
                <a:latin typeface="+mj-lt"/>
              </a:rPr>
              <a:t> Câu nào dưới đây là câu nêu đặc điểm? (đánh dấu ✔ vào ô trống trước đáp án đúng)</a:t>
            </a:r>
          </a:p>
          <a:p>
            <a:pPr algn="just"/>
            <a:r>
              <a:rPr lang="vi-VN" sz="2800" dirty="0">
                <a:solidFill>
                  <a:srgbClr val="000000"/>
                </a:solidFill>
                <a:latin typeface="+mj-lt"/>
              </a:rPr>
              <a:t>☐ Bốn nàng tiên cầm tay nhau trò chuyện.</a:t>
            </a:r>
          </a:p>
          <a:p>
            <a:pPr algn="just"/>
            <a:r>
              <a:rPr lang="vi-VN" sz="2800" dirty="0">
                <a:solidFill>
                  <a:srgbClr val="000000"/>
                </a:solidFill>
                <a:latin typeface="+mj-lt"/>
              </a:rPr>
              <a:t>☐ Các cháu đều có ích, đều đáng yêu.</a:t>
            </a:r>
            <a:endParaRPr lang="vi-VN" sz="2800" b="0" i="0" dirty="0">
              <a:solidFill>
                <a:srgbClr val="000000"/>
              </a:solidFill>
              <a:effectLst/>
              <a:latin typeface="+mj-lt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66E1E88-AEF1-41A3-A767-1EFB1A604181}"/>
              </a:ext>
            </a:extLst>
          </p:cNvPr>
          <p:cNvSpPr/>
          <p:nvPr/>
        </p:nvSpPr>
        <p:spPr>
          <a:xfrm>
            <a:off x="528637" y="2120049"/>
            <a:ext cx="8010526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b="1" dirty="0" err="1">
                <a:solidFill>
                  <a:srgbClr val="00B050"/>
                </a:solidFill>
                <a:latin typeface="Open Sans"/>
              </a:rPr>
              <a:t>Trả</a:t>
            </a:r>
            <a:r>
              <a:rPr lang="en-US" b="1" dirty="0">
                <a:solidFill>
                  <a:srgbClr val="00B050"/>
                </a:solidFill>
                <a:latin typeface="Open Sans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Open Sans"/>
              </a:rPr>
              <a:t>lời</a:t>
            </a:r>
            <a:endParaRPr lang="en-US" dirty="0">
              <a:solidFill>
                <a:srgbClr val="000000"/>
              </a:solidFill>
              <a:latin typeface="Open Sans"/>
            </a:endParaRPr>
          </a:p>
          <a:p>
            <a:pPr algn="just"/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☐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☑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b="0" i="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785D934-7695-4FD2-BE91-AA8BAD10719D}"/>
              </a:ext>
            </a:extLst>
          </p:cNvPr>
          <p:cNvSpPr/>
          <p:nvPr/>
        </p:nvSpPr>
        <p:spPr>
          <a:xfrm>
            <a:off x="528637" y="3531949"/>
            <a:ext cx="1068704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(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2):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– 2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81F0975-EDFF-470E-9AC2-A19272C89E00}"/>
              </a:ext>
            </a:extLst>
          </p:cNvPr>
          <p:cNvSpPr txBox="1"/>
          <p:nvPr/>
        </p:nvSpPr>
        <p:spPr>
          <a:xfrm>
            <a:off x="866774" y="4866070"/>
            <a:ext cx="863917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B050"/>
                </a:solidFill>
                <a:latin typeface="Open Sans"/>
              </a:rPr>
              <a:t>Trả</a:t>
            </a:r>
            <a:r>
              <a:rPr lang="en-US" sz="2800" b="1" dirty="0">
                <a:solidFill>
                  <a:srgbClr val="00B050"/>
                </a:solidFill>
                <a:latin typeface="Open Sans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Open Sans"/>
              </a:rPr>
              <a:t>lời</a:t>
            </a:r>
            <a:endParaRPr lang="en-US" sz="2800" dirty="0">
              <a:solidFill>
                <a:srgbClr val="000000"/>
              </a:solidFill>
              <a:latin typeface="Open Sans"/>
            </a:endParaRPr>
          </a:p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ngọt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m.</a:t>
            </a:r>
          </a:p>
        </p:txBody>
      </p:sp>
    </p:spTree>
    <p:extLst>
      <p:ext uri="{BB962C8B-B14F-4D97-AF65-F5344CB8AC3E}">
        <p14:creationId xmlns:p14="http://schemas.microsoft.com/office/powerpoint/2010/main" val="300961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402cd816">
            <a:extLst>
              <a:ext uri="{FF2B5EF4-FFF2-40B4-BE49-F238E27FC236}">
                <a16:creationId xmlns:a16="http://schemas.microsoft.com/office/drawing/2014/main" id="{5BC623B8-B372-4C90-B287-0404C430F6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9296399" y="3920916"/>
            <a:ext cx="2895600" cy="2895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402cd816">
            <a:extLst>
              <a:ext uri="{FF2B5EF4-FFF2-40B4-BE49-F238E27FC236}">
                <a16:creationId xmlns:a16="http://schemas.microsoft.com/office/drawing/2014/main" id="{2D972272-B6F9-47F2-97E0-046F3B6DF7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87600" y="4343401"/>
            <a:ext cx="2452437" cy="2452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29"/>
            <a:ext cx="12191999" cy="2540684"/>
          </a:xfrm>
          <a:prstGeom prst="rect">
            <a:avLst/>
          </a:prstGeom>
        </p:spPr>
      </p:pic>
      <p:sp>
        <p:nvSpPr>
          <p:cNvPr id="8" name="Cloud 7"/>
          <p:cNvSpPr/>
          <p:nvPr/>
        </p:nvSpPr>
        <p:spPr>
          <a:xfrm>
            <a:off x="2917720" y="3009603"/>
            <a:ext cx="6000996" cy="2450671"/>
          </a:xfrm>
          <a:prstGeom prst="cloud">
            <a:avLst/>
          </a:prstGeom>
          <a:solidFill>
            <a:schemeClr val="bg1"/>
          </a:solidFill>
          <a:ln w="38100">
            <a:solidFill>
              <a:srgbClr val="99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b="1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9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3</a:t>
            </a:r>
            <a:endParaRPr lang="en-US" sz="9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A3711-9D91-440C-92AA-CC298B1C9371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229498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Pin by LisaBWD DigiScrap ♥PIN FREELY♥ on WiLD☑ANiMAL♘FRAME TAG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925" y="0"/>
            <a:ext cx="122269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2357194" y="2143333"/>
            <a:ext cx="6773741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n-US" sz="8800" i="1" kern="10">
                <a:ln w="0"/>
                <a:solidFill>
                  <a:srgbClr val="FF0066"/>
                </a:solidFill>
                <a:effectLst>
                  <a:reflection blurRad="6350" stA="53000" endA="300" endPos="35500" dir="5400000" sy="-90000" algn="bl" rotWithShape="0"/>
                </a:effectLst>
              </a:rPr>
              <a:t>KHỞI ĐỘNG</a:t>
            </a:r>
            <a:endParaRPr lang="en-US" sz="8800" i="1" kern="10" dirty="0">
              <a:ln w="0"/>
              <a:solidFill>
                <a:srgbClr val="FF0066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A3711-9D91-440C-92AA-CC298B1C9371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943505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42282"/>
            <a:ext cx="11906250" cy="3115764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A3711-9D91-440C-92AA-CC298B1C9371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904549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224" y="792480"/>
            <a:ext cx="11667852" cy="5490754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A3711-9D91-440C-92AA-CC298B1C9371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016286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ập viết chữ hoa Q Tập viết lớp 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1450" y="-136525"/>
            <a:ext cx="12192000" cy="68580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A3711-9D91-440C-92AA-CC298B1C9371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5238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www.tincongnghe.com.vn/wp-content/uploads/2013/03/Flowers-8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-136525"/>
            <a:ext cx="12192000" cy="6858000"/>
          </a:xfrm>
          <a:prstGeom prst="rect">
            <a:avLst/>
          </a:prstGeom>
          <a:noFill/>
        </p:spPr>
      </p:pic>
      <p:pic>
        <p:nvPicPr>
          <p:cNvPr id="5" name="chu Q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752724" y="-136525"/>
            <a:ext cx="7064829" cy="68580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A3711-9D91-440C-92AA-CC298B1C9371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3761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4511584" y="801459"/>
            <a:ext cx="6753225" cy="515030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7199" y="2625634"/>
            <a:ext cx="442831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HS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HS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4" name="Picture 2" descr="402cd816">
            <a:extLst>
              <a:ext uri="{FF2B5EF4-FFF2-40B4-BE49-F238E27FC236}">
                <a16:creationId xmlns:a16="http://schemas.microsoft.com/office/drawing/2014/main" id="{2D972272-B6F9-47F2-97E0-046F3B6DF7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87600" y="5172201"/>
            <a:ext cx="1623637" cy="1623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402cd816">
            <a:extLst>
              <a:ext uri="{FF2B5EF4-FFF2-40B4-BE49-F238E27FC236}">
                <a16:creationId xmlns:a16="http://schemas.microsoft.com/office/drawing/2014/main" id="{2D972272-B6F9-47F2-97E0-046F3B6DF7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12" y="56007"/>
            <a:ext cx="1440067" cy="14400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A3711-9D91-440C-92AA-CC298B1C9371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2014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34630" y="214040"/>
            <a:ext cx="5789976" cy="612984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57199" y="2625634"/>
            <a:ext cx="442831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- GV kiểm tra tư thế ngồi viết, cầm bút.</a:t>
            </a:r>
          </a:p>
        </p:txBody>
      </p:sp>
      <p:pic>
        <p:nvPicPr>
          <p:cNvPr id="7" name="Picture 2" descr="402cd816">
            <a:extLst>
              <a:ext uri="{FF2B5EF4-FFF2-40B4-BE49-F238E27FC236}">
                <a16:creationId xmlns:a16="http://schemas.microsoft.com/office/drawing/2014/main" id="{2D972272-B6F9-47F2-97E0-046F3B6DF7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87600" y="5172201"/>
            <a:ext cx="1623637" cy="1623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402cd816">
            <a:extLst>
              <a:ext uri="{FF2B5EF4-FFF2-40B4-BE49-F238E27FC236}">
                <a16:creationId xmlns:a16="http://schemas.microsoft.com/office/drawing/2014/main" id="{2D972272-B6F9-47F2-97E0-046F3B6DF7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12" y="56007"/>
            <a:ext cx="1440067" cy="14400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 descr="402cd816">
            <a:extLst>
              <a:ext uri="{FF2B5EF4-FFF2-40B4-BE49-F238E27FC236}">
                <a16:creationId xmlns:a16="http://schemas.microsoft.com/office/drawing/2014/main" id="{2D972272-B6F9-47F2-97E0-046F3B6DF7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0542237" y="5208238"/>
            <a:ext cx="1623637" cy="1623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 descr="402cd816">
            <a:extLst>
              <a:ext uri="{FF2B5EF4-FFF2-40B4-BE49-F238E27FC236}">
                <a16:creationId xmlns:a16="http://schemas.microsoft.com/office/drawing/2014/main" id="{2D972272-B6F9-47F2-97E0-046F3B6DF7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672354" y="82134"/>
            <a:ext cx="1440067" cy="14400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A3711-9D91-440C-92AA-CC298B1C9371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49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1422" y="5629683"/>
            <a:ext cx="10922987" cy="1019311"/>
          </a:xfrm>
          <a:prstGeom prst="rect">
            <a:avLst/>
          </a:prstGeom>
        </p:spPr>
      </p:pic>
      <p:pic>
        <p:nvPicPr>
          <p:cNvPr id="1026" name="Picture 2" descr="ngày khai trườ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2211" y="1071154"/>
            <a:ext cx="8133125" cy="4508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4293"/>
            <a:ext cx="2723523" cy="1016861"/>
          </a:xfrm>
          <a:prstGeom prst="rect">
            <a:avLst/>
          </a:prstGeom>
        </p:spPr>
      </p:pic>
      <p:grpSp>
        <p:nvGrpSpPr>
          <p:cNvPr id="7" name="1"/>
          <p:cNvGrpSpPr/>
          <p:nvPr/>
        </p:nvGrpSpPr>
        <p:grpSpPr>
          <a:xfrm>
            <a:off x="315386" y="-75708"/>
            <a:ext cx="11903710" cy="6773659"/>
            <a:chOff x="341926" y="208486"/>
            <a:chExt cx="11441759" cy="5883467"/>
          </a:xfrm>
        </p:grpSpPr>
        <p:pic>
          <p:nvPicPr>
            <p:cNvPr id="8" name="134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07478" y="208803"/>
              <a:ext cx="10876207" cy="5883150"/>
            </a:xfrm>
            <a:prstGeom prst="rect">
              <a:avLst/>
            </a:prstGeom>
          </p:spPr>
        </p:pic>
        <p:pic>
          <p:nvPicPr>
            <p:cNvPr id="9" name="135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64231" y="208725"/>
              <a:ext cx="10876207" cy="5846571"/>
            </a:xfrm>
            <a:prstGeom prst="rect">
              <a:avLst/>
            </a:prstGeom>
          </p:spPr>
        </p:pic>
        <p:pic>
          <p:nvPicPr>
            <p:cNvPr id="10" name="136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03773" y="208486"/>
              <a:ext cx="10876207" cy="5785605"/>
            </a:xfrm>
            <a:prstGeom prst="rect">
              <a:avLst/>
            </a:prstGeom>
          </p:spPr>
        </p:pic>
        <p:pic>
          <p:nvPicPr>
            <p:cNvPr id="11" name="142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41926" y="784490"/>
              <a:ext cx="1054699" cy="4986960"/>
            </a:xfrm>
            <a:prstGeom prst="rect">
              <a:avLst/>
            </a:prstGeom>
          </p:spPr>
        </p:pic>
      </p:grpSp>
      <p:pic>
        <p:nvPicPr>
          <p:cNvPr id="12" name="137"/>
          <p:cNvPicPr>
            <a:picLocks noChangeAspect="1"/>
          </p:cNvPicPr>
          <p:nvPr/>
        </p:nvPicPr>
        <p:blipFill rotWithShape="1">
          <a:blip r:embed="rId10" cstate="screen"/>
          <a:srcRect/>
          <a:stretch>
            <a:fillRect/>
          </a:stretch>
        </p:blipFill>
        <p:spPr>
          <a:xfrm>
            <a:off x="7880020" y="1131546"/>
            <a:ext cx="2208207" cy="792549"/>
          </a:xfrm>
          <a:prstGeom prst="rect">
            <a:avLst/>
          </a:prstGeom>
        </p:spPr>
      </p:pic>
      <p:pic>
        <p:nvPicPr>
          <p:cNvPr id="13" name="13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56640" y="5110192"/>
            <a:ext cx="2316681" cy="1268078"/>
          </a:xfrm>
          <a:prstGeom prst="rect">
            <a:avLst/>
          </a:prstGeom>
        </p:spPr>
      </p:pic>
      <p:pic>
        <p:nvPicPr>
          <p:cNvPr id="14" name="13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887222" y="2132089"/>
            <a:ext cx="2523963" cy="2797451"/>
          </a:xfrm>
          <a:prstGeom prst="rect">
            <a:avLst/>
          </a:prstGeom>
        </p:spPr>
      </p:pic>
      <p:pic>
        <p:nvPicPr>
          <p:cNvPr id="15" name="140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453333" y="4267986"/>
            <a:ext cx="3145809" cy="2505673"/>
          </a:xfrm>
          <a:prstGeom prst="rect">
            <a:avLst/>
          </a:prstGeom>
        </p:spPr>
      </p:pic>
      <p:pic>
        <p:nvPicPr>
          <p:cNvPr id="16" name="141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957493" y="1924966"/>
            <a:ext cx="871804" cy="865707"/>
          </a:xfrm>
          <a:prstGeom prst="rect">
            <a:avLst/>
          </a:prstGeom>
        </p:spPr>
      </p:pic>
      <p:pic>
        <p:nvPicPr>
          <p:cNvPr id="17" name="147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905999" y="2336104"/>
            <a:ext cx="457240" cy="481626"/>
          </a:xfrm>
          <a:prstGeom prst="rect">
            <a:avLst/>
          </a:prstGeom>
        </p:spPr>
      </p:pic>
      <p:pic>
        <p:nvPicPr>
          <p:cNvPr id="18" name="148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625246" y="2873101"/>
            <a:ext cx="1030313" cy="1394885"/>
          </a:xfrm>
          <a:prstGeom prst="rect">
            <a:avLst/>
          </a:prstGeom>
        </p:spPr>
      </p:pic>
      <p:pic>
        <p:nvPicPr>
          <p:cNvPr id="19" name="143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160684" y="554436"/>
            <a:ext cx="896190" cy="1012024"/>
          </a:xfrm>
          <a:prstGeom prst="rect">
            <a:avLst/>
          </a:prstGeom>
        </p:spPr>
      </p:pic>
      <p:pic>
        <p:nvPicPr>
          <p:cNvPr id="20" name="146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188076" y="505654"/>
            <a:ext cx="969348" cy="1091279"/>
          </a:xfrm>
          <a:prstGeom prst="rect">
            <a:avLst/>
          </a:prstGeom>
        </p:spPr>
      </p:pic>
      <p:pic>
        <p:nvPicPr>
          <p:cNvPr id="21" name="145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328553" y="632953"/>
            <a:ext cx="768163" cy="883997"/>
          </a:xfrm>
          <a:prstGeom prst="rect">
            <a:avLst/>
          </a:prstGeom>
        </p:spPr>
      </p:pic>
      <p:pic>
        <p:nvPicPr>
          <p:cNvPr id="22" name="144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7390792" y="608178"/>
            <a:ext cx="768163" cy="890093"/>
          </a:xfrm>
          <a:prstGeom prst="rect">
            <a:avLst/>
          </a:prstGeom>
        </p:spPr>
      </p:pic>
      <p:pic>
        <p:nvPicPr>
          <p:cNvPr id="23" name="149"/>
          <p:cNvPicPr>
            <a:picLocks noChangeAspect="1"/>
          </p:cNvPicPr>
          <p:nvPr/>
        </p:nvPicPr>
        <p:blipFill rotWithShape="1">
          <a:blip r:embed="rId21" cstate="screen"/>
          <a:srcRect t="-10904" r="-11007"/>
          <a:stretch>
            <a:fillRect/>
          </a:stretch>
        </p:blipFill>
        <p:spPr>
          <a:xfrm>
            <a:off x="1798063" y="817084"/>
            <a:ext cx="1219200" cy="578451"/>
          </a:xfrm>
          <a:prstGeom prst="rect">
            <a:avLst/>
          </a:prstGeom>
        </p:spPr>
      </p:pic>
      <p:pic>
        <p:nvPicPr>
          <p:cNvPr id="24" name="3"/>
          <p:cNvPicPr>
            <a:picLocks noChangeAspect="1"/>
          </p:cNvPicPr>
          <p:nvPr/>
        </p:nvPicPr>
        <p:blipFill rotWithShape="1">
          <a:blip r:embed="rId22" cstate="email"/>
          <a:srcRect/>
          <a:stretch>
            <a:fillRect/>
          </a:stretch>
        </p:blipFill>
        <p:spPr>
          <a:xfrm rot="16200000">
            <a:off x="6418155" y="-863880"/>
            <a:ext cx="352299" cy="5802530"/>
          </a:xfrm>
          <a:prstGeom prst="rect">
            <a:avLst/>
          </a:prstGeom>
        </p:spPr>
      </p:pic>
      <p:pic>
        <p:nvPicPr>
          <p:cNvPr id="25" name="1"/>
          <p:cNvPicPr>
            <a:picLocks noChangeAspect="1"/>
          </p:cNvPicPr>
          <p:nvPr/>
        </p:nvPicPr>
        <p:blipFill>
          <a:blip r:embed="rId23" cstate="email"/>
          <a:stretch>
            <a:fillRect/>
          </a:stretch>
        </p:blipFill>
        <p:spPr>
          <a:xfrm flipH="1">
            <a:off x="-1" y="-1"/>
            <a:ext cx="2889009" cy="1758721"/>
          </a:xfrm>
          <a:prstGeom prst="rect">
            <a:avLst/>
          </a:prstGeom>
        </p:spPr>
      </p:pic>
      <p:pic>
        <p:nvPicPr>
          <p:cNvPr id="26" name="4"/>
          <p:cNvPicPr>
            <a:picLocks noChangeAspect="1"/>
          </p:cNvPicPr>
          <p:nvPr/>
        </p:nvPicPr>
        <p:blipFill rotWithShape="1">
          <a:blip r:embed="rId22" cstate="email"/>
          <a:srcRect/>
          <a:stretch>
            <a:fillRect/>
          </a:stretch>
        </p:blipFill>
        <p:spPr>
          <a:xfrm rot="5400000" flipV="1">
            <a:off x="6569560" y="1593867"/>
            <a:ext cx="352299" cy="5802531"/>
          </a:xfrm>
          <a:prstGeom prst="rect">
            <a:avLst/>
          </a:prstGeom>
        </p:spPr>
      </p:pic>
      <p:sp>
        <p:nvSpPr>
          <p:cNvPr id="27" name="39"/>
          <p:cNvSpPr txBox="1"/>
          <p:nvPr/>
        </p:nvSpPr>
        <p:spPr>
          <a:xfrm flipH="1">
            <a:off x="3739374" y="2609140"/>
            <a:ext cx="5999569" cy="1300346"/>
          </a:xfrm>
          <a:prstGeom prst="rect">
            <a:avLst/>
          </a:prstGeom>
          <a:solidFill>
            <a:srgbClr val="92D050"/>
          </a:solidFill>
        </p:spPr>
        <p:txBody>
          <a:bodyPr wrap="square" lIns="68571" tIns="34285" rIns="68571" bIns="34285" rtlCol="0">
            <a:spAutoFit/>
          </a:bodyPr>
          <a:lstStyle/>
          <a:p>
            <a:pPr lvl="0" algn="ctr"/>
            <a:r>
              <a:rPr lang="en-US" altLang="zh-CN" sz="8000" b="1">
                <a:ln w="6600">
                  <a:solidFill>
                    <a:srgbClr val="FFFF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ĐỌC</a:t>
            </a:r>
          </a:p>
        </p:txBody>
      </p:sp>
      <p:pic>
        <p:nvPicPr>
          <p:cNvPr id="28" name="1"/>
          <p:cNvPicPr>
            <a:picLocks noChangeAspect="1"/>
          </p:cNvPicPr>
          <p:nvPr/>
        </p:nvPicPr>
        <p:blipFill>
          <a:blip r:embed="rId23" cstate="email"/>
          <a:stretch>
            <a:fillRect/>
          </a:stretch>
        </p:blipFill>
        <p:spPr>
          <a:xfrm flipH="1">
            <a:off x="-3843" y="-1"/>
            <a:ext cx="4355558" cy="2651501"/>
          </a:xfrm>
          <a:prstGeom prst="rect">
            <a:avLst/>
          </a:prstGeom>
        </p:spPr>
      </p:pic>
      <p:pic>
        <p:nvPicPr>
          <p:cNvPr id="29" name="图片 21981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330435" y="160049"/>
            <a:ext cx="1683373" cy="16542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A3711-9D91-440C-92AA-CC298B1C937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2951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7" grpId="1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2186" y="10482"/>
            <a:ext cx="6669814" cy="684751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7199" y="2625634"/>
            <a:ext cx="442831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- HS viết bài viết. </a:t>
            </a:r>
          </a:p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- HS soi bài, chia sẻ bài viết.</a:t>
            </a:r>
          </a:p>
        </p:txBody>
      </p:sp>
      <p:pic>
        <p:nvPicPr>
          <p:cNvPr id="4" name="Picture 2" descr="402cd816">
            <a:extLst>
              <a:ext uri="{FF2B5EF4-FFF2-40B4-BE49-F238E27FC236}">
                <a16:creationId xmlns:a16="http://schemas.microsoft.com/office/drawing/2014/main" id="{2D972272-B6F9-47F2-97E0-046F3B6DF7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87600" y="5172201"/>
            <a:ext cx="1623637" cy="1623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402cd816">
            <a:extLst>
              <a:ext uri="{FF2B5EF4-FFF2-40B4-BE49-F238E27FC236}">
                <a16:creationId xmlns:a16="http://schemas.microsoft.com/office/drawing/2014/main" id="{2D972272-B6F9-47F2-97E0-046F3B6DF7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12" y="56007"/>
            <a:ext cx="1440067" cy="14400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A3711-9D91-440C-92AA-CC298B1C9371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3689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402cd816">
            <a:extLst>
              <a:ext uri="{FF2B5EF4-FFF2-40B4-BE49-F238E27FC236}">
                <a16:creationId xmlns:a16="http://schemas.microsoft.com/office/drawing/2014/main" id="{5BC623B8-B372-4C90-B287-0404C430F6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9296399" y="3920916"/>
            <a:ext cx="2895600" cy="2895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402cd816">
            <a:extLst>
              <a:ext uri="{FF2B5EF4-FFF2-40B4-BE49-F238E27FC236}">
                <a16:creationId xmlns:a16="http://schemas.microsoft.com/office/drawing/2014/main" id="{2D972272-B6F9-47F2-97E0-046F3B6DF7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87600" y="4343401"/>
            <a:ext cx="2452437" cy="2452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29"/>
            <a:ext cx="12191999" cy="2540684"/>
          </a:xfrm>
          <a:prstGeom prst="rect">
            <a:avLst/>
          </a:prstGeom>
        </p:spPr>
      </p:pic>
      <p:sp>
        <p:nvSpPr>
          <p:cNvPr id="8" name="Cloud 7"/>
          <p:cNvSpPr/>
          <p:nvPr/>
        </p:nvSpPr>
        <p:spPr>
          <a:xfrm>
            <a:off x="2917720" y="3009603"/>
            <a:ext cx="6000996" cy="2450671"/>
          </a:xfrm>
          <a:prstGeom prst="cloud">
            <a:avLst/>
          </a:prstGeom>
          <a:solidFill>
            <a:schemeClr val="bg1"/>
          </a:solidFill>
          <a:ln w="381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b="1" err="1">
                <a:solidFill>
                  <a:srgbClr val="009999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9600" b="1">
                <a:solidFill>
                  <a:srgbClr val="009999"/>
                </a:solidFill>
                <a:latin typeface="Times New Roman" pitchFamily="18" charset="0"/>
                <a:cs typeface="Times New Roman" pitchFamily="18" charset="0"/>
              </a:rPr>
              <a:t> 4</a:t>
            </a:r>
            <a:endParaRPr lang="en-US" sz="9600" b="1" dirty="0">
              <a:solidFill>
                <a:srgbClr val="0099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A3711-9D91-440C-92AA-CC298B1C9371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355748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F02B90C2-92B9-4F29-8857-9705F4AC6F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81000" y="-152400"/>
            <a:ext cx="12573000" cy="701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WordArt 9"/>
          <p:cNvSpPr>
            <a:spLocks noChangeArrowheads="1" noChangeShapeType="1" noTextEdit="1"/>
          </p:cNvSpPr>
          <p:nvPr/>
        </p:nvSpPr>
        <p:spPr bwMode="auto">
          <a:xfrm>
            <a:off x="3043644" y="2286000"/>
            <a:ext cx="6096000" cy="2743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Times New Roman" panose="02020603050405020304" pitchFamily="18" charset="0"/>
              </a:rPr>
              <a:t>Khởi động</a:t>
            </a:r>
            <a:endParaRPr lang="vi-VN" sz="3600" kern="1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cs typeface="Times New Roman" panose="02020603050405020304" pitchFamily="18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A3711-9D91-440C-92AA-CC298B1C9371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2660515"/>
      </p:ext>
    </p:extLst>
  </p:cSld>
  <p:clrMapOvr>
    <a:masterClrMapping/>
  </p:clrMapOvr>
  <p:transition spd="slow">
    <p:fad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90" y="321265"/>
            <a:ext cx="11772175" cy="166252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192791"/>
            <a:ext cx="6020293" cy="351921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28786" y="2192791"/>
            <a:ext cx="6063214" cy="3541804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A3711-9D91-440C-92AA-CC298B1C9371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508062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527" y="868326"/>
            <a:ext cx="10842170" cy="5480223"/>
          </a:xfrm>
          <a:prstGeom prst="rect">
            <a:avLst/>
          </a:prstGeom>
        </p:spPr>
      </p:pic>
      <p:sp>
        <p:nvSpPr>
          <p:cNvPr id="5" name="WordArt 9"/>
          <p:cNvSpPr>
            <a:spLocks noChangeArrowheads="1" noChangeShapeType="1" noTextEdit="1"/>
          </p:cNvSpPr>
          <p:nvPr/>
        </p:nvSpPr>
        <p:spPr bwMode="auto">
          <a:xfrm>
            <a:off x="2299061" y="2289087"/>
            <a:ext cx="6309362" cy="13193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Times New Roman" panose="02020603050405020304" pitchFamily="18" charset="0"/>
              </a:rPr>
              <a:t>THẢO LUẬN NHÓM ĐÔI</a:t>
            </a:r>
            <a:endParaRPr lang="vi-VN" sz="3600" kern="1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cs typeface="Times New Roman" panose="02020603050405020304" pitchFamily="18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A3711-9D91-440C-92AA-CC298B1C9371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7863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4291" y="13063"/>
            <a:ext cx="6948897" cy="6685223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A3711-9D91-440C-92AA-CC298B1C9371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3420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7710" y="0"/>
            <a:ext cx="6523673" cy="6765197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Chu Thị Soa - Đà Nẵng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A3711-9D91-440C-92AA-CC298B1C9371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8161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5351" y="130356"/>
            <a:ext cx="6350455" cy="668659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A3711-9D91-440C-92AA-CC298B1C9371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9220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9087" y="129131"/>
            <a:ext cx="6396719" cy="6619538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A3711-9D91-440C-92AA-CC298B1C9371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2882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7015" y="723853"/>
            <a:ext cx="9438020" cy="63178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29939"/>
            <a:ext cx="6020293" cy="351921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28786" y="1829939"/>
            <a:ext cx="6063214" cy="3541804"/>
          </a:xfrm>
          <a:prstGeom prst="rect">
            <a:avLst/>
          </a:prstGeom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Chu Thị Soa - Đà Nẵng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A3711-9D91-440C-92AA-CC298B1C9371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3474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6CA6527-4AE7-4DFD-B76B-EF6442C6269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6755" y="5238207"/>
            <a:ext cx="6241144" cy="1619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6CA6527-4AE7-4DFD-B76B-EF6442C6269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0856" y="5238206"/>
            <a:ext cx="6241144" cy="1619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7987" y="203835"/>
            <a:ext cx="8420780" cy="781050"/>
          </a:xfrm>
          <a:prstGeom prst="rect">
            <a:avLst/>
          </a:prstGeom>
        </p:spPr>
      </p:pic>
      <p:pic>
        <p:nvPicPr>
          <p:cNvPr id="1026" name="Picture 2" descr="https://kenhthoitiet.vn/wp-content/uploads/2019/07/khong-nen-lam-khi-nang-nong-696x46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977" y="1283728"/>
            <a:ext cx="5377680" cy="3562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Nắng nóng không chịu nổi, cư dân mạng thi nhau đăng ảnh trời mưa để cầu được ước thấy - Ảnh 2.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0856" y="1205455"/>
            <a:ext cx="5905500" cy="3627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3429" y="104504"/>
            <a:ext cx="954768" cy="9141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A3711-9D91-440C-92AA-CC298B1C937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6146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483" y="762340"/>
            <a:ext cx="12027854" cy="2027011"/>
          </a:xfrm>
          <a:prstGeom prst="rect">
            <a:avLst/>
          </a:prstGeom>
        </p:spPr>
      </p:pic>
      <p:grpSp>
        <p:nvGrpSpPr>
          <p:cNvPr id="5" name="组合 5"/>
          <p:cNvGrpSpPr>
            <a:grpSpLocks/>
          </p:cNvGrpSpPr>
          <p:nvPr/>
        </p:nvGrpSpPr>
        <p:grpSpPr bwMode="auto">
          <a:xfrm>
            <a:off x="81828" y="3918857"/>
            <a:ext cx="12110172" cy="2904218"/>
            <a:chOff x="-6350" y="6061075"/>
            <a:chExt cx="12204701" cy="2527300"/>
          </a:xfrm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1380067" y="7564438"/>
              <a:ext cx="35984" cy="1017587"/>
            </a:xfrm>
            <a:custGeom>
              <a:avLst/>
              <a:gdLst>
                <a:gd name="T0" fmla="*/ 6 w 6"/>
                <a:gd name="T1" fmla="*/ 3 h 165"/>
                <a:gd name="T2" fmla="*/ 3 w 6"/>
                <a:gd name="T3" fmla="*/ 0 h 165"/>
                <a:gd name="T4" fmla="*/ 0 w 6"/>
                <a:gd name="T5" fmla="*/ 3 h 165"/>
                <a:gd name="T6" fmla="*/ 0 w 6"/>
                <a:gd name="T7" fmla="*/ 165 h 165"/>
                <a:gd name="T8" fmla="*/ 6 w 6"/>
                <a:gd name="T9" fmla="*/ 165 h 165"/>
                <a:gd name="T10" fmla="*/ 6 w 6"/>
                <a:gd name="T11" fmla="*/ 3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65">
                  <a:moveTo>
                    <a:pt x="6" y="3"/>
                  </a:moveTo>
                  <a:cubicBezTo>
                    <a:pt x="6" y="1"/>
                    <a:pt x="5" y="0"/>
                    <a:pt x="3" y="0"/>
                  </a:cubicBezTo>
                  <a:cubicBezTo>
                    <a:pt x="2" y="0"/>
                    <a:pt x="0" y="1"/>
                    <a:pt x="0" y="3"/>
                  </a:cubicBezTo>
                  <a:cubicBezTo>
                    <a:pt x="0" y="165"/>
                    <a:pt x="0" y="165"/>
                    <a:pt x="0" y="165"/>
                  </a:cubicBezTo>
                  <a:cubicBezTo>
                    <a:pt x="6" y="165"/>
                    <a:pt x="6" y="165"/>
                    <a:pt x="6" y="165"/>
                  </a:cubicBezTo>
                  <a:lnTo>
                    <a:pt x="6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622301" y="6935788"/>
              <a:ext cx="35984" cy="1646237"/>
            </a:xfrm>
            <a:custGeom>
              <a:avLst/>
              <a:gdLst>
                <a:gd name="T0" fmla="*/ 6 w 6"/>
                <a:gd name="T1" fmla="*/ 4 h 267"/>
                <a:gd name="T2" fmla="*/ 3 w 6"/>
                <a:gd name="T3" fmla="*/ 0 h 267"/>
                <a:gd name="T4" fmla="*/ 0 w 6"/>
                <a:gd name="T5" fmla="*/ 4 h 267"/>
                <a:gd name="T6" fmla="*/ 0 w 6"/>
                <a:gd name="T7" fmla="*/ 267 h 267"/>
                <a:gd name="T8" fmla="*/ 6 w 6"/>
                <a:gd name="T9" fmla="*/ 267 h 267"/>
                <a:gd name="T10" fmla="*/ 6 w 6"/>
                <a:gd name="T11" fmla="*/ 4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67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67"/>
                    <a:pt x="0" y="267"/>
                    <a:pt x="0" y="267"/>
                  </a:cubicBezTo>
                  <a:cubicBezTo>
                    <a:pt x="6" y="267"/>
                    <a:pt x="6" y="267"/>
                    <a:pt x="6" y="267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1680634" y="6492875"/>
              <a:ext cx="38100" cy="2089150"/>
            </a:xfrm>
            <a:custGeom>
              <a:avLst/>
              <a:gdLst>
                <a:gd name="T0" fmla="*/ 6 w 6"/>
                <a:gd name="T1" fmla="*/ 6 h 339"/>
                <a:gd name="T2" fmla="*/ 3 w 6"/>
                <a:gd name="T3" fmla="*/ 0 h 339"/>
                <a:gd name="T4" fmla="*/ 0 w 6"/>
                <a:gd name="T5" fmla="*/ 6 h 339"/>
                <a:gd name="T6" fmla="*/ 0 w 6"/>
                <a:gd name="T7" fmla="*/ 339 h 339"/>
                <a:gd name="T8" fmla="*/ 6 w 6"/>
                <a:gd name="T9" fmla="*/ 339 h 339"/>
                <a:gd name="T10" fmla="*/ 6 w 6"/>
                <a:gd name="T11" fmla="*/ 6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39">
                  <a:moveTo>
                    <a:pt x="6" y="6"/>
                  </a:moveTo>
                  <a:cubicBezTo>
                    <a:pt x="6" y="3"/>
                    <a:pt x="5" y="0"/>
                    <a:pt x="3" y="0"/>
                  </a:cubicBezTo>
                  <a:cubicBezTo>
                    <a:pt x="2" y="0"/>
                    <a:pt x="0" y="3"/>
                    <a:pt x="0" y="6"/>
                  </a:cubicBezTo>
                  <a:cubicBezTo>
                    <a:pt x="0" y="339"/>
                    <a:pt x="0" y="339"/>
                    <a:pt x="0" y="339"/>
                  </a:cubicBezTo>
                  <a:cubicBezTo>
                    <a:pt x="6" y="339"/>
                    <a:pt x="6" y="339"/>
                    <a:pt x="6" y="339"/>
                  </a:cubicBezTo>
                  <a:lnTo>
                    <a:pt x="6" y="6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9" name="Freeform 8"/>
            <p:cNvSpPr>
              <a:spLocks/>
            </p:cNvSpPr>
            <p:nvPr/>
          </p:nvSpPr>
          <p:spPr bwMode="auto">
            <a:xfrm>
              <a:off x="2338918" y="6683375"/>
              <a:ext cx="38100" cy="1898650"/>
            </a:xfrm>
            <a:custGeom>
              <a:avLst/>
              <a:gdLst>
                <a:gd name="T0" fmla="*/ 6 w 6"/>
                <a:gd name="T1" fmla="*/ 4 h 308"/>
                <a:gd name="T2" fmla="*/ 3 w 6"/>
                <a:gd name="T3" fmla="*/ 0 h 308"/>
                <a:gd name="T4" fmla="*/ 0 w 6"/>
                <a:gd name="T5" fmla="*/ 4 h 308"/>
                <a:gd name="T6" fmla="*/ 0 w 6"/>
                <a:gd name="T7" fmla="*/ 308 h 308"/>
                <a:gd name="T8" fmla="*/ 6 w 6"/>
                <a:gd name="T9" fmla="*/ 308 h 308"/>
                <a:gd name="T10" fmla="*/ 6 w 6"/>
                <a:gd name="T11" fmla="*/ 4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08">
                  <a:moveTo>
                    <a:pt x="6" y="4"/>
                  </a:moveTo>
                  <a:cubicBezTo>
                    <a:pt x="6" y="2"/>
                    <a:pt x="4" y="0"/>
                    <a:pt x="3" y="0"/>
                  </a:cubicBezTo>
                  <a:cubicBezTo>
                    <a:pt x="1" y="0"/>
                    <a:pt x="0" y="2"/>
                    <a:pt x="0" y="4"/>
                  </a:cubicBezTo>
                  <a:cubicBezTo>
                    <a:pt x="0" y="308"/>
                    <a:pt x="0" y="308"/>
                    <a:pt x="0" y="308"/>
                  </a:cubicBezTo>
                  <a:cubicBezTo>
                    <a:pt x="6" y="308"/>
                    <a:pt x="6" y="308"/>
                    <a:pt x="6" y="308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0" name="Freeform 9"/>
            <p:cNvSpPr>
              <a:spLocks/>
            </p:cNvSpPr>
            <p:nvPr/>
          </p:nvSpPr>
          <p:spPr bwMode="auto">
            <a:xfrm>
              <a:off x="2611967" y="7485063"/>
              <a:ext cx="29633" cy="1096962"/>
            </a:xfrm>
            <a:custGeom>
              <a:avLst/>
              <a:gdLst>
                <a:gd name="T0" fmla="*/ 5 w 5"/>
                <a:gd name="T1" fmla="*/ 3 h 178"/>
                <a:gd name="T2" fmla="*/ 2 w 5"/>
                <a:gd name="T3" fmla="*/ 0 h 178"/>
                <a:gd name="T4" fmla="*/ 0 w 5"/>
                <a:gd name="T5" fmla="*/ 3 h 178"/>
                <a:gd name="T6" fmla="*/ 0 w 5"/>
                <a:gd name="T7" fmla="*/ 178 h 178"/>
                <a:gd name="T8" fmla="*/ 5 w 5"/>
                <a:gd name="T9" fmla="*/ 178 h 178"/>
                <a:gd name="T10" fmla="*/ 5 w 5"/>
                <a:gd name="T11" fmla="*/ 3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78">
                  <a:moveTo>
                    <a:pt x="5" y="3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3"/>
                  </a:cubicBezTo>
                  <a:cubicBezTo>
                    <a:pt x="0" y="178"/>
                    <a:pt x="0" y="178"/>
                    <a:pt x="0" y="178"/>
                  </a:cubicBezTo>
                  <a:cubicBezTo>
                    <a:pt x="5" y="178"/>
                    <a:pt x="5" y="178"/>
                    <a:pt x="5" y="178"/>
                  </a:cubicBezTo>
                  <a:lnTo>
                    <a:pt x="5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836085" y="6819900"/>
              <a:ext cx="1159933" cy="1077913"/>
            </a:xfrm>
            <a:custGeom>
              <a:avLst/>
              <a:gdLst>
                <a:gd name="T0" fmla="*/ 85 w 188"/>
                <a:gd name="T1" fmla="*/ 70 h 175"/>
                <a:gd name="T2" fmla="*/ 79 w 188"/>
                <a:gd name="T3" fmla="*/ 5 h 175"/>
                <a:gd name="T4" fmla="*/ 98 w 188"/>
                <a:gd name="T5" fmla="*/ 65 h 175"/>
                <a:gd name="T6" fmla="*/ 149 w 188"/>
                <a:gd name="T7" fmla="*/ 44 h 175"/>
                <a:gd name="T8" fmla="*/ 117 w 188"/>
                <a:gd name="T9" fmla="*/ 81 h 175"/>
                <a:gd name="T10" fmla="*/ 178 w 188"/>
                <a:gd name="T11" fmla="*/ 99 h 175"/>
                <a:gd name="T12" fmla="*/ 113 w 188"/>
                <a:gd name="T13" fmla="*/ 100 h 175"/>
                <a:gd name="T14" fmla="*/ 139 w 188"/>
                <a:gd name="T15" fmla="*/ 151 h 175"/>
                <a:gd name="T16" fmla="*/ 98 w 188"/>
                <a:gd name="T17" fmla="*/ 115 h 175"/>
                <a:gd name="T18" fmla="*/ 90 w 188"/>
                <a:gd name="T19" fmla="*/ 171 h 175"/>
                <a:gd name="T20" fmla="*/ 73 w 188"/>
                <a:gd name="T21" fmla="*/ 120 h 175"/>
                <a:gd name="T22" fmla="*/ 19 w 188"/>
                <a:gd name="T23" fmla="*/ 131 h 175"/>
                <a:gd name="T24" fmla="*/ 59 w 188"/>
                <a:gd name="T25" fmla="*/ 104 h 175"/>
                <a:gd name="T26" fmla="*/ 11 w 188"/>
                <a:gd name="T27" fmla="*/ 67 h 175"/>
                <a:gd name="T28" fmla="*/ 70 w 188"/>
                <a:gd name="T29" fmla="*/ 77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8" h="175">
                  <a:moveTo>
                    <a:pt x="85" y="70"/>
                  </a:moveTo>
                  <a:cubicBezTo>
                    <a:pt x="59" y="74"/>
                    <a:pt x="51" y="9"/>
                    <a:pt x="79" y="5"/>
                  </a:cubicBezTo>
                  <a:cubicBezTo>
                    <a:pt x="111" y="0"/>
                    <a:pt x="102" y="49"/>
                    <a:pt x="98" y="65"/>
                  </a:cubicBezTo>
                  <a:cubicBezTo>
                    <a:pt x="106" y="52"/>
                    <a:pt x="139" y="15"/>
                    <a:pt x="149" y="44"/>
                  </a:cubicBezTo>
                  <a:cubicBezTo>
                    <a:pt x="156" y="63"/>
                    <a:pt x="128" y="72"/>
                    <a:pt x="117" y="81"/>
                  </a:cubicBezTo>
                  <a:cubicBezTo>
                    <a:pt x="131" y="67"/>
                    <a:pt x="188" y="74"/>
                    <a:pt x="178" y="99"/>
                  </a:cubicBezTo>
                  <a:cubicBezTo>
                    <a:pt x="169" y="119"/>
                    <a:pt x="127" y="105"/>
                    <a:pt x="113" y="100"/>
                  </a:cubicBezTo>
                  <a:cubicBezTo>
                    <a:pt x="129" y="109"/>
                    <a:pt x="171" y="135"/>
                    <a:pt x="139" y="151"/>
                  </a:cubicBezTo>
                  <a:cubicBezTo>
                    <a:pt x="113" y="165"/>
                    <a:pt x="105" y="132"/>
                    <a:pt x="98" y="115"/>
                  </a:cubicBezTo>
                  <a:cubicBezTo>
                    <a:pt x="102" y="131"/>
                    <a:pt x="114" y="166"/>
                    <a:pt x="90" y="171"/>
                  </a:cubicBezTo>
                  <a:cubicBezTo>
                    <a:pt x="66" y="175"/>
                    <a:pt x="57" y="134"/>
                    <a:pt x="73" y="120"/>
                  </a:cubicBezTo>
                  <a:cubicBezTo>
                    <a:pt x="64" y="130"/>
                    <a:pt x="30" y="151"/>
                    <a:pt x="19" y="131"/>
                  </a:cubicBezTo>
                  <a:cubicBezTo>
                    <a:pt x="7" y="108"/>
                    <a:pt x="49" y="108"/>
                    <a:pt x="59" y="104"/>
                  </a:cubicBezTo>
                  <a:cubicBezTo>
                    <a:pt x="44" y="106"/>
                    <a:pt x="0" y="88"/>
                    <a:pt x="11" y="67"/>
                  </a:cubicBezTo>
                  <a:cubicBezTo>
                    <a:pt x="21" y="46"/>
                    <a:pt x="66" y="70"/>
                    <a:pt x="70" y="7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2" name="Oval 11"/>
            <p:cNvSpPr>
              <a:spLocks noChangeArrowheads="1"/>
            </p:cNvSpPr>
            <p:nvPr/>
          </p:nvSpPr>
          <p:spPr bwMode="auto">
            <a:xfrm>
              <a:off x="1157818" y="7164388"/>
              <a:ext cx="480483" cy="474662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3" name="Oval 12"/>
            <p:cNvSpPr>
              <a:spLocks noChangeArrowheads="1"/>
            </p:cNvSpPr>
            <p:nvPr/>
          </p:nvSpPr>
          <p:spPr bwMode="auto">
            <a:xfrm>
              <a:off x="1231901" y="7288213"/>
              <a:ext cx="16933" cy="111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4" name="Oval 13"/>
            <p:cNvSpPr>
              <a:spLocks noChangeArrowheads="1"/>
            </p:cNvSpPr>
            <p:nvPr/>
          </p:nvSpPr>
          <p:spPr bwMode="auto">
            <a:xfrm>
              <a:off x="1416051" y="72453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5" name="Oval 14"/>
            <p:cNvSpPr>
              <a:spLocks noChangeArrowheads="1"/>
            </p:cNvSpPr>
            <p:nvPr/>
          </p:nvSpPr>
          <p:spPr bwMode="auto">
            <a:xfrm>
              <a:off x="1373718" y="7331075"/>
              <a:ext cx="19049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6" name="Oval 15"/>
            <p:cNvSpPr>
              <a:spLocks noChangeArrowheads="1"/>
            </p:cNvSpPr>
            <p:nvPr/>
          </p:nvSpPr>
          <p:spPr bwMode="auto">
            <a:xfrm>
              <a:off x="1557867" y="73310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7" name="Oval 16"/>
            <p:cNvSpPr>
              <a:spLocks noChangeArrowheads="1"/>
            </p:cNvSpPr>
            <p:nvPr/>
          </p:nvSpPr>
          <p:spPr bwMode="auto">
            <a:xfrm>
              <a:off x="1500718" y="7459663"/>
              <a:ext cx="19049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8" name="Oval 17"/>
            <p:cNvSpPr>
              <a:spLocks noChangeArrowheads="1"/>
            </p:cNvSpPr>
            <p:nvPr/>
          </p:nvSpPr>
          <p:spPr bwMode="auto">
            <a:xfrm>
              <a:off x="1255185" y="7429500"/>
              <a:ext cx="19049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9" name="Oval 18"/>
            <p:cNvSpPr>
              <a:spLocks noChangeArrowheads="1"/>
            </p:cNvSpPr>
            <p:nvPr/>
          </p:nvSpPr>
          <p:spPr bwMode="auto">
            <a:xfrm>
              <a:off x="1422401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20" name="Oval 19"/>
            <p:cNvSpPr>
              <a:spLocks noChangeArrowheads="1"/>
            </p:cNvSpPr>
            <p:nvPr/>
          </p:nvSpPr>
          <p:spPr bwMode="auto">
            <a:xfrm>
              <a:off x="1392767" y="7559675"/>
              <a:ext cx="10584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21" name="Freeform 20"/>
            <p:cNvSpPr>
              <a:spLocks/>
            </p:cNvSpPr>
            <p:nvPr/>
          </p:nvSpPr>
          <p:spPr bwMode="auto">
            <a:xfrm>
              <a:off x="300567" y="6456363"/>
              <a:ext cx="721784" cy="671512"/>
            </a:xfrm>
            <a:custGeom>
              <a:avLst/>
              <a:gdLst>
                <a:gd name="T0" fmla="*/ 52 w 117"/>
                <a:gd name="T1" fmla="*/ 43 h 109"/>
                <a:gd name="T2" fmla="*/ 49 w 117"/>
                <a:gd name="T3" fmla="*/ 2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0 w 117"/>
                <a:gd name="T11" fmla="*/ 61 h 109"/>
                <a:gd name="T12" fmla="*/ 70 w 117"/>
                <a:gd name="T13" fmla="*/ 62 h 109"/>
                <a:gd name="T14" fmla="*/ 86 w 117"/>
                <a:gd name="T15" fmla="*/ 94 h 109"/>
                <a:gd name="T16" fmla="*/ 60 w 117"/>
                <a:gd name="T17" fmla="*/ 71 h 109"/>
                <a:gd name="T18" fmla="*/ 56 w 117"/>
                <a:gd name="T19" fmla="*/ 106 h 109"/>
                <a:gd name="T20" fmla="*/ 45 w 117"/>
                <a:gd name="T21" fmla="*/ 74 h 109"/>
                <a:gd name="T22" fmla="*/ 11 w 117"/>
                <a:gd name="T23" fmla="*/ 81 h 109"/>
                <a:gd name="T24" fmla="*/ 37 w 117"/>
                <a:gd name="T25" fmla="*/ 64 h 109"/>
                <a:gd name="T26" fmla="*/ 6 w 117"/>
                <a:gd name="T27" fmla="*/ 41 h 109"/>
                <a:gd name="T28" fmla="*/ 43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2" y="43"/>
                  </a:moveTo>
                  <a:cubicBezTo>
                    <a:pt x="36" y="45"/>
                    <a:pt x="31" y="5"/>
                    <a:pt x="49" y="2"/>
                  </a:cubicBezTo>
                  <a:cubicBezTo>
                    <a:pt x="69" y="0"/>
                    <a:pt x="63" y="30"/>
                    <a:pt x="61" y="40"/>
                  </a:cubicBezTo>
                  <a:cubicBezTo>
                    <a:pt x="66" y="32"/>
                    <a:pt x="86" y="9"/>
                    <a:pt x="93" y="27"/>
                  </a:cubicBezTo>
                  <a:cubicBezTo>
                    <a:pt x="97" y="38"/>
                    <a:pt x="79" y="44"/>
                    <a:pt x="73" y="50"/>
                  </a:cubicBezTo>
                  <a:cubicBezTo>
                    <a:pt x="81" y="41"/>
                    <a:pt x="117" y="46"/>
                    <a:pt x="110" y="61"/>
                  </a:cubicBezTo>
                  <a:cubicBezTo>
                    <a:pt x="105" y="73"/>
                    <a:pt x="79" y="65"/>
                    <a:pt x="70" y="62"/>
                  </a:cubicBezTo>
                  <a:cubicBezTo>
                    <a:pt x="80" y="67"/>
                    <a:pt x="106" y="83"/>
                    <a:pt x="86" y="94"/>
                  </a:cubicBezTo>
                  <a:cubicBezTo>
                    <a:pt x="70" y="102"/>
                    <a:pt x="65" y="81"/>
                    <a:pt x="60" y="71"/>
                  </a:cubicBezTo>
                  <a:cubicBezTo>
                    <a:pt x="63" y="81"/>
                    <a:pt x="71" y="103"/>
                    <a:pt x="56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3"/>
                    <a:pt x="11" y="81"/>
                  </a:cubicBezTo>
                  <a:cubicBezTo>
                    <a:pt x="4" y="67"/>
                    <a:pt x="30" y="66"/>
                    <a:pt x="37" y="64"/>
                  </a:cubicBezTo>
                  <a:cubicBezTo>
                    <a:pt x="27" y="65"/>
                    <a:pt x="0" y="54"/>
                    <a:pt x="6" y="41"/>
                  </a:cubicBezTo>
                  <a:cubicBezTo>
                    <a:pt x="13" y="28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22" name="Oval 21"/>
            <p:cNvSpPr>
              <a:spLocks noChangeArrowheads="1"/>
            </p:cNvSpPr>
            <p:nvPr/>
          </p:nvSpPr>
          <p:spPr bwMode="auto">
            <a:xfrm>
              <a:off x="497418" y="6665913"/>
              <a:ext cx="296333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23" name="Oval 22"/>
            <p:cNvSpPr>
              <a:spLocks noChangeArrowheads="1"/>
            </p:cNvSpPr>
            <p:nvPr/>
          </p:nvSpPr>
          <p:spPr bwMode="auto">
            <a:xfrm>
              <a:off x="548218" y="6745288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24" name="Oval 23"/>
            <p:cNvSpPr>
              <a:spLocks noChangeArrowheads="1"/>
            </p:cNvSpPr>
            <p:nvPr/>
          </p:nvSpPr>
          <p:spPr bwMode="auto">
            <a:xfrm>
              <a:off x="658285" y="6715125"/>
              <a:ext cx="6349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25" name="Oval 24"/>
            <p:cNvSpPr>
              <a:spLocks noChangeArrowheads="1"/>
            </p:cNvSpPr>
            <p:nvPr/>
          </p:nvSpPr>
          <p:spPr bwMode="auto">
            <a:xfrm>
              <a:off x="632885" y="6770688"/>
              <a:ext cx="6349" cy="111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26" name="Oval 25"/>
            <p:cNvSpPr>
              <a:spLocks noChangeArrowheads="1"/>
            </p:cNvSpPr>
            <p:nvPr/>
          </p:nvSpPr>
          <p:spPr bwMode="auto">
            <a:xfrm>
              <a:off x="745067" y="6770688"/>
              <a:ext cx="12700" cy="476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27" name="Oval 26"/>
            <p:cNvSpPr>
              <a:spLocks noChangeArrowheads="1"/>
            </p:cNvSpPr>
            <p:nvPr/>
          </p:nvSpPr>
          <p:spPr bwMode="auto">
            <a:xfrm>
              <a:off x="713318" y="6850063"/>
              <a:ext cx="6349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28" name="Oval 27"/>
            <p:cNvSpPr>
              <a:spLocks noChangeArrowheads="1"/>
            </p:cNvSpPr>
            <p:nvPr/>
          </p:nvSpPr>
          <p:spPr bwMode="auto">
            <a:xfrm>
              <a:off x="560918" y="68310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29" name="Oval 28"/>
            <p:cNvSpPr>
              <a:spLocks noChangeArrowheads="1"/>
            </p:cNvSpPr>
            <p:nvPr/>
          </p:nvSpPr>
          <p:spPr bwMode="auto">
            <a:xfrm>
              <a:off x="664634" y="6843713"/>
              <a:ext cx="6351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30" name="Oval 29"/>
            <p:cNvSpPr>
              <a:spLocks noChangeArrowheads="1"/>
            </p:cNvSpPr>
            <p:nvPr/>
          </p:nvSpPr>
          <p:spPr bwMode="auto">
            <a:xfrm>
              <a:off x="645585" y="6911975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31" name="Freeform 30"/>
            <p:cNvSpPr>
              <a:spLocks/>
            </p:cNvSpPr>
            <p:nvPr/>
          </p:nvSpPr>
          <p:spPr bwMode="auto">
            <a:xfrm>
              <a:off x="2277534" y="7108825"/>
              <a:ext cx="721784" cy="671513"/>
            </a:xfrm>
            <a:custGeom>
              <a:avLst/>
              <a:gdLst>
                <a:gd name="T0" fmla="*/ 53 w 117"/>
                <a:gd name="T1" fmla="*/ 43 h 109"/>
                <a:gd name="T2" fmla="*/ 50 w 117"/>
                <a:gd name="T3" fmla="*/ 3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1 w 117"/>
                <a:gd name="T11" fmla="*/ 61 h 109"/>
                <a:gd name="T12" fmla="*/ 71 w 117"/>
                <a:gd name="T13" fmla="*/ 62 h 109"/>
                <a:gd name="T14" fmla="*/ 87 w 117"/>
                <a:gd name="T15" fmla="*/ 94 h 109"/>
                <a:gd name="T16" fmla="*/ 61 w 117"/>
                <a:gd name="T17" fmla="*/ 71 h 109"/>
                <a:gd name="T18" fmla="*/ 56 w 117"/>
                <a:gd name="T19" fmla="*/ 106 h 109"/>
                <a:gd name="T20" fmla="*/ 46 w 117"/>
                <a:gd name="T21" fmla="*/ 74 h 109"/>
                <a:gd name="T22" fmla="*/ 12 w 117"/>
                <a:gd name="T23" fmla="*/ 81 h 109"/>
                <a:gd name="T24" fmla="*/ 37 w 117"/>
                <a:gd name="T25" fmla="*/ 64 h 109"/>
                <a:gd name="T26" fmla="*/ 7 w 117"/>
                <a:gd name="T27" fmla="*/ 41 h 109"/>
                <a:gd name="T28" fmla="*/ 44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3" y="43"/>
                  </a:moveTo>
                  <a:cubicBezTo>
                    <a:pt x="37" y="46"/>
                    <a:pt x="32" y="5"/>
                    <a:pt x="50" y="3"/>
                  </a:cubicBezTo>
                  <a:cubicBezTo>
                    <a:pt x="69" y="0"/>
                    <a:pt x="64" y="30"/>
                    <a:pt x="61" y="40"/>
                  </a:cubicBezTo>
                  <a:cubicBezTo>
                    <a:pt x="66" y="32"/>
                    <a:pt x="87" y="9"/>
                    <a:pt x="93" y="27"/>
                  </a:cubicBezTo>
                  <a:cubicBezTo>
                    <a:pt x="97" y="39"/>
                    <a:pt x="80" y="44"/>
                    <a:pt x="73" y="50"/>
                  </a:cubicBezTo>
                  <a:cubicBezTo>
                    <a:pt x="82" y="41"/>
                    <a:pt x="117" y="46"/>
                    <a:pt x="111" y="61"/>
                  </a:cubicBezTo>
                  <a:cubicBezTo>
                    <a:pt x="105" y="74"/>
                    <a:pt x="79" y="65"/>
                    <a:pt x="71" y="62"/>
                  </a:cubicBezTo>
                  <a:cubicBezTo>
                    <a:pt x="80" y="67"/>
                    <a:pt x="107" y="84"/>
                    <a:pt x="87" y="94"/>
                  </a:cubicBezTo>
                  <a:cubicBezTo>
                    <a:pt x="70" y="102"/>
                    <a:pt x="66" y="82"/>
                    <a:pt x="61" y="71"/>
                  </a:cubicBezTo>
                  <a:cubicBezTo>
                    <a:pt x="64" y="81"/>
                    <a:pt x="71" y="103"/>
                    <a:pt x="56" y="106"/>
                  </a:cubicBezTo>
                  <a:cubicBezTo>
                    <a:pt x="41" y="109"/>
                    <a:pt x="35" y="83"/>
                    <a:pt x="46" y="74"/>
                  </a:cubicBezTo>
                  <a:cubicBezTo>
                    <a:pt x="40" y="81"/>
                    <a:pt x="18" y="94"/>
                    <a:pt x="12" y="81"/>
                  </a:cubicBezTo>
                  <a:cubicBezTo>
                    <a:pt x="4" y="67"/>
                    <a:pt x="30" y="67"/>
                    <a:pt x="37" y="64"/>
                  </a:cubicBezTo>
                  <a:cubicBezTo>
                    <a:pt x="28" y="66"/>
                    <a:pt x="0" y="55"/>
                    <a:pt x="7" y="41"/>
                  </a:cubicBezTo>
                  <a:cubicBezTo>
                    <a:pt x="13" y="28"/>
                    <a:pt x="41" y="43"/>
                    <a:pt x="44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32" name="Oval 31"/>
            <p:cNvSpPr>
              <a:spLocks noChangeArrowheads="1"/>
            </p:cNvSpPr>
            <p:nvPr/>
          </p:nvSpPr>
          <p:spPr bwMode="auto">
            <a:xfrm>
              <a:off x="2480734" y="7324725"/>
              <a:ext cx="296333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33" name="Oval 32"/>
            <p:cNvSpPr>
              <a:spLocks noChangeArrowheads="1"/>
            </p:cNvSpPr>
            <p:nvPr/>
          </p:nvSpPr>
          <p:spPr bwMode="auto">
            <a:xfrm>
              <a:off x="2523067" y="7399338"/>
              <a:ext cx="12700" cy="476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34" name="Oval 33"/>
            <p:cNvSpPr>
              <a:spLocks noChangeArrowheads="1"/>
            </p:cNvSpPr>
            <p:nvPr/>
          </p:nvSpPr>
          <p:spPr bwMode="auto">
            <a:xfrm>
              <a:off x="2641601" y="7373938"/>
              <a:ext cx="6351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35" name="Oval 34"/>
            <p:cNvSpPr>
              <a:spLocks noChangeArrowheads="1"/>
            </p:cNvSpPr>
            <p:nvPr/>
          </p:nvSpPr>
          <p:spPr bwMode="auto">
            <a:xfrm>
              <a:off x="2611967" y="7429500"/>
              <a:ext cx="10584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36" name="Oval 35"/>
            <p:cNvSpPr>
              <a:spLocks noChangeArrowheads="1"/>
            </p:cNvSpPr>
            <p:nvPr/>
          </p:nvSpPr>
          <p:spPr bwMode="auto">
            <a:xfrm>
              <a:off x="2726267" y="7423150"/>
              <a:ext cx="6351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37" name="Oval 36"/>
            <p:cNvSpPr>
              <a:spLocks noChangeArrowheads="1"/>
            </p:cNvSpPr>
            <p:nvPr/>
          </p:nvSpPr>
          <p:spPr bwMode="auto">
            <a:xfrm>
              <a:off x="2696634" y="7508875"/>
              <a:ext cx="6351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38" name="Oval 37"/>
            <p:cNvSpPr>
              <a:spLocks noChangeArrowheads="1"/>
            </p:cNvSpPr>
            <p:nvPr/>
          </p:nvSpPr>
          <p:spPr bwMode="auto">
            <a:xfrm>
              <a:off x="2542118" y="7485063"/>
              <a:ext cx="6349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39" name="Oval 38"/>
            <p:cNvSpPr>
              <a:spLocks noChangeArrowheads="1"/>
            </p:cNvSpPr>
            <p:nvPr/>
          </p:nvSpPr>
          <p:spPr bwMode="auto">
            <a:xfrm>
              <a:off x="2641601" y="7504113"/>
              <a:ext cx="12700" cy="476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40" name="Oval 39"/>
            <p:cNvSpPr>
              <a:spLocks noChangeArrowheads="1"/>
            </p:cNvSpPr>
            <p:nvPr/>
          </p:nvSpPr>
          <p:spPr bwMode="auto">
            <a:xfrm>
              <a:off x="2622551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41" name="Freeform 40"/>
            <p:cNvSpPr>
              <a:spLocks/>
            </p:cNvSpPr>
            <p:nvPr/>
          </p:nvSpPr>
          <p:spPr bwMode="auto">
            <a:xfrm>
              <a:off x="2129367" y="6516688"/>
              <a:ext cx="499533" cy="468312"/>
            </a:xfrm>
            <a:custGeom>
              <a:avLst/>
              <a:gdLst>
                <a:gd name="T0" fmla="*/ 36 w 81"/>
                <a:gd name="T1" fmla="*/ 30 h 76"/>
                <a:gd name="T2" fmla="*/ 34 w 81"/>
                <a:gd name="T3" fmla="*/ 2 h 76"/>
                <a:gd name="T4" fmla="*/ 42 w 81"/>
                <a:gd name="T5" fmla="*/ 28 h 76"/>
                <a:gd name="T6" fmla="*/ 65 w 81"/>
                <a:gd name="T7" fmla="*/ 19 h 76"/>
                <a:gd name="T8" fmla="*/ 50 w 81"/>
                <a:gd name="T9" fmla="*/ 35 h 76"/>
                <a:gd name="T10" fmla="*/ 77 w 81"/>
                <a:gd name="T11" fmla="*/ 42 h 76"/>
                <a:gd name="T12" fmla="*/ 49 w 81"/>
                <a:gd name="T13" fmla="*/ 43 h 76"/>
                <a:gd name="T14" fmla="*/ 60 w 81"/>
                <a:gd name="T15" fmla="*/ 65 h 76"/>
                <a:gd name="T16" fmla="*/ 42 w 81"/>
                <a:gd name="T17" fmla="*/ 50 h 76"/>
                <a:gd name="T18" fmla="*/ 39 w 81"/>
                <a:gd name="T19" fmla="*/ 74 h 76"/>
                <a:gd name="T20" fmla="*/ 31 w 81"/>
                <a:gd name="T21" fmla="*/ 52 h 76"/>
                <a:gd name="T22" fmla="*/ 8 w 81"/>
                <a:gd name="T23" fmla="*/ 56 h 76"/>
                <a:gd name="T24" fmla="*/ 25 w 81"/>
                <a:gd name="T25" fmla="*/ 45 h 76"/>
                <a:gd name="T26" fmla="*/ 4 w 81"/>
                <a:gd name="T27" fmla="*/ 29 h 76"/>
                <a:gd name="T28" fmla="*/ 30 w 81"/>
                <a:gd name="T29" fmla="*/ 33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1" h="76">
                  <a:moveTo>
                    <a:pt x="36" y="30"/>
                  </a:moveTo>
                  <a:cubicBezTo>
                    <a:pt x="25" y="32"/>
                    <a:pt x="21" y="4"/>
                    <a:pt x="34" y="2"/>
                  </a:cubicBezTo>
                  <a:cubicBezTo>
                    <a:pt x="48" y="0"/>
                    <a:pt x="44" y="21"/>
                    <a:pt x="42" y="28"/>
                  </a:cubicBezTo>
                  <a:cubicBezTo>
                    <a:pt x="46" y="22"/>
                    <a:pt x="60" y="6"/>
                    <a:pt x="65" y="19"/>
                  </a:cubicBezTo>
                  <a:cubicBezTo>
                    <a:pt x="67" y="27"/>
                    <a:pt x="55" y="31"/>
                    <a:pt x="50" y="35"/>
                  </a:cubicBezTo>
                  <a:cubicBezTo>
                    <a:pt x="56" y="29"/>
                    <a:pt x="81" y="32"/>
                    <a:pt x="77" y="42"/>
                  </a:cubicBezTo>
                  <a:cubicBezTo>
                    <a:pt x="73" y="51"/>
                    <a:pt x="55" y="45"/>
                    <a:pt x="49" y="43"/>
                  </a:cubicBezTo>
                  <a:cubicBezTo>
                    <a:pt x="56" y="47"/>
                    <a:pt x="74" y="58"/>
                    <a:pt x="60" y="65"/>
                  </a:cubicBezTo>
                  <a:cubicBezTo>
                    <a:pt x="48" y="71"/>
                    <a:pt x="45" y="57"/>
                    <a:pt x="42" y="50"/>
                  </a:cubicBezTo>
                  <a:cubicBezTo>
                    <a:pt x="44" y="57"/>
                    <a:pt x="49" y="72"/>
                    <a:pt x="39" y="74"/>
                  </a:cubicBezTo>
                  <a:cubicBezTo>
                    <a:pt x="28" y="76"/>
                    <a:pt x="24" y="58"/>
                    <a:pt x="31" y="52"/>
                  </a:cubicBezTo>
                  <a:cubicBezTo>
                    <a:pt x="27" y="56"/>
                    <a:pt x="12" y="65"/>
                    <a:pt x="8" y="56"/>
                  </a:cubicBezTo>
                  <a:cubicBezTo>
                    <a:pt x="2" y="47"/>
                    <a:pt x="21" y="46"/>
                    <a:pt x="25" y="45"/>
                  </a:cubicBezTo>
                  <a:cubicBezTo>
                    <a:pt x="19" y="46"/>
                    <a:pt x="0" y="38"/>
                    <a:pt x="4" y="29"/>
                  </a:cubicBezTo>
                  <a:cubicBezTo>
                    <a:pt x="9" y="20"/>
                    <a:pt x="28" y="30"/>
                    <a:pt x="30" y="3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42" name="Oval 41"/>
            <p:cNvSpPr>
              <a:spLocks noChangeArrowheads="1"/>
            </p:cNvSpPr>
            <p:nvPr/>
          </p:nvSpPr>
          <p:spPr bwMode="auto">
            <a:xfrm>
              <a:off x="2264834" y="6665913"/>
              <a:ext cx="209551" cy="209550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43" name="Oval 42"/>
            <p:cNvSpPr>
              <a:spLocks noChangeArrowheads="1"/>
            </p:cNvSpPr>
            <p:nvPr/>
          </p:nvSpPr>
          <p:spPr bwMode="auto">
            <a:xfrm>
              <a:off x="2302934" y="6719888"/>
              <a:ext cx="2117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44" name="Oval 43"/>
            <p:cNvSpPr>
              <a:spLocks noChangeArrowheads="1"/>
            </p:cNvSpPr>
            <p:nvPr/>
          </p:nvSpPr>
          <p:spPr bwMode="auto">
            <a:xfrm>
              <a:off x="2377018" y="6702425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45" name="Oval 44"/>
            <p:cNvSpPr>
              <a:spLocks noChangeArrowheads="1"/>
            </p:cNvSpPr>
            <p:nvPr/>
          </p:nvSpPr>
          <p:spPr bwMode="auto">
            <a:xfrm>
              <a:off x="2357967" y="6738938"/>
              <a:ext cx="6351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46" name="Oval 45"/>
            <p:cNvSpPr>
              <a:spLocks noChangeArrowheads="1"/>
            </p:cNvSpPr>
            <p:nvPr/>
          </p:nvSpPr>
          <p:spPr bwMode="auto">
            <a:xfrm>
              <a:off x="2438401" y="6732588"/>
              <a:ext cx="6351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47" name="Oval 46"/>
            <p:cNvSpPr>
              <a:spLocks noChangeArrowheads="1"/>
            </p:cNvSpPr>
            <p:nvPr/>
          </p:nvSpPr>
          <p:spPr bwMode="auto">
            <a:xfrm>
              <a:off x="2419351" y="6794500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48" name="Oval 47"/>
            <p:cNvSpPr>
              <a:spLocks noChangeArrowheads="1"/>
            </p:cNvSpPr>
            <p:nvPr/>
          </p:nvSpPr>
          <p:spPr bwMode="auto">
            <a:xfrm>
              <a:off x="2307167" y="6781800"/>
              <a:ext cx="6351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49" name="Oval 48"/>
            <p:cNvSpPr>
              <a:spLocks noChangeArrowheads="1"/>
            </p:cNvSpPr>
            <p:nvPr/>
          </p:nvSpPr>
          <p:spPr bwMode="auto">
            <a:xfrm>
              <a:off x="2383367" y="6788150"/>
              <a:ext cx="6351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50" name="Oval 49"/>
            <p:cNvSpPr>
              <a:spLocks noChangeArrowheads="1"/>
            </p:cNvSpPr>
            <p:nvPr/>
          </p:nvSpPr>
          <p:spPr bwMode="auto">
            <a:xfrm>
              <a:off x="2370667" y="6837363"/>
              <a:ext cx="6351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51" name="Freeform 50"/>
            <p:cNvSpPr>
              <a:spLocks/>
            </p:cNvSpPr>
            <p:nvPr/>
          </p:nvSpPr>
          <p:spPr bwMode="auto">
            <a:xfrm>
              <a:off x="1297518" y="6061075"/>
              <a:ext cx="692149" cy="647700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2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8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2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8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8"/>
                    <a:pt x="58" y="68"/>
                  </a:cubicBezTo>
                  <a:cubicBezTo>
                    <a:pt x="60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4"/>
                    <a:pt x="29" y="64"/>
                    <a:pt x="35" y="62"/>
                  </a:cubicBezTo>
                  <a:cubicBezTo>
                    <a:pt x="26" y="63"/>
                    <a:pt x="0" y="52"/>
                    <a:pt x="6" y="40"/>
                  </a:cubicBezTo>
                  <a:cubicBezTo>
                    <a:pt x="12" y="27"/>
                    <a:pt x="39" y="41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52" name="Oval 51"/>
            <p:cNvSpPr>
              <a:spLocks noChangeArrowheads="1"/>
            </p:cNvSpPr>
            <p:nvPr/>
          </p:nvSpPr>
          <p:spPr bwMode="auto">
            <a:xfrm>
              <a:off x="1490134" y="6264275"/>
              <a:ext cx="283633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53" name="Oval 52"/>
            <p:cNvSpPr>
              <a:spLocks noChangeArrowheads="1"/>
            </p:cNvSpPr>
            <p:nvPr/>
          </p:nvSpPr>
          <p:spPr bwMode="auto">
            <a:xfrm>
              <a:off x="1532467" y="6338888"/>
              <a:ext cx="6351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54" name="Oval 53"/>
            <p:cNvSpPr>
              <a:spLocks noChangeArrowheads="1"/>
            </p:cNvSpPr>
            <p:nvPr/>
          </p:nvSpPr>
          <p:spPr bwMode="auto">
            <a:xfrm>
              <a:off x="1644651" y="6313488"/>
              <a:ext cx="423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55" name="Oval 54"/>
            <p:cNvSpPr>
              <a:spLocks noChangeArrowheads="1"/>
            </p:cNvSpPr>
            <p:nvPr/>
          </p:nvSpPr>
          <p:spPr bwMode="auto">
            <a:xfrm>
              <a:off x="1619251" y="6362700"/>
              <a:ext cx="6349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56" name="Oval 55"/>
            <p:cNvSpPr>
              <a:spLocks noChangeArrowheads="1"/>
            </p:cNvSpPr>
            <p:nvPr/>
          </p:nvSpPr>
          <p:spPr bwMode="auto">
            <a:xfrm>
              <a:off x="1722967" y="636270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57" name="Oval 56"/>
            <p:cNvSpPr>
              <a:spLocks noChangeArrowheads="1"/>
            </p:cNvSpPr>
            <p:nvPr/>
          </p:nvSpPr>
          <p:spPr bwMode="auto">
            <a:xfrm>
              <a:off x="1693334" y="644366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58" name="Oval 57"/>
            <p:cNvSpPr>
              <a:spLocks noChangeArrowheads="1"/>
            </p:cNvSpPr>
            <p:nvPr/>
          </p:nvSpPr>
          <p:spPr bwMode="auto">
            <a:xfrm>
              <a:off x="1545167" y="64246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59" name="Oval 58"/>
            <p:cNvSpPr>
              <a:spLocks noChangeArrowheads="1"/>
            </p:cNvSpPr>
            <p:nvPr/>
          </p:nvSpPr>
          <p:spPr bwMode="auto">
            <a:xfrm>
              <a:off x="1644651" y="6437313"/>
              <a:ext cx="1058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60" name="Oval 59"/>
            <p:cNvSpPr>
              <a:spLocks noChangeArrowheads="1"/>
            </p:cNvSpPr>
            <p:nvPr/>
          </p:nvSpPr>
          <p:spPr bwMode="auto">
            <a:xfrm>
              <a:off x="1625601" y="6499225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61" name="Freeform 60"/>
            <p:cNvSpPr>
              <a:spLocks/>
            </p:cNvSpPr>
            <p:nvPr/>
          </p:nvSpPr>
          <p:spPr bwMode="auto">
            <a:xfrm>
              <a:off x="929218" y="7910513"/>
              <a:ext cx="457200" cy="393700"/>
            </a:xfrm>
            <a:custGeom>
              <a:avLst/>
              <a:gdLst>
                <a:gd name="T0" fmla="*/ 0 w 74"/>
                <a:gd name="T1" fmla="*/ 7 h 64"/>
                <a:gd name="T2" fmla="*/ 74 w 74"/>
                <a:gd name="T3" fmla="*/ 64 h 64"/>
                <a:gd name="T4" fmla="*/ 0 w 74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7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62" name="Freeform 61"/>
            <p:cNvSpPr>
              <a:spLocks/>
            </p:cNvSpPr>
            <p:nvPr/>
          </p:nvSpPr>
          <p:spPr bwMode="auto">
            <a:xfrm>
              <a:off x="903818" y="7953375"/>
              <a:ext cx="482600" cy="431800"/>
            </a:xfrm>
            <a:custGeom>
              <a:avLst/>
              <a:gdLst>
                <a:gd name="T0" fmla="*/ 4 w 78"/>
                <a:gd name="T1" fmla="*/ 0 h 70"/>
                <a:gd name="T2" fmla="*/ 0 w 78"/>
                <a:gd name="T3" fmla="*/ 1 h 70"/>
                <a:gd name="T4" fmla="*/ 78 w 78"/>
                <a:gd name="T5" fmla="*/ 58 h 70"/>
                <a:gd name="T6" fmla="*/ 78 w 78"/>
                <a:gd name="T7" fmla="*/ 57 h 70"/>
                <a:gd name="T8" fmla="*/ 4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4" y="0"/>
                  </a:moveTo>
                  <a:cubicBezTo>
                    <a:pt x="3" y="1"/>
                    <a:pt x="1" y="1"/>
                    <a:pt x="0" y="1"/>
                  </a:cubicBezTo>
                  <a:cubicBezTo>
                    <a:pt x="0" y="1"/>
                    <a:pt x="16" y="70"/>
                    <a:pt x="78" y="58"/>
                  </a:cubicBezTo>
                  <a:cubicBezTo>
                    <a:pt x="78" y="58"/>
                    <a:pt x="78" y="57"/>
                    <a:pt x="78" y="57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63" name="Freeform 62"/>
            <p:cNvSpPr>
              <a:spLocks/>
            </p:cNvSpPr>
            <p:nvPr/>
          </p:nvSpPr>
          <p:spPr bwMode="auto">
            <a:xfrm>
              <a:off x="154518" y="7183438"/>
              <a:ext cx="455083" cy="393700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64" name="Freeform 63"/>
            <p:cNvSpPr>
              <a:spLocks/>
            </p:cNvSpPr>
            <p:nvPr/>
          </p:nvSpPr>
          <p:spPr bwMode="auto">
            <a:xfrm>
              <a:off x="129118" y="7232650"/>
              <a:ext cx="486833" cy="425450"/>
            </a:xfrm>
            <a:custGeom>
              <a:avLst/>
              <a:gdLst>
                <a:gd name="T0" fmla="*/ 4 w 79"/>
                <a:gd name="T1" fmla="*/ 0 h 69"/>
                <a:gd name="T2" fmla="*/ 0 w 79"/>
                <a:gd name="T3" fmla="*/ 1 h 69"/>
                <a:gd name="T4" fmla="*/ 79 w 79"/>
                <a:gd name="T5" fmla="*/ 57 h 69"/>
                <a:gd name="T6" fmla="*/ 78 w 79"/>
                <a:gd name="T7" fmla="*/ 56 h 69"/>
                <a:gd name="T8" fmla="*/ 4 w 79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9" h="69">
                  <a:moveTo>
                    <a:pt x="4" y="0"/>
                  </a:moveTo>
                  <a:cubicBezTo>
                    <a:pt x="3" y="0"/>
                    <a:pt x="2" y="0"/>
                    <a:pt x="0" y="1"/>
                  </a:cubicBezTo>
                  <a:cubicBezTo>
                    <a:pt x="0" y="1"/>
                    <a:pt x="16" y="69"/>
                    <a:pt x="79" y="57"/>
                  </a:cubicBezTo>
                  <a:cubicBezTo>
                    <a:pt x="79" y="57"/>
                    <a:pt x="79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65" name="Freeform 64"/>
            <p:cNvSpPr>
              <a:spLocks/>
            </p:cNvSpPr>
            <p:nvPr/>
          </p:nvSpPr>
          <p:spPr bwMode="auto">
            <a:xfrm>
              <a:off x="1883834" y="7239000"/>
              <a:ext cx="463551" cy="393700"/>
            </a:xfrm>
            <a:custGeom>
              <a:avLst/>
              <a:gdLst>
                <a:gd name="T0" fmla="*/ 0 w 75"/>
                <a:gd name="T1" fmla="*/ 7 h 64"/>
                <a:gd name="T2" fmla="*/ 75 w 75"/>
                <a:gd name="T3" fmla="*/ 64 h 64"/>
                <a:gd name="T4" fmla="*/ 0 w 75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64">
                  <a:moveTo>
                    <a:pt x="0" y="7"/>
                  </a:moveTo>
                  <a:cubicBezTo>
                    <a:pt x="75" y="64"/>
                    <a:pt x="75" y="64"/>
                    <a:pt x="75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66" name="Freeform 65"/>
            <p:cNvSpPr>
              <a:spLocks/>
            </p:cNvSpPr>
            <p:nvPr/>
          </p:nvSpPr>
          <p:spPr bwMode="auto">
            <a:xfrm>
              <a:off x="1864785" y="7281863"/>
              <a:ext cx="482600" cy="431800"/>
            </a:xfrm>
            <a:custGeom>
              <a:avLst/>
              <a:gdLst>
                <a:gd name="T0" fmla="*/ 3 w 78"/>
                <a:gd name="T1" fmla="*/ 0 h 70"/>
                <a:gd name="T2" fmla="*/ 0 w 78"/>
                <a:gd name="T3" fmla="*/ 1 h 70"/>
                <a:gd name="T4" fmla="*/ 78 w 78"/>
                <a:gd name="T5" fmla="*/ 57 h 70"/>
                <a:gd name="T6" fmla="*/ 78 w 78"/>
                <a:gd name="T7" fmla="*/ 57 h 70"/>
                <a:gd name="T8" fmla="*/ 3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3" y="0"/>
                  </a:moveTo>
                  <a:cubicBezTo>
                    <a:pt x="2" y="0"/>
                    <a:pt x="1" y="0"/>
                    <a:pt x="0" y="1"/>
                  </a:cubicBezTo>
                  <a:cubicBezTo>
                    <a:pt x="0" y="1"/>
                    <a:pt x="15" y="70"/>
                    <a:pt x="78" y="57"/>
                  </a:cubicBezTo>
                  <a:cubicBezTo>
                    <a:pt x="78" y="57"/>
                    <a:pt x="78" y="57"/>
                    <a:pt x="78" y="57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67" name="Freeform 66"/>
            <p:cNvSpPr>
              <a:spLocks/>
            </p:cNvSpPr>
            <p:nvPr/>
          </p:nvSpPr>
          <p:spPr bwMode="auto">
            <a:xfrm>
              <a:off x="645585" y="7423150"/>
              <a:ext cx="406400" cy="406400"/>
            </a:xfrm>
            <a:custGeom>
              <a:avLst/>
              <a:gdLst>
                <a:gd name="T0" fmla="*/ 66 w 66"/>
                <a:gd name="T1" fmla="*/ 0 h 66"/>
                <a:gd name="T2" fmla="*/ 0 w 66"/>
                <a:gd name="T3" fmla="*/ 66 h 66"/>
                <a:gd name="T4" fmla="*/ 66 w 66"/>
                <a:gd name="T5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6">
                  <a:moveTo>
                    <a:pt x="66" y="0"/>
                  </a:moveTo>
                  <a:cubicBezTo>
                    <a:pt x="0" y="66"/>
                    <a:pt x="0" y="66"/>
                    <a:pt x="0" y="66"/>
                  </a:cubicBezTo>
                  <a:cubicBezTo>
                    <a:pt x="1" y="59"/>
                    <a:pt x="7" y="0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68" name="Freeform 67"/>
            <p:cNvSpPr>
              <a:spLocks/>
            </p:cNvSpPr>
            <p:nvPr/>
          </p:nvSpPr>
          <p:spPr bwMode="auto">
            <a:xfrm>
              <a:off x="645585" y="7423150"/>
              <a:ext cx="425449" cy="431800"/>
            </a:xfrm>
            <a:custGeom>
              <a:avLst/>
              <a:gdLst>
                <a:gd name="T0" fmla="*/ 66 w 69"/>
                <a:gd name="T1" fmla="*/ 0 h 70"/>
                <a:gd name="T2" fmla="*/ 69 w 69"/>
                <a:gd name="T3" fmla="*/ 0 h 70"/>
                <a:gd name="T4" fmla="*/ 0 w 69"/>
                <a:gd name="T5" fmla="*/ 67 h 70"/>
                <a:gd name="T6" fmla="*/ 0 w 69"/>
                <a:gd name="T7" fmla="*/ 66 h 70"/>
                <a:gd name="T8" fmla="*/ 66 w 69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0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0"/>
                    <a:pt x="0" y="67"/>
                  </a:cubicBezTo>
                  <a:cubicBezTo>
                    <a:pt x="0" y="67"/>
                    <a:pt x="0" y="67"/>
                    <a:pt x="0" y="66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69" name="Freeform 68"/>
            <p:cNvSpPr>
              <a:spLocks/>
            </p:cNvSpPr>
            <p:nvPr/>
          </p:nvSpPr>
          <p:spPr bwMode="auto">
            <a:xfrm>
              <a:off x="1722967" y="6627813"/>
              <a:ext cx="406400" cy="412750"/>
            </a:xfrm>
            <a:custGeom>
              <a:avLst/>
              <a:gdLst>
                <a:gd name="T0" fmla="*/ 66 w 66"/>
                <a:gd name="T1" fmla="*/ 0 h 67"/>
                <a:gd name="T2" fmla="*/ 0 w 66"/>
                <a:gd name="T3" fmla="*/ 67 h 67"/>
                <a:gd name="T4" fmla="*/ 66 w 66"/>
                <a:gd name="T5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7">
                  <a:moveTo>
                    <a:pt x="66" y="0"/>
                  </a:moveTo>
                  <a:cubicBezTo>
                    <a:pt x="0" y="67"/>
                    <a:pt x="0" y="67"/>
                    <a:pt x="0" y="67"/>
                  </a:cubicBezTo>
                  <a:cubicBezTo>
                    <a:pt x="0" y="60"/>
                    <a:pt x="7" y="1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70" name="Freeform 69"/>
            <p:cNvSpPr>
              <a:spLocks/>
            </p:cNvSpPr>
            <p:nvPr/>
          </p:nvSpPr>
          <p:spPr bwMode="auto">
            <a:xfrm>
              <a:off x="1722967" y="6627813"/>
              <a:ext cx="425451" cy="438150"/>
            </a:xfrm>
            <a:custGeom>
              <a:avLst/>
              <a:gdLst>
                <a:gd name="T0" fmla="*/ 66 w 69"/>
                <a:gd name="T1" fmla="*/ 0 h 71"/>
                <a:gd name="T2" fmla="*/ 69 w 69"/>
                <a:gd name="T3" fmla="*/ 0 h 71"/>
                <a:gd name="T4" fmla="*/ 0 w 69"/>
                <a:gd name="T5" fmla="*/ 67 h 71"/>
                <a:gd name="T6" fmla="*/ 0 w 69"/>
                <a:gd name="T7" fmla="*/ 67 h 71"/>
                <a:gd name="T8" fmla="*/ 66 w 69"/>
                <a:gd name="T9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1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1"/>
                    <a:pt x="0" y="67"/>
                  </a:cubicBezTo>
                  <a:cubicBezTo>
                    <a:pt x="0" y="67"/>
                    <a:pt x="0" y="67"/>
                    <a:pt x="0" y="67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71" name="Freeform 70"/>
            <p:cNvSpPr>
              <a:spLocks/>
            </p:cNvSpPr>
            <p:nvPr/>
          </p:nvSpPr>
          <p:spPr bwMode="auto">
            <a:xfrm>
              <a:off x="2635251" y="7664450"/>
              <a:ext cx="522816" cy="528638"/>
            </a:xfrm>
            <a:custGeom>
              <a:avLst/>
              <a:gdLst>
                <a:gd name="T0" fmla="*/ 85 w 85"/>
                <a:gd name="T1" fmla="*/ 0 h 86"/>
                <a:gd name="T2" fmla="*/ 0 w 85"/>
                <a:gd name="T3" fmla="*/ 86 h 86"/>
                <a:gd name="T4" fmla="*/ 85 w 85"/>
                <a:gd name="T5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6">
                  <a:moveTo>
                    <a:pt x="85" y="0"/>
                  </a:moveTo>
                  <a:cubicBezTo>
                    <a:pt x="0" y="86"/>
                    <a:pt x="0" y="86"/>
                    <a:pt x="0" y="86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72" name="Freeform 71"/>
            <p:cNvSpPr>
              <a:spLocks/>
            </p:cNvSpPr>
            <p:nvPr/>
          </p:nvSpPr>
          <p:spPr bwMode="auto">
            <a:xfrm>
              <a:off x="2635251" y="7664450"/>
              <a:ext cx="554567" cy="560388"/>
            </a:xfrm>
            <a:custGeom>
              <a:avLst/>
              <a:gdLst>
                <a:gd name="T0" fmla="*/ 85 w 90"/>
                <a:gd name="T1" fmla="*/ 0 h 91"/>
                <a:gd name="T2" fmla="*/ 90 w 90"/>
                <a:gd name="T3" fmla="*/ 0 h 91"/>
                <a:gd name="T4" fmla="*/ 0 w 90"/>
                <a:gd name="T5" fmla="*/ 86 h 91"/>
                <a:gd name="T6" fmla="*/ 0 w 90"/>
                <a:gd name="T7" fmla="*/ 86 h 91"/>
                <a:gd name="T8" fmla="*/ 85 w 90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91">
                  <a:moveTo>
                    <a:pt x="85" y="0"/>
                  </a:moveTo>
                  <a:cubicBezTo>
                    <a:pt x="86" y="0"/>
                    <a:pt x="88" y="0"/>
                    <a:pt x="90" y="0"/>
                  </a:cubicBezTo>
                  <a:cubicBezTo>
                    <a:pt x="90" y="0"/>
                    <a:pt x="82" y="91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73" name="Freeform 72"/>
            <p:cNvSpPr>
              <a:spLocks/>
            </p:cNvSpPr>
            <p:nvPr/>
          </p:nvSpPr>
          <p:spPr bwMode="auto">
            <a:xfrm>
              <a:off x="10972800" y="7404100"/>
              <a:ext cx="29633" cy="1177925"/>
            </a:xfrm>
            <a:custGeom>
              <a:avLst/>
              <a:gdLst>
                <a:gd name="T0" fmla="*/ 5 w 5"/>
                <a:gd name="T1" fmla="*/ 5 h 191"/>
                <a:gd name="T2" fmla="*/ 2 w 5"/>
                <a:gd name="T3" fmla="*/ 0 h 191"/>
                <a:gd name="T4" fmla="*/ 0 w 5"/>
                <a:gd name="T5" fmla="*/ 5 h 191"/>
                <a:gd name="T6" fmla="*/ 0 w 5"/>
                <a:gd name="T7" fmla="*/ 191 h 191"/>
                <a:gd name="T8" fmla="*/ 5 w 5"/>
                <a:gd name="T9" fmla="*/ 191 h 191"/>
                <a:gd name="T10" fmla="*/ 5 w 5"/>
                <a:gd name="T11" fmla="*/ 5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91">
                  <a:moveTo>
                    <a:pt x="5" y="5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5"/>
                  </a:cubicBezTo>
                  <a:cubicBezTo>
                    <a:pt x="0" y="191"/>
                    <a:pt x="0" y="191"/>
                    <a:pt x="0" y="191"/>
                  </a:cubicBezTo>
                  <a:cubicBezTo>
                    <a:pt x="5" y="191"/>
                    <a:pt x="5" y="191"/>
                    <a:pt x="5" y="191"/>
                  </a:cubicBezTo>
                  <a:lnTo>
                    <a:pt x="5" y="5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74" name="Freeform 73"/>
            <p:cNvSpPr>
              <a:spLocks/>
            </p:cNvSpPr>
            <p:nvPr/>
          </p:nvSpPr>
          <p:spPr bwMode="auto">
            <a:xfrm>
              <a:off x="11857567" y="7521575"/>
              <a:ext cx="38100" cy="1060450"/>
            </a:xfrm>
            <a:custGeom>
              <a:avLst/>
              <a:gdLst>
                <a:gd name="T0" fmla="*/ 6 w 6"/>
                <a:gd name="T1" fmla="*/ 4 h 172"/>
                <a:gd name="T2" fmla="*/ 3 w 6"/>
                <a:gd name="T3" fmla="*/ 0 h 172"/>
                <a:gd name="T4" fmla="*/ 0 w 6"/>
                <a:gd name="T5" fmla="*/ 4 h 172"/>
                <a:gd name="T6" fmla="*/ 0 w 6"/>
                <a:gd name="T7" fmla="*/ 172 h 172"/>
                <a:gd name="T8" fmla="*/ 6 w 6"/>
                <a:gd name="T9" fmla="*/ 172 h 172"/>
                <a:gd name="T10" fmla="*/ 6 w 6"/>
                <a:gd name="T11" fmla="*/ 4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72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72"/>
                    <a:pt x="0" y="172"/>
                    <a:pt x="0" y="172"/>
                  </a:cubicBezTo>
                  <a:cubicBezTo>
                    <a:pt x="6" y="172"/>
                    <a:pt x="6" y="172"/>
                    <a:pt x="6" y="172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75" name="Freeform 74"/>
            <p:cNvSpPr>
              <a:spLocks/>
            </p:cNvSpPr>
            <p:nvPr/>
          </p:nvSpPr>
          <p:spPr bwMode="auto">
            <a:xfrm>
              <a:off x="10041467" y="7472363"/>
              <a:ext cx="38100" cy="1109662"/>
            </a:xfrm>
            <a:custGeom>
              <a:avLst/>
              <a:gdLst>
                <a:gd name="T0" fmla="*/ 6 w 6"/>
                <a:gd name="T1" fmla="*/ 4 h 180"/>
                <a:gd name="T2" fmla="*/ 3 w 6"/>
                <a:gd name="T3" fmla="*/ 0 h 180"/>
                <a:gd name="T4" fmla="*/ 0 w 6"/>
                <a:gd name="T5" fmla="*/ 4 h 180"/>
                <a:gd name="T6" fmla="*/ 0 w 6"/>
                <a:gd name="T7" fmla="*/ 180 h 180"/>
                <a:gd name="T8" fmla="*/ 6 w 6"/>
                <a:gd name="T9" fmla="*/ 180 h 180"/>
                <a:gd name="T10" fmla="*/ 6 w 6"/>
                <a:gd name="T11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80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80"/>
                    <a:pt x="0" y="180"/>
                    <a:pt x="0" y="180"/>
                  </a:cubicBezTo>
                  <a:cubicBezTo>
                    <a:pt x="6" y="180"/>
                    <a:pt x="6" y="180"/>
                    <a:pt x="6" y="180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76" name="Freeform 75"/>
            <p:cNvSpPr>
              <a:spLocks/>
            </p:cNvSpPr>
            <p:nvPr/>
          </p:nvSpPr>
          <p:spPr bwMode="auto">
            <a:xfrm>
              <a:off x="11605684" y="6899275"/>
              <a:ext cx="38100" cy="1682750"/>
            </a:xfrm>
            <a:custGeom>
              <a:avLst/>
              <a:gdLst>
                <a:gd name="T0" fmla="*/ 6 w 6"/>
                <a:gd name="T1" fmla="*/ 4 h 273"/>
                <a:gd name="T2" fmla="*/ 3 w 6"/>
                <a:gd name="T3" fmla="*/ 0 h 273"/>
                <a:gd name="T4" fmla="*/ 0 w 6"/>
                <a:gd name="T5" fmla="*/ 4 h 273"/>
                <a:gd name="T6" fmla="*/ 0 w 6"/>
                <a:gd name="T7" fmla="*/ 273 h 273"/>
                <a:gd name="T8" fmla="*/ 6 w 6"/>
                <a:gd name="T9" fmla="*/ 273 h 273"/>
                <a:gd name="T10" fmla="*/ 6 w 6"/>
                <a:gd name="T11" fmla="*/ 4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73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73"/>
                    <a:pt x="0" y="273"/>
                    <a:pt x="0" y="273"/>
                  </a:cubicBezTo>
                  <a:cubicBezTo>
                    <a:pt x="6" y="273"/>
                    <a:pt x="6" y="273"/>
                    <a:pt x="6" y="273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77" name="Freeform 76"/>
            <p:cNvSpPr>
              <a:spLocks/>
            </p:cNvSpPr>
            <p:nvPr/>
          </p:nvSpPr>
          <p:spPr bwMode="auto">
            <a:xfrm>
              <a:off x="11273367" y="6486525"/>
              <a:ext cx="715433" cy="671513"/>
            </a:xfrm>
            <a:custGeom>
              <a:avLst/>
              <a:gdLst>
                <a:gd name="T0" fmla="*/ 52 w 116"/>
                <a:gd name="T1" fmla="*/ 44 h 109"/>
                <a:gd name="T2" fmla="*/ 49 w 116"/>
                <a:gd name="T3" fmla="*/ 3 h 109"/>
                <a:gd name="T4" fmla="*/ 61 w 116"/>
                <a:gd name="T5" fmla="*/ 40 h 109"/>
                <a:gd name="T6" fmla="*/ 92 w 116"/>
                <a:gd name="T7" fmla="*/ 27 h 109"/>
                <a:gd name="T8" fmla="*/ 72 w 116"/>
                <a:gd name="T9" fmla="*/ 50 h 109"/>
                <a:gd name="T10" fmla="*/ 110 w 116"/>
                <a:gd name="T11" fmla="*/ 61 h 109"/>
                <a:gd name="T12" fmla="*/ 70 w 116"/>
                <a:gd name="T13" fmla="*/ 62 h 109"/>
                <a:gd name="T14" fmla="*/ 86 w 116"/>
                <a:gd name="T15" fmla="*/ 94 h 109"/>
                <a:gd name="T16" fmla="*/ 60 w 116"/>
                <a:gd name="T17" fmla="*/ 71 h 109"/>
                <a:gd name="T18" fmla="*/ 55 w 116"/>
                <a:gd name="T19" fmla="*/ 106 h 109"/>
                <a:gd name="T20" fmla="*/ 45 w 116"/>
                <a:gd name="T21" fmla="*/ 74 h 109"/>
                <a:gd name="T22" fmla="*/ 11 w 116"/>
                <a:gd name="T23" fmla="*/ 81 h 109"/>
                <a:gd name="T24" fmla="*/ 36 w 116"/>
                <a:gd name="T25" fmla="*/ 65 h 109"/>
                <a:gd name="T26" fmla="*/ 6 w 116"/>
                <a:gd name="T27" fmla="*/ 42 h 109"/>
                <a:gd name="T28" fmla="*/ 43 w 116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6" h="109">
                  <a:moveTo>
                    <a:pt x="52" y="44"/>
                  </a:moveTo>
                  <a:cubicBezTo>
                    <a:pt x="36" y="46"/>
                    <a:pt x="31" y="6"/>
                    <a:pt x="49" y="3"/>
                  </a:cubicBezTo>
                  <a:cubicBezTo>
                    <a:pt x="68" y="0"/>
                    <a:pt x="63" y="30"/>
                    <a:pt x="61" y="40"/>
                  </a:cubicBezTo>
                  <a:cubicBezTo>
                    <a:pt x="65" y="32"/>
                    <a:pt x="86" y="9"/>
                    <a:pt x="92" y="27"/>
                  </a:cubicBezTo>
                  <a:cubicBezTo>
                    <a:pt x="96" y="39"/>
                    <a:pt x="79" y="45"/>
                    <a:pt x="72" y="50"/>
                  </a:cubicBezTo>
                  <a:cubicBezTo>
                    <a:pt x="81" y="42"/>
                    <a:pt x="116" y="46"/>
                    <a:pt x="110" y="61"/>
                  </a:cubicBezTo>
                  <a:cubicBezTo>
                    <a:pt x="105" y="74"/>
                    <a:pt x="78" y="65"/>
                    <a:pt x="70" y="62"/>
                  </a:cubicBezTo>
                  <a:cubicBezTo>
                    <a:pt x="80" y="68"/>
                    <a:pt x="106" y="84"/>
                    <a:pt x="86" y="94"/>
                  </a:cubicBezTo>
                  <a:cubicBezTo>
                    <a:pt x="69" y="103"/>
                    <a:pt x="65" y="82"/>
                    <a:pt x="60" y="71"/>
                  </a:cubicBezTo>
                  <a:cubicBezTo>
                    <a:pt x="63" y="82"/>
                    <a:pt x="70" y="103"/>
                    <a:pt x="55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4"/>
                    <a:pt x="11" y="81"/>
                  </a:cubicBezTo>
                  <a:cubicBezTo>
                    <a:pt x="3" y="67"/>
                    <a:pt x="30" y="67"/>
                    <a:pt x="36" y="65"/>
                  </a:cubicBezTo>
                  <a:cubicBezTo>
                    <a:pt x="27" y="66"/>
                    <a:pt x="0" y="55"/>
                    <a:pt x="6" y="42"/>
                  </a:cubicBezTo>
                  <a:cubicBezTo>
                    <a:pt x="13" y="29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78" name="Oval 77"/>
            <p:cNvSpPr>
              <a:spLocks noChangeArrowheads="1"/>
            </p:cNvSpPr>
            <p:nvPr/>
          </p:nvSpPr>
          <p:spPr bwMode="auto">
            <a:xfrm>
              <a:off x="11470218" y="6702425"/>
              <a:ext cx="296333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79" name="Oval 78"/>
            <p:cNvSpPr>
              <a:spLocks noChangeArrowheads="1"/>
            </p:cNvSpPr>
            <p:nvPr/>
          </p:nvSpPr>
          <p:spPr bwMode="auto">
            <a:xfrm>
              <a:off x="11514667" y="677545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80" name="Oval 79"/>
            <p:cNvSpPr>
              <a:spLocks noChangeArrowheads="1"/>
            </p:cNvSpPr>
            <p:nvPr/>
          </p:nvSpPr>
          <p:spPr bwMode="auto">
            <a:xfrm>
              <a:off x="11631084" y="6751638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81" name="Oval 80"/>
            <p:cNvSpPr>
              <a:spLocks noChangeArrowheads="1"/>
            </p:cNvSpPr>
            <p:nvPr/>
          </p:nvSpPr>
          <p:spPr bwMode="auto">
            <a:xfrm>
              <a:off x="11605684" y="6807200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82" name="Oval 81"/>
            <p:cNvSpPr>
              <a:spLocks noChangeArrowheads="1"/>
            </p:cNvSpPr>
            <p:nvPr/>
          </p:nvSpPr>
          <p:spPr bwMode="auto">
            <a:xfrm>
              <a:off x="11717867" y="6800850"/>
              <a:ext cx="6351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83" name="Oval 82"/>
            <p:cNvSpPr>
              <a:spLocks noChangeArrowheads="1"/>
            </p:cNvSpPr>
            <p:nvPr/>
          </p:nvSpPr>
          <p:spPr bwMode="auto">
            <a:xfrm>
              <a:off x="11686118" y="6886575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84" name="Oval 83"/>
            <p:cNvSpPr>
              <a:spLocks noChangeArrowheads="1"/>
            </p:cNvSpPr>
            <p:nvPr/>
          </p:nvSpPr>
          <p:spPr bwMode="auto">
            <a:xfrm>
              <a:off x="11533718" y="6862763"/>
              <a:ext cx="6349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85" name="Oval 84"/>
            <p:cNvSpPr>
              <a:spLocks noChangeArrowheads="1"/>
            </p:cNvSpPr>
            <p:nvPr/>
          </p:nvSpPr>
          <p:spPr bwMode="auto">
            <a:xfrm>
              <a:off x="11631084" y="6880225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86" name="Oval 85"/>
            <p:cNvSpPr>
              <a:spLocks noChangeArrowheads="1"/>
            </p:cNvSpPr>
            <p:nvPr/>
          </p:nvSpPr>
          <p:spPr bwMode="auto">
            <a:xfrm>
              <a:off x="11612034" y="6948488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87" name="Freeform 86"/>
            <p:cNvSpPr>
              <a:spLocks/>
            </p:cNvSpPr>
            <p:nvPr/>
          </p:nvSpPr>
          <p:spPr bwMode="auto">
            <a:xfrm>
              <a:off x="11982451" y="7435850"/>
              <a:ext cx="12700" cy="12700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2 h 2"/>
                <a:gd name="T4" fmla="*/ 2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1" y="1"/>
                    <a:pt x="1" y="1"/>
                    <a:pt x="0" y="2"/>
                  </a:cubicBezTo>
                  <a:cubicBezTo>
                    <a:pt x="1" y="2"/>
                    <a:pt x="1" y="1"/>
                    <a:pt x="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88" name="Freeform 87"/>
            <p:cNvSpPr>
              <a:spLocks/>
            </p:cNvSpPr>
            <p:nvPr/>
          </p:nvSpPr>
          <p:spPr bwMode="auto">
            <a:xfrm>
              <a:off x="11552767" y="7151688"/>
              <a:ext cx="645584" cy="641350"/>
            </a:xfrm>
            <a:custGeom>
              <a:avLst/>
              <a:gdLst>
                <a:gd name="T0" fmla="*/ 72 w 105"/>
                <a:gd name="T1" fmla="*/ 46 h 104"/>
                <a:gd name="T2" fmla="*/ 70 w 105"/>
                <a:gd name="T3" fmla="*/ 48 h 104"/>
                <a:gd name="T4" fmla="*/ 72 w 105"/>
                <a:gd name="T5" fmla="*/ 46 h 104"/>
                <a:gd name="T6" fmla="*/ 90 w 105"/>
                <a:gd name="T7" fmla="*/ 26 h 104"/>
                <a:gd name="T8" fmla="*/ 59 w 105"/>
                <a:gd name="T9" fmla="*/ 38 h 104"/>
                <a:gd name="T10" fmla="*/ 48 w 105"/>
                <a:gd name="T11" fmla="*/ 2 h 104"/>
                <a:gd name="T12" fmla="*/ 51 w 105"/>
                <a:gd name="T13" fmla="*/ 42 h 104"/>
                <a:gd name="T14" fmla="*/ 42 w 105"/>
                <a:gd name="T15" fmla="*/ 46 h 104"/>
                <a:gd name="T16" fmla="*/ 7 w 105"/>
                <a:gd name="T17" fmla="*/ 40 h 104"/>
                <a:gd name="T18" fmla="*/ 36 w 105"/>
                <a:gd name="T19" fmla="*/ 62 h 104"/>
                <a:gd name="T20" fmla="*/ 11 w 105"/>
                <a:gd name="T21" fmla="*/ 78 h 104"/>
                <a:gd name="T22" fmla="*/ 44 w 105"/>
                <a:gd name="T23" fmla="*/ 71 h 104"/>
                <a:gd name="T24" fmla="*/ 54 w 105"/>
                <a:gd name="T25" fmla="*/ 102 h 104"/>
                <a:gd name="T26" fmla="*/ 59 w 105"/>
                <a:gd name="T27" fmla="*/ 68 h 104"/>
                <a:gd name="T28" fmla="*/ 83 w 105"/>
                <a:gd name="T29" fmla="*/ 90 h 104"/>
                <a:gd name="T30" fmla="*/ 68 w 105"/>
                <a:gd name="T31" fmla="*/ 59 h 104"/>
                <a:gd name="T32" fmla="*/ 105 w 105"/>
                <a:gd name="T33" fmla="*/ 61 h 104"/>
                <a:gd name="T34" fmla="*/ 105 w 105"/>
                <a:gd name="T35" fmla="*/ 50 h 104"/>
                <a:gd name="T36" fmla="*/ 72 w 105"/>
                <a:gd name="T37" fmla="*/ 46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5" h="104">
                  <a:moveTo>
                    <a:pt x="72" y="46"/>
                  </a:moveTo>
                  <a:cubicBezTo>
                    <a:pt x="71" y="47"/>
                    <a:pt x="71" y="48"/>
                    <a:pt x="70" y="48"/>
                  </a:cubicBezTo>
                  <a:cubicBezTo>
                    <a:pt x="71" y="47"/>
                    <a:pt x="71" y="47"/>
                    <a:pt x="72" y="46"/>
                  </a:cubicBezTo>
                  <a:cubicBezTo>
                    <a:pt x="79" y="41"/>
                    <a:pt x="93" y="36"/>
                    <a:pt x="90" y="26"/>
                  </a:cubicBezTo>
                  <a:cubicBezTo>
                    <a:pt x="84" y="8"/>
                    <a:pt x="63" y="30"/>
                    <a:pt x="59" y="38"/>
                  </a:cubicBezTo>
                  <a:cubicBezTo>
                    <a:pt x="61" y="29"/>
                    <a:pt x="66" y="0"/>
                    <a:pt x="48" y="2"/>
                  </a:cubicBezTo>
                  <a:cubicBezTo>
                    <a:pt x="30" y="5"/>
                    <a:pt x="35" y="44"/>
                    <a:pt x="51" y="42"/>
                  </a:cubicBezTo>
                  <a:cubicBezTo>
                    <a:pt x="42" y="46"/>
                    <a:pt x="42" y="46"/>
                    <a:pt x="42" y="46"/>
                  </a:cubicBezTo>
                  <a:cubicBezTo>
                    <a:pt x="39" y="41"/>
                    <a:pt x="13" y="27"/>
                    <a:pt x="7" y="40"/>
                  </a:cubicBezTo>
                  <a:cubicBezTo>
                    <a:pt x="0" y="52"/>
                    <a:pt x="27" y="63"/>
                    <a:pt x="36" y="62"/>
                  </a:cubicBezTo>
                  <a:cubicBezTo>
                    <a:pt x="29" y="64"/>
                    <a:pt x="4" y="64"/>
                    <a:pt x="11" y="78"/>
                  </a:cubicBezTo>
                  <a:cubicBezTo>
                    <a:pt x="18" y="90"/>
                    <a:pt x="38" y="78"/>
                    <a:pt x="44" y="71"/>
                  </a:cubicBezTo>
                  <a:cubicBezTo>
                    <a:pt x="34" y="79"/>
                    <a:pt x="40" y="104"/>
                    <a:pt x="54" y="102"/>
                  </a:cubicBezTo>
                  <a:cubicBezTo>
                    <a:pt x="68" y="99"/>
                    <a:pt x="61" y="78"/>
                    <a:pt x="59" y="68"/>
                  </a:cubicBezTo>
                  <a:cubicBezTo>
                    <a:pt x="63" y="78"/>
                    <a:pt x="67" y="98"/>
                    <a:pt x="83" y="90"/>
                  </a:cubicBezTo>
                  <a:cubicBezTo>
                    <a:pt x="103" y="80"/>
                    <a:pt x="77" y="65"/>
                    <a:pt x="68" y="59"/>
                  </a:cubicBezTo>
                  <a:cubicBezTo>
                    <a:pt x="75" y="62"/>
                    <a:pt x="97" y="69"/>
                    <a:pt x="105" y="61"/>
                  </a:cubicBezTo>
                  <a:cubicBezTo>
                    <a:pt x="105" y="50"/>
                    <a:pt x="105" y="50"/>
                    <a:pt x="105" y="50"/>
                  </a:cubicBezTo>
                  <a:cubicBezTo>
                    <a:pt x="98" y="43"/>
                    <a:pt x="80" y="42"/>
                    <a:pt x="72" y="4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89" name="Oval 88"/>
            <p:cNvSpPr>
              <a:spLocks noChangeArrowheads="1"/>
            </p:cNvSpPr>
            <p:nvPr/>
          </p:nvSpPr>
          <p:spPr bwMode="auto">
            <a:xfrm>
              <a:off x="11743267" y="7354888"/>
              <a:ext cx="287867" cy="284162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90" name="Oval 89"/>
            <p:cNvSpPr>
              <a:spLocks noChangeArrowheads="1"/>
            </p:cNvSpPr>
            <p:nvPr/>
          </p:nvSpPr>
          <p:spPr bwMode="auto">
            <a:xfrm>
              <a:off x="11791951" y="7429500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91" name="Oval 90"/>
            <p:cNvSpPr>
              <a:spLocks noChangeArrowheads="1"/>
            </p:cNvSpPr>
            <p:nvPr/>
          </p:nvSpPr>
          <p:spPr bwMode="auto">
            <a:xfrm>
              <a:off x="11895667" y="740410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92" name="Oval 91"/>
            <p:cNvSpPr>
              <a:spLocks noChangeArrowheads="1"/>
            </p:cNvSpPr>
            <p:nvPr/>
          </p:nvSpPr>
          <p:spPr bwMode="auto">
            <a:xfrm>
              <a:off x="11870267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93" name="Oval 92"/>
            <p:cNvSpPr>
              <a:spLocks noChangeArrowheads="1"/>
            </p:cNvSpPr>
            <p:nvPr/>
          </p:nvSpPr>
          <p:spPr bwMode="auto">
            <a:xfrm>
              <a:off x="11982451" y="7454900"/>
              <a:ext cx="6349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94" name="Oval 93"/>
            <p:cNvSpPr>
              <a:spLocks noChangeArrowheads="1"/>
            </p:cNvSpPr>
            <p:nvPr/>
          </p:nvSpPr>
          <p:spPr bwMode="auto">
            <a:xfrm>
              <a:off x="11952818" y="7534275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95" name="Oval 94"/>
            <p:cNvSpPr>
              <a:spLocks noChangeArrowheads="1"/>
            </p:cNvSpPr>
            <p:nvPr/>
          </p:nvSpPr>
          <p:spPr bwMode="auto">
            <a:xfrm>
              <a:off x="11804651" y="7515225"/>
              <a:ext cx="423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96" name="Oval 95"/>
            <p:cNvSpPr>
              <a:spLocks noChangeArrowheads="1"/>
            </p:cNvSpPr>
            <p:nvPr/>
          </p:nvSpPr>
          <p:spPr bwMode="auto">
            <a:xfrm>
              <a:off x="11902018" y="7527925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97" name="Oval 96"/>
            <p:cNvSpPr>
              <a:spLocks noChangeArrowheads="1"/>
            </p:cNvSpPr>
            <p:nvPr/>
          </p:nvSpPr>
          <p:spPr bwMode="auto">
            <a:xfrm>
              <a:off x="11882967" y="7589838"/>
              <a:ext cx="6351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98" name="Freeform 97"/>
            <p:cNvSpPr>
              <a:spLocks/>
            </p:cNvSpPr>
            <p:nvPr/>
          </p:nvSpPr>
          <p:spPr bwMode="auto">
            <a:xfrm>
              <a:off x="9673167" y="7127875"/>
              <a:ext cx="690033" cy="646113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3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9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3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9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9"/>
                    <a:pt x="58" y="69"/>
                  </a:cubicBezTo>
                  <a:cubicBezTo>
                    <a:pt x="61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5"/>
                    <a:pt x="29" y="64"/>
                    <a:pt x="35" y="62"/>
                  </a:cubicBezTo>
                  <a:cubicBezTo>
                    <a:pt x="26" y="63"/>
                    <a:pt x="0" y="53"/>
                    <a:pt x="6" y="40"/>
                  </a:cubicBezTo>
                  <a:cubicBezTo>
                    <a:pt x="12" y="27"/>
                    <a:pt x="39" y="42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99" name="Oval 98"/>
            <p:cNvSpPr>
              <a:spLocks noChangeArrowheads="1"/>
            </p:cNvSpPr>
            <p:nvPr/>
          </p:nvSpPr>
          <p:spPr bwMode="auto">
            <a:xfrm>
              <a:off x="9863667" y="7331075"/>
              <a:ext cx="283633" cy="2825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00" name="Oval 99"/>
            <p:cNvSpPr>
              <a:spLocks noChangeArrowheads="1"/>
            </p:cNvSpPr>
            <p:nvPr/>
          </p:nvSpPr>
          <p:spPr bwMode="auto">
            <a:xfrm>
              <a:off x="9908118" y="7404100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01" name="Oval 100"/>
            <p:cNvSpPr>
              <a:spLocks noChangeArrowheads="1"/>
            </p:cNvSpPr>
            <p:nvPr/>
          </p:nvSpPr>
          <p:spPr bwMode="auto">
            <a:xfrm>
              <a:off x="10018184" y="7380288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02" name="Oval 101"/>
            <p:cNvSpPr>
              <a:spLocks noChangeArrowheads="1"/>
            </p:cNvSpPr>
            <p:nvPr/>
          </p:nvSpPr>
          <p:spPr bwMode="auto">
            <a:xfrm>
              <a:off x="9992784" y="7435850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03" name="Oval 102"/>
            <p:cNvSpPr>
              <a:spLocks noChangeArrowheads="1"/>
            </p:cNvSpPr>
            <p:nvPr/>
          </p:nvSpPr>
          <p:spPr bwMode="auto">
            <a:xfrm>
              <a:off x="10104967" y="7429500"/>
              <a:ext cx="6351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04" name="Oval 103"/>
            <p:cNvSpPr>
              <a:spLocks noChangeArrowheads="1"/>
            </p:cNvSpPr>
            <p:nvPr/>
          </p:nvSpPr>
          <p:spPr bwMode="auto">
            <a:xfrm>
              <a:off x="10066867" y="75088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05" name="Oval 104"/>
            <p:cNvSpPr>
              <a:spLocks noChangeArrowheads="1"/>
            </p:cNvSpPr>
            <p:nvPr/>
          </p:nvSpPr>
          <p:spPr bwMode="auto">
            <a:xfrm>
              <a:off x="9920818" y="7491413"/>
              <a:ext cx="1058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06" name="Oval 105"/>
            <p:cNvSpPr>
              <a:spLocks noChangeArrowheads="1"/>
            </p:cNvSpPr>
            <p:nvPr/>
          </p:nvSpPr>
          <p:spPr bwMode="auto">
            <a:xfrm>
              <a:off x="10018184" y="7504113"/>
              <a:ext cx="12700" cy="476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07" name="Oval 106"/>
            <p:cNvSpPr>
              <a:spLocks noChangeArrowheads="1"/>
            </p:cNvSpPr>
            <p:nvPr/>
          </p:nvSpPr>
          <p:spPr bwMode="auto">
            <a:xfrm>
              <a:off x="9999134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08" name="Freeform 107"/>
            <p:cNvSpPr>
              <a:spLocks/>
            </p:cNvSpPr>
            <p:nvPr/>
          </p:nvSpPr>
          <p:spPr bwMode="auto">
            <a:xfrm>
              <a:off x="9592734" y="7639050"/>
              <a:ext cx="457200" cy="395288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2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09" name="Freeform 108"/>
            <p:cNvSpPr>
              <a:spLocks/>
            </p:cNvSpPr>
            <p:nvPr/>
          </p:nvSpPr>
          <p:spPr bwMode="auto">
            <a:xfrm>
              <a:off x="9569451" y="7688263"/>
              <a:ext cx="478367" cy="425450"/>
            </a:xfrm>
            <a:custGeom>
              <a:avLst/>
              <a:gdLst>
                <a:gd name="T0" fmla="*/ 4 w 78"/>
                <a:gd name="T1" fmla="*/ 0 h 69"/>
                <a:gd name="T2" fmla="*/ 0 w 78"/>
                <a:gd name="T3" fmla="*/ 0 h 69"/>
                <a:gd name="T4" fmla="*/ 78 w 78"/>
                <a:gd name="T5" fmla="*/ 57 h 69"/>
                <a:gd name="T6" fmla="*/ 78 w 78"/>
                <a:gd name="T7" fmla="*/ 56 h 69"/>
                <a:gd name="T8" fmla="*/ 4 w 78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69">
                  <a:moveTo>
                    <a:pt x="4" y="0"/>
                  </a:moveTo>
                  <a:cubicBezTo>
                    <a:pt x="2" y="0"/>
                    <a:pt x="1" y="0"/>
                    <a:pt x="0" y="0"/>
                  </a:cubicBezTo>
                  <a:cubicBezTo>
                    <a:pt x="0" y="0"/>
                    <a:pt x="15" y="69"/>
                    <a:pt x="78" y="57"/>
                  </a:cubicBezTo>
                  <a:cubicBezTo>
                    <a:pt x="78" y="57"/>
                    <a:pt x="78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10" name="Freeform 109"/>
            <p:cNvSpPr>
              <a:spLocks/>
            </p:cNvSpPr>
            <p:nvPr/>
          </p:nvSpPr>
          <p:spPr bwMode="auto">
            <a:xfrm>
              <a:off x="11108267" y="7540625"/>
              <a:ext cx="486833" cy="419100"/>
            </a:xfrm>
            <a:custGeom>
              <a:avLst/>
              <a:gdLst>
                <a:gd name="T0" fmla="*/ 0 w 79"/>
                <a:gd name="T1" fmla="*/ 8 h 68"/>
                <a:gd name="T2" fmla="*/ 79 w 79"/>
                <a:gd name="T3" fmla="*/ 68 h 68"/>
                <a:gd name="T4" fmla="*/ 0 w 79"/>
                <a:gd name="T5" fmla="*/ 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9" h="68">
                  <a:moveTo>
                    <a:pt x="0" y="8"/>
                  </a:moveTo>
                  <a:cubicBezTo>
                    <a:pt x="79" y="68"/>
                    <a:pt x="79" y="68"/>
                    <a:pt x="79" y="68"/>
                  </a:cubicBezTo>
                  <a:cubicBezTo>
                    <a:pt x="78" y="61"/>
                    <a:pt x="62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11" name="Freeform 110"/>
            <p:cNvSpPr>
              <a:spLocks/>
            </p:cNvSpPr>
            <p:nvPr/>
          </p:nvSpPr>
          <p:spPr bwMode="auto">
            <a:xfrm>
              <a:off x="11082867" y="7589838"/>
              <a:ext cx="518584" cy="455612"/>
            </a:xfrm>
            <a:custGeom>
              <a:avLst/>
              <a:gdLst>
                <a:gd name="T0" fmla="*/ 4 w 84"/>
                <a:gd name="T1" fmla="*/ 0 h 74"/>
                <a:gd name="T2" fmla="*/ 0 w 84"/>
                <a:gd name="T3" fmla="*/ 1 h 74"/>
                <a:gd name="T4" fmla="*/ 84 w 84"/>
                <a:gd name="T5" fmla="*/ 61 h 74"/>
                <a:gd name="T6" fmla="*/ 83 w 84"/>
                <a:gd name="T7" fmla="*/ 60 h 74"/>
                <a:gd name="T8" fmla="*/ 4 w 84"/>
                <a:gd name="T9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74">
                  <a:moveTo>
                    <a:pt x="4" y="0"/>
                  </a:moveTo>
                  <a:cubicBezTo>
                    <a:pt x="3" y="0"/>
                    <a:pt x="1" y="0"/>
                    <a:pt x="0" y="1"/>
                  </a:cubicBezTo>
                  <a:cubicBezTo>
                    <a:pt x="0" y="1"/>
                    <a:pt x="16" y="74"/>
                    <a:pt x="84" y="61"/>
                  </a:cubicBezTo>
                  <a:cubicBezTo>
                    <a:pt x="84" y="61"/>
                    <a:pt x="84" y="61"/>
                    <a:pt x="83" y="60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12" name="Freeform 111"/>
            <p:cNvSpPr>
              <a:spLocks/>
            </p:cNvSpPr>
            <p:nvPr/>
          </p:nvSpPr>
          <p:spPr bwMode="auto">
            <a:xfrm>
              <a:off x="12056534" y="7700963"/>
              <a:ext cx="141817" cy="357187"/>
            </a:xfrm>
            <a:custGeom>
              <a:avLst/>
              <a:gdLst>
                <a:gd name="T0" fmla="*/ 0 w 23"/>
                <a:gd name="T1" fmla="*/ 58 h 58"/>
                <a:gd name="T2" fmla="*/ 23 w 23"/>
                <a:gd name="T3" fmla="*/ 35 h 58"/>
                <a:gd name="T4" fmla="*/ 23 w 23"/>
                <a:gd name="T5" fmla="*/ 0 h 58"/>
                <a:gd name="T6" fmla="*/ 0 w 23"/>
                <a:gd name="T7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8">
                  <a:moveTo>
                    <a:pt x="0" y="58"/>
                  </a:moveTo>
                  <a:cubicBezTo>
                    <a:pt x="23" y="35"/>
                    <a:pt x="23" y="35"/>
                    <a:pt x="23" y="35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4" y="23"/>
                    <a:pt x="1" y="52"/>
                    <a:pt x="0" y="5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13" name="Freeform 112"/>
            <p:cNvSpPr>
              <a:spLocks/>
            </p:cNvSpPr>
            <p:nvPr/>
          </p:nvSpPr>
          <p:spPr bwMode="auto">
            <a:xfrm>
              <a:off x="12056534" y="7916863"/>
              <a:ext cx="141817" cy="147637"/>
            </a:xfrm>
            <a:custGeom>
              <a:avLst/>
              <a:gdLst>
                <a:gd name="T0" fmla="*/ 0 w 23"/>
                <a:gd name="T1" fmla="*/ 23 h 24"/>
                <a:gd name="T2" fmla="*/ 0 w 23"/>
                <a:gd name="T3" fmla="*/ 24 h 24"/>
                <a:gd name="T4" fmla="*/ 23 w 23"/>
                <a:gd name="T5" fmla="*/ 22 h 24"/>
                <a:gd name="T6" fmla="*/ 23 w 23"/>
                <a:gd name="T7" fmla="*/ 0 h 24"/>
                <a:gd name="T8" fmla="*/ 0 w 23"/>
                <a:gd name="T9" fmla="*/ 2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4">
                  <a:moveTo>
                    <a:pt x="0" y="23"/>
                  </a:moveTo>
                  <a:cubicBezTo>
                    <a:pt x="0" y="23"/>
                    <a:pt x="0" y="24"/>
                    <a:pt x="0" y="24"/>
                  </a:cubicBezTo>
                  <a:cubicBezTo>
                    <a:pt x="8" y="24"/>
                    <a:pt x="16" y="24"/>
                    <a:pt x="23" y="22"/>
                  </a:cubicBezTo>
                  <a:cubicBezTo>
                    <a:pt x="23" y="0"/>
                    <a:pt x="23" y="0"/>
                    <a:pt x="23" y="0"/>
                  </a:cubicBezTo>
                  <a:lnTo>
                    <a:pt x="0" y="23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14" name="Freeform 113"/>
            <p:cNvSpPr>
              <a:spLocks/>
            </p:cNvSpPr>
            <p:nvPr/>
          </p:nvSpPr>
          <p:spPr bwMode="auto">
            <a:xfrm>
              <a:off x="11034184" y="8051800"/>
              <a:ext cx="518583" cy="523875"/>
            </a:xfrm>
            <a:custGeom>
              <a:avLst/>
              <a:gdLst>
                <a:gd name="T0" fmla="*/ 84 w 84"/>
                <a:gd name="T1" fmla="*/ 0 h 85"/>
                <a:gd name="T2" fmla="*/ 0 w 84"/>
                <a:gd name="T3" fmla="*/ 85 h 85"/>
                <a:gd name="T4" fmla="*/ 84 w 84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4" h="85">
                  <a:moveTo>
                    <a:pt x="84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0" y="76"/>
                    <a:pt x="9" y="1"/>
                    <a:pt x="84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15" name="Freeform 114"/>
            <p:cNvSpPr>
              <a:spLocks/>
            </p:cNvSpPr>
            <p:nvPr/>
          </p:nvSpPr>
          <p:spPr bwMode="auto">
            <a:xfrm>
              <a:off x="11034184" y="8051800"/>
              <a:ext cx="548216" cy="530225"/>
            </a:xfrm>
            <a:custGeom>
              <a:avLst/>
              <a:gdLst>
                <a:gd name="T0" fmla="*/ 89 w 89"/>
                <a:gd name="T1" fmla="*/ 0 h 86"/>
                <a:gd name="T2" fmla="*/ 84 w 89"/>
                <a:gd name="T3" fmla="*/ 0 h 86"/>
                <a:gd name="T4" fmla="*/ 0 w 89"/>
                <a:gd name="T5" fmla="*/ 85 h 86"/>
                <a:gd name="T6" fmla="*/ 0 w 89"/>
                <a:gd name="T7" fmla="*/ 86 h 86"/>
                <a:gd name="T8" fmla="*/ 16 w 89"/>
                <a:gd name="T9" fmla="*/ 86 h 86"/>
                <a:gd name="T10" fmla="*/ 89 w 89"/>
                <a:gd name="T11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9" h="86">
                  <a:moveTo>
                    <a:pt x="89" y="0"/>
                  </a:moveTo>
                  <a:cubicBezTo>
                    <a:pt x="87" y="0"/>
                    <a:pt x="86" y="0"/>
                    <a:pt x="84" y="0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16" y="86"/>
                    <a:pt x="16" y="86"/>
                    <a:pt x="16" y="86"/>
                  </a:cubicBezTo>
                  <a:cubicBezTo>
                    <a:pt x="83" y="78"/>
                    <a:pt x="89" y="0"/>
                    <a:pt x="89" y="0"/>
                  </a:cubicBez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16" name="Freeform 115"/>
            <p:cNvSpPr>
              <a:spLocks/>
            </p:cNvSpPr>
            <p:nvPr/>
          </p:nvSpPr>
          <p:spPr bwMode="auto">
            <a:xfrm>
              <a:off x="11034184" y="8582025"/>
              <a:ext cx="99483" cy="6350"/>
            </a:xfrm>
            <a:custGeom>
              <a:avLst/>
              <a:gdLst>
                <a:gd name="T0" fmla="*/ 0 w 16"/>
                <a:gd name="T1" fmla="*/ 0 h 1"/>
                <a:gd name="T2" fmla="*/ 0 w 16"/>
                <a:gd name="T3" fmla="*/ 0 h 1"/>
                <a:gd name="T4" fmla="*/ 16 w 16"/>
                <a:gd name="T5" fmla="*/ 0 h 1"/>
                <a:gd name="T6" fmla="*/ 0 w 16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6" y="1"/>
                    <a:pt x="11" y="0"/>
                    <a:pt x="16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17" name="Freeform 116"/>
            <p:cNvSpPr>
              <a:spLocks/>
            </p:cNvSpPr>
            <p:nvPr/>
          </p:nvSpPr>
          <p:spPr bwMode="auto">
            <a:xfrm>
              <a:off x="10124018" y="7983538"/>
              <a:ext cx="522816" cy="525462"/>
            </a:xfrm>
            <a:custGeom>
              <a:avLst/>
              <a:gdLst>
                <a:gd name="T0" fmla="*/ 85 w 85"/>
                <a:gd name="T1" fmla="*/ 0 h 85"/>
                <a:gd name="T2" fmla="*/ 0 w 85"/>
                <a:gd name="T3" fmla="*/ 85 h 85"/>
                <a:gd name="T4" fmla="*/ 85 w 85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5">
                  <a:moveTo>
                    <a:pt x="85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18" name="Freeform 117"/>
            <p:cNvSpPr>
              <a:spLocks/>
            </p:cNvSpPr>
            <p:nvPr/>
          </p:nvSpPr>
          <p:spPr bwMode="auto">
            <a:xfrm>
              <a:off x="10124018" y="7983538"/>
              <a:ext cx="548216" cy="561975"/>
            </a:xfrm>
            <a:custGeom>
              <a:avLst/>
              <a:gdLst>
                <a:gd name="T0" fmla="*/ 85 w 89"/>
                <a:gd name="T1" fmla="*/ 0 h 91"/>
                <a:gd name="T2" fmla="*/ 89 w 89"/>
                <a:gd name="T3" fmla="*/ 0 h 91"/>
                <a:gd name="T4" fmla="*/ 0 w 89"/>
                <a:gd name="T5" fmla="*/ 86 h 91"/>
                <a:gd name="T6" fmla="*/ 0 w 89"/>
                <a:gd name="T7" fmla="*/ 85 h 91"/>
                <a:gd name="T8" fmla="*/ 85 w 89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91">
                  <a:moveTo>
                    <a:pt x="85" y="0"/>
                  </a:moveTo>
                  <a:cubicBezTo>
                    <a:pt x="86" y="0"/>
                    <a:pt x="88" y="0"/>
                    <a:pt x="89" y="0"/>
                  </a:cubicBezTo>
                  <a:cubicBezTo>
                    <a:pt x="89" y="0"/>
                    <a:pt x="82" y="91"/>
                    <a:pt x="0" y="86"/>
                  </a:cubicBezTo>
                  <a:cubicBezTo>
                    <a:pt x="0" y="86"/>
                    <a:pt x="0" y="86"/>
                    <a:pt x="0" y="85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19" name="Freeform 118"/>
            <p:cNvSpPr>
              <a:spLocks/>
            </p:cNvSpPr>
            <p:nvPr/>
          </p:nvSpPr>
          <p:spPr bwMode="auto">
            <a:xfrm>
              <a:off x="10392834" y="6813550"/>
              <a:ext cx="1153584" cy="1071563"/>
            </a:xfrm>
            <a:custGeom>
              <a:avLst/>
              <a:gdLst>
                <a:gd name="T0" fmla="*/ 84 w 187"/>
                <a:gd name="T1" fmla="*/ 69 h 174"/>
                <a:gd name="T2" fmla="*/ 79 w 187"/>
                <a:gd name="T3" fmla="*/ 4 h 174"/>
                <a:gd name="T4" fmla="*/ 98 w 187"/>
                <a:gd name="T5" fmla="*/ 64 h 174"/>
                <a:gd name="T6" fmla="*/ 148 w 187"/>
                <a:gd name="T7" fmla="*/ 43 h 174"/>
                <a:gd name="T8" fmla="*/ 116 w 187"/>
                <a:gd name="T9" fmla="*/ 80 h 174"/>
                <a:gd name="T10" fmla="*/ 176 w 187"/>
                <a:gd name="T11" fmla="*/ 97 h 174"/>
                <a:gd name="T12" fmla="*/ 113 w 187"/>
                <a:gd name="T13" fmla="*/ 99 h 174"/>
                <a:gd name="T14" fmla="*/ 138 w 187"/>
                <a:gd name="T15" fmla="*/ 149 h 174"/>
                <a:gd name="T16" fmla="*/ 97 w 187"/>
                <a:gd name="T17" fmla="*/ 114 h 174"/>
                <a:gd name="T18" fmla="*/ 89 w 187"/>
                <a:gd name="T19" fmla="*/ 169 h 174"/>
                <a:gd name="T20" fmla="*/ 73 w 187"/>
                <a:gd name="T21" fmla="*/ 118 h 174"/>
                <a:gd name="T22" fmla="*/ 19 w 187"/>
                <a:gd name="T23" fmla="*/ 129 h 174"/>
                <a:gd name="T24" fmla="*/ 59 w 187"/>
                <a:gd name="T25" fmla="*/ 102 h 174"/>
                <a:gd name="T26" fmla="*/ 11 w 187"/>
                <a:gd name="T27" fmla="*/ 66 h 174"/>
                <a:gd name="T28" fmla="*/ 70 w 187"/>
                <a:gd name="T29" fmla="*/ 76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7" h="174">
                  <a:moveTo>
                    <a:pt x="84" y="69"/>
                  </a:moveTo>
                  <a:cubicBezTo>
                    <a:pt x="58" y="73"/>
                    <a:pt x="50" y="9"/>
                    <a:pt x="79" y="4"/>
                  </a:cubicBezTo>
                  <a:cubicBezTo>
                    <a:pt x="110" y="0"/>
                    <a:pt x="101" y="48"/>
                    <a:pt x="98" y="64"/>
                  </a:cubicBezTo>
                  <a:cubicBezTo>
                    <a:pt x="105" y="51"/>
                    <a:pt x="138" y="14"/>
                    <a:pt x="148" y="43"/>
                  </a:cubicBezTo>
                  <a:cubicBezTo>
                    <a:pt x="155" y="62"/>
                    <a:pt x="127" y="71"/>
                    <a:pt x="116" y="80"/>
                  </a:cubicBezTo>
                  <a:cubicBezTo>
                    <a:pt x="130" y="66"/>
                    <a:pt x="187" y="73"/>
                    <a:pt x="176" y="97"/>
                  </a:cubicBezTo>
                  <a:cubicBezTo>
                    <a:pt x="168" y="118"/>
                    <a:pt x="126" y="104"/>
                    <a:pt x="113" y="99"/>
                  </a:cubicBezTo>
                  <a:cubicBezTo>
                    <a:pt x="128" y="108"/>
                    <a:pt x="170" y="133"/>
                    <a:pt x="138" y="149"/>
                  </a:cubicBezTo>
                  <a:cubicBezTo>
                    <a:pt x="112" y="163"/>
                    <a:pt x="104" y="130"/>
                    <a:pt x="97" y="114"/>
                  </a:cubicBezTo>
                  <a:cubicBezTo>
                    <a:pt x="101" y="130"/>
                    <a:pt x="113" y="164"/>
                    <a:pt x="89" y="169"/>
                  </a:cubicBezTo>
                  <a:cubicBezTo>
                    <a:pt x="66" y="174"/>
                    <a:pt x="56" y="132"/>
                    <a:pt x="73" y="118"/>
                  </a:cubicBezTo>
                  <a:cubicBezTo>
                    <a:pt x="63" y="129"/>
                    <a:pt x="29" y="149"/>
                    <a:pt x="19" y="129"/>
                  </a:cubicBezTo>
                  <a:cubicBezTo>
                    <a:pt x="7" y="107"/>
                    <a:pt x="48" y="106"/>
                    <a:pt x="59" y="102"/>
                  </a:cubicBezTo>
                  <a:cubicBezTo>
                    <a:pt x="44" y="105"/>
                    <a:pt x="0" y="87"/>
                    <a:pt x="11" y="66"/>
                  </a:cubicBezTo>
                  <a:cubicBezTo>
                    <a:pt x="21" y="45"/>
                    <a:pt x="65" y="69"/>
                    <a:pt x="70" y="7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20" name="Oval 119"/>
            <p:cNvSpPr>
              <a:spLocks noChangeArrowheads="1"/>
            </p:cNvSpPr>
            <p:nvPr/>
          </p:nvSpPr>
          <p:spPr bwMode="auto">
            <a:xfrm>
              <a:off x="10714567" y="7151688"/>
              <a:ext cx="474133" cy="474662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21" name="Oval 120"/>
            <p:cNvSpPr>
              <a:spLocks noChangeArrowheads="1"/>
            </p:cNvSpPr>
            <p:nvPr/>
          </p:nvSpPr>
          <p:spPr bwMode="auto">
            <a:xfrm>
              <a:off x="10788651" y="7275513"/>
              <a:ext cx="1058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22" name="Oval 121"/>
            <p:cNvSpPr>
              <a:spLocks noChangeArrowheads="1"/>
            </p:cNvSpPr>
            <p:nvPr/>
          </p:nvSpPr>
          <p:spPr bwMode="auto">
            <a:xfrm>
              <a:off x="10966451" y="723265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23" name="Oval 122"/>
            <p:cNvSpPr>
              <a:spLocks noChangeArrowheads="1"/>
            </p:cNvSpPr>
            <p:nvPr/>
          </p:nvSpPr>
          <p:spPr bwMode="auto">
            <a:xfrm>
              <a:off x="10930467" y="73183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24" name="Oval 123"/>
            <p:cNvSpPr>
              <a:spLocks noChangeArrowheads="1"/>
            </p:cNvSpPr>
            <p:nvPr/>
          </p:nvSpPr>
          <p:spPr bwMode="auto">
            <a:xfrm>
              <a:off x="11108267" y="7312025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25" name="Oval 124"/>
            <p:cNvSpPr>
              <a:spLocks noChangeArrowheads="1"/>
            </p:cNvSpPr>
            <p:nvPr/>
          </p:nvSpPr>
          <p:spPr bwMode="auto">
            <a:xfrm>
              <a:off x="11057467" y="74485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26" name="Oval 125"/>
            <p:cNvSpPr>
              <a:spLocks noChangeArrowheads="1"/>
            </p:cNvSpPr>
            <p:nvPr/>
          </p:nvSpPr>
          <p:spPr bwMode="auto">
            <a:xfrm>
              <a:off x="10811934" y="741680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27" name="Oval 126"/>
            <p:cNvSpPr>
              <a:spLocks noChangeArrowheads="1"/>
            </p:cNvSpPr>
            <p:nvPr/>
          </p:nvSpPr>
          <p:spPr bwMode="auto">
            <a:xfrm>
              <a:off x="10972800" y="7435850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28" name="Oval 127"/>
            <p:cNvSpPr>
              <a:spLocks noChangeArrowheads="1"/>
            </p:cNvSpPr>
            <p:nvPr/>
          </p:nvSpPr>
          <p:spPr bwMode="auto">
            <a:xfrm>
              <a:off x="10943167" y="7540625"/>
              <a:ext cx="16933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29" name="Rectangle 128"/>
            <p:cNvSpPr>
              <a:spLocks noChangeArrowheads="1"/>
            </p:cNvSpPr>
            <p:nvPr/>
          </p:nvSpPr>
          <p:spPr bwMode="auto">
            <a:xfrm>
              <a:off x="-6350" y="8175625"/>
              <a:ext cx="12204701" cy="1841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30" name="Freeform 129"/>
            <p:cNvSpPr>
              <a:spLocks/>
            </p:cNvSpPr>
            <p:nvPr/>
          </p:nvSpPr>
          <p:spPr bwMode="auto">
            <a:xfrm>
              <a:off x="281518" y="7799388"/>
              <a:ext cx="186267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31" name="Freeform 130"/>
            <p:cNvSpPr>
              <a:spLocks/>
            </p:cNvSpPr>
            <p:nvPr/>
          </p:nvSpPr>
          <p:spPr bwMode="auto">
            <a:xfrm>
              <a:off x="960967" y="7799388"/>
              <a:ext cx="190500" cy="782637"/>
            </a:xfrm>
            <a:custGeom>
              <a:avLst/>
              <a:gdLst>
                <a:gd name="T0" fmla="*/ 31 w 31"/>
                <a:gd name="T1" fmla="*/ 12 h 127"/>
                <a:gd name="T2" fmla="*/ 15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32" name="Freeform 131"/>
            <p:cNvSpPr>
              <a:spLocks/>
            </p:cNvSpPr>
            <p:nvPr/>
          </p:nvSpPr>
          <p:spPr bwMode="auto">
            <a:xfrm>
              <a:off x="1644651" y="7799388"/>
              <a:ext cx="184149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33" name="Freeform 132"/>
            <p:cNvSpPr>
              <a:spLocks/>
            </p:cNvSpPr>
            <p:nvPr/>
          </p:nvSpPr>
          <p:spPr bwMode="auto">
            <a:xfrm>
              <a:off x="2319867" y="7799388"/>
              <a:ext cx="186267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34" name="Freeform 133"/>
            <p:cNvSpPr>
              <a:spLocks/>
            </p:cNvSpPr>
            <p:nvPr/>
          </p:nvSpPr>
          <p:spPr bwMode="auto">
            <a:xfrm>
              <a:off x="2999318" y="7799388"/>
              <a:ext cx="190500" cy="782637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35" name="Freeform 134"/>
            <p:cNvSpPr>
              <a:spLocks/>
            </p:cNvSpPr>
            <p:nvPr/>
          </p:nvSpPr>
          <p:spPr bwMode="auto">
            <a:xfrm>
              <a:off x="3680885" y="7799388"/>
              <a:ext cx="186267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36" name="Freeform 135"/>
            <p:cNvSpPr>
              <a:spLocks/>
            </p:cNvSpPr>
            <p:nvPr/>
          </p:nvSpPr>
          <p:spPr bwMode="auto">
            <a:xfrm>
              <a:off x="4358218" y="7799388"/>
              <a:ext cx="184149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37" name="Freeform 136"/>
            <p:cNvSpPr>
              <a:spLocks/>
            </p:cNvSpPr>
            <p:nvPr/>
          </p:nvSpPr>
          <p:spPr bwMode="auto">
            <a:xfrm>
              <a:off x="5044018" y="7799388"/>
              <a:ext cx="184149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38" name="Freeform 137"/>
            <p:cNvSpPr>
              <a:spLocks/>
            </p:cNvSpPr>
            <p:nvPr/>
          </p:nvSpPr>
          <p:spPr bwMode="auto">
            <a:xfrm>
              <a:off x="5719234" y="7799388"/>
              <a:ext cx="186267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39" name="Freeform 138"/>
            <p:cNvSpPr>
              <a:spLocks/>
            </p:cNvSpPr>
            <p:nvPr/>
          </p:nvSpPr>
          <p:spPr bwMode="auto">
            <a:xfrm>
              <a:off x="6396567" y="7799388"/>
              <a:ext cx="184151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40" name="Freeform 139"/>
            <p:cNvSpPr>
              <a:spLocks/>
            </p:cNvSpPr>
            <p:nvPr/>
          </p:nvSpPr>
          <p:spPr bwMode="auto">
            <a:xfrm>
              <a:off x="7082367" y="7799388"/>
              <a:ext cx="184151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41" name="Freeform 140"/>
            <p:cNvSpPr>
              <a:spLocks/>
            </p:cNvSpPr>
            <p:nvPr/>
          </p:nvSpPr>
          <p:spPr bwMode="auto">
            <a:xfrm>
              <a:off x="7757584" y="7799388"/>
              <a:ext cx="186267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42" name="Freeform 141"/>
            <p:cNvSpPr>
              <a:spLocks/>
            </p:cNvSpPr>
            <p:nvPr/>
          </p:nvSpPr>
          <p:spPr bwMode="auto">
            <a:xfrm>
              <a:off x="8434918" y="7799388"/>
              <a:ext cx="184149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43" name="Freeform 142"/>
            <p:cNvSpPr>
              <a:spLocks/>
            </p:cNvSpPr>
            <p:nvPr/>
          </p:nvSpPr>
          <p:spPr bwMode="auto">
            <a:xfrm>
              <a:off x="9118600" y="7799388"/>
              <a:ext cx="186267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44" name="Freeform 143"/>
            <p:cNvSpPr>
              <a:spLocks/>
            </p:cNvSpPr>
            <p:nvPr/>
          </p:nvSpPr>
          <p:spPr bwMode="auto">
            <a:xfrm>
              <a:off x="9795934" y="7799388"/>
              <a:ext cx="184151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45" name="Freeform 144"/>
            <p:cNvSpPr>
              <a:spLocks/>
            </p:cNvSpPr>
            <p:nvPr/>
          </p:nvSpPr>
          <p:spPr bwMode="auto">
            <a:xfrm>
              <a:off x="10473267" y="7799388"/>
              <a:ext cx="190500" cy="782637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46" name="Freeform 145"/>
            <p:cNvSpPr>
              <a:spLocks/>
            </p:cNvSpPr>
            <p:nvPr/>
          </p:nvSpPr>
          <p:spPr bwMode="auto">
            <a:xfrm>
              <a:off x="11156951" y="7799388"/>
              <a:ext cx="186267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47" name="Freeform 146"/>
            <p:cNvSpPr>
              <a:spLocks/>
            </p:cNvSpPr>
            <p:nvPr/>
          </p:nvSpPr>
          <p:spPr bwMode="auto">
            <a:xfrm>
              <a:off x="11834284" y="7799388"/>
              <a:ext cx="184149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</p:grp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A3711-9D91-440C-92AA-CC298B1C9371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001446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Freeform 5"/>
          <p:cNvSpPr>
            <a:spLocks/>
          </p:cNvSpPr>
          <p:nvPr/>
        </p:nvSpPr>
        <p:spPr bwMode="auto">
          <a:xfrm>
            <a:off x="0" y="4829176"/>
            <a:ext cx="12192000" cy="2041525"/>
          </a:xfrm>
          <a:custGeom>
            <a:avLst/>
            <a:gdLst>
              <a:gd name="T0" fmla="*/ 1028 w 1982"/>
              <a:gd name="T1" fmla="*/ 0 h 835"/>
              <a:gd name="T2" fmla="*/ 0 w 1982"/>
              <a:gd name="T3" fmla="*/ 537 h 835"/>
              <a:gd name="T4" fmla="*/ 0 w 1982"/>
              <a:gd name="T5" fmla="*/ 835 h 835"/>
              <a:gd name="T6" fmla="*/ 1982 w 1982"/>
              <a:gd name="T7" fmla="*/ 835 h 835"/>
              <a:gd name="T8" fmla="*/ 1982 w 1982"/>
              <a:gd name="T9" fmla="*/ 432 h 835"/>
              <a:gd name="T10" fmla="*/ 1028 w 1982"/>
              <a:gd name="T11" fmla="*/ 0 h 8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982" h="835">
                <a:moveTo>
                  <a:pt x="1028" y="0"/>
                </a:moveTo>
                <a:cubicBezTo>
                  <a:pt x="585" y="0"/>
                  <a:pt x="200" y="217"/>
                  <a:pt x="0" y="537"/>
                </a:cubicBezTo>
                <a:cubicBezTo>
                  <a:pt x="0" y="835"/>
                  <a:pt x="0" y="835"/>
                  <a:pt x="0" y="835"/>
                </a:cubicBezTo>
                <a:cubicBezTo>
                  <a:pt x="1982" y="835"/>
                  <a:pt x="1982" y="835"/>
                  <a:pt x="1982" y="835"/>
                </a:cubicBezTo>
                <a:cubicBezTo>
                  <a:pt x="1982" y="432"/>
                  <a:pt x="1982" y="432"/>
                  <a:pt x="1982" y="432"/>
                </a:cubicBezTo>
                <a:cubicBezTo>
                  <a:pt x="1769" y="171"/>
                  <a:pt x="1421" y="0"/>
                  <a:pt x="1028" y="0"/>
                </a:cubicBezTo>
                <a:close/>
              </a:path>
            </a:pathLst>
          </a:custGeom>
          <a:solidFill>
            <a:srgbClr val="BDED00"/>
          </a:solidFill>
          <a:ln>
            <a:noFill/>
          </a:ln>
        </p:spPr>
        <p:txBody>
          <a:bodyPr lIns="68580" tIns="34290" rIns="68580" bIns="34290"/>
          <a:lstStyle/>
          <a:p>
            <a:pPr>
              <a:defRPr/>
            </a:pPr>
            <a:endParaRPr lang="zh-CN" altLang="en-US" sz="1350"/>
          </a:p>
        </p:txBody>
      </p:sp>
      <p:pic>
        <p:nvPicPr>
          <p:cNvPr id="21506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194" y="1175657"/>
            <a:ext cx="2532062" cy="57072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6" name="图片 2198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810970" y="9524"/>
            <a:ext cx="2326259" cy="22860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3798" name="组合 5"/>
          <p:cNvGrpSpPr>
            <a:grpSpLocks/>
          </p:cNvGrpSpPr>
          <p:nvPr/>
        </p:nvGrpSpPr>
        <p:grpSpPr bwMode="auto">
          <a:xfrm>
            <a:off x="0" y="4295775"/>
            <a:ext cx="12192000" cy="2527300"/>
            <a:chOff x="-6350" y="6061075"/>
            <a:chExt cx="12204701" cy="2527300"/>
          </a:xfrm>
        </p:grpSpPr>
        <p:sp>
          <p:nvSpPr>
            <p:cNvPr id="7" name="Freeform 7"/>
            <p:cNvSpPr>
              <a:spLocks/>
            </p:cNvSpPr>
            <p:nvPr/>
          </p:nvSpPr>
          <p:spPr bwMode="auto">
            <a:xfrm>
              <a:off x="1380067" y="7564438"/>
              <a:ext cx="35984" cy="1017587"/>
            </a:xfrm>
            <a:custGeom>
              <a:avLst/>
              <a:gdLst>
                <a:gd name="T0" fmla="*/ 6 w 6"/>
                <a:gd name="T1" fmla="*/ 3 h 165"/>
                <a:gd name="T2" fmla="*/ 3 w 6"/>
                <a:gd name="T3" fmla="*/ 0 h 165"/>
                <a:gd name="T4" fmla="*/ 0 w 6"/>
                <a:gd name="T5" fmla="*/ 3 h 165"/>
                <a:gd name="T6" fmla="*/ 0 w 6"/>
                <a:gd name="T7" fmla="*/ 165 h 165"/>
                <a:gd name="T8" fmla="*/ 6 w 6"/>
                <a:gd name="T9" fmla="*/ 165 h 165"/>
                <a:gd name="T10" fmla="*/ 6 w 6"/>
                <a:gd name="T11" fmla="*/ 3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65">
                  <a:moveTo>
                    <a:pt x="6" y="3"/>
                  </a:moveTo>
                  <a:cubicBezTo>
                    <a:pt x="6" y="1"/>
                    <a:pt x="5" y="0"/>
                    <a:pt x="3" y="0"/>
                  </a:cubicBezTo>
                  <a:cubicBezTo>
                    <a:pt x="2" y="0"/>
                    <a:pt x="0" y="1"/>
                    <a:pt x="0" y="3"/>
                  </a:cubicBezTo>
                  <a:cubicBezTo>
                    <a:pt x="0" y="165"/>
                    <a:pt x="0" y="165"/>
                    <a:pt x="0" y="165"/>
                  </a:cubicBezTo>
                  <a:cubicBezTo>
                    <a:pt x="6" y="165"/>
                    <a:pt x="6" y="165"/>
                    <a:pt x="6" y="165"/>
                  </a:cubicBezTo>
                  <a:lnTo>
                    <a:pt x="6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8" name="Freeform 8"/>
            <p:cNvSpPr>
              <a:spLocks/>
            </p:cNvSpPr>
            <p:nvPr/>
          </p:nvSpPr>
          <p:spPr bwMode="auto">
            <a:xfrm>
              <a:off x="622301" y="6935788"/>
              <a:ext cx="35984" cy="1646237"/>
            </a:xfrm>
            <a:custGeom>
              <a:avLst/>
              <a:gdLst>
                <a:gd name="T0" fmla="*/ 6 w 6"/>
                <a:gd name="T1" fmla="*/ 4 h 267"/>
                <a:gd name="T2" fmla="*/ 3 w 6"/>
                <a:gd name="T3" fmla="*/ 0 h 267"/>
                <a:gd name="T4" fmla="*/ 0 w 6"/>
                <a:gd name="T5" fmla="*/ 4 h 267"/>
                <a:gd name="T6" fmla="*/ 0 w 6"/>
                <a:gd name="T7" fmla="*/ 267 h 267"/>
                <a:gd name="T8" fmla="*/ 6 w 6"/>
                <a:gd name="T9" fmla="*/ 267 h 267"/>
                <a:gd name="T10" fmla="*/ 6 w 6"/>
                <a:gd name="T11" fmla="*/ 4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67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67"/>
                    <a:pt x="0" y="267"/>
                    <a:pt x="0" y="267"/>
                  </a:cubicBezTo>
                  <a:cubicBezTo>
                    <a:pt x="6" y="267"/>
                    <a:pt x="6" y="267"/>
                    <a:pt x="6" y="267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9" name="Freeform 9"/>
            <p:cNvSpPr>
              <a:spLocks/>
            </p:cNvSpPr>
            <p:nvPr/>
          </p:nvSpPr>
          <p:spPr bwMode="auto">
            <a:xfrm>
              <a:off x="1680634" y="6492875"/>
              <a:ext cx="38100" cy="2089150"/>
            </a:xfrm>
            <a:custGeom>
              <a:avLst/>
              <a:gdLst>
                <a:gd name="T0" fmla="*/ 6 w 6"/>
                <a:gd name="T1" fmla="*/ 6 h 339"/>
                <a:gd name="T2" fmla="*/ 3 w 6"/>
                <a:gd name="T3" fmla="*/ 0 h 339"/>
                <a:gd name="T4" fmla="*/ 0 w 6"/>
                <a:gd name="T5" fmla="*/ 6 h 339"/>
                <a:gd name="T6" fmla="*/ 0 w 6"/>
                <a:gd name="T7" fmla="*/ 339 h 339"/>
                <a:gd name="T8" fmla="*/ 6 w 6"/>
                <a:gd name="T9" fmla="*/ 339 h 339"/>
                <a:gd name="T10" fmla="*/ 6 w 6"/>
                <a:gd name="T11" fmla="*/ 6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39">
                  <a:moveTo>
                    <a:pt x="6" y="6"/>
                  </a:moveTo>
                  <a:cubicBezTo>
                    <a:pt x="6" y="3"/>
                    <a:pt x="5" y="0"/>
                    <a:pt x="3" y="0"/>
                  </a:cubicBezTo>
                  <a:cubicBezTo>
                    <a:pt x="2" y="0"/>
                    <a:pt x="0" y="3"/>
                    <a:pt x="0" y="6"/>
                  </a:cubicBezTo>
                  <a:cubicBezTo>
                    <a:pt x="0" y="339"/>
                    <a:pt x="0" y="339"/>
                    <a:pt x="0" y="339"/>
                  </a:cubicBezTo>
                  <a:cubicBezTo>
                    <a:pt x="6" y="339"/>
                    <a:pt x="6" y="339"/>
                    <a:pt x="6" y="339"/>
                  </a:cubicBezTo>
                  <a:lnTo>
                    <a:pt x="6" y="6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0" name="Freeform 10"/>
            <p:cNvSpPr>
              <a:spLocks/>
            </p:cNvSpPr>
            <p:nvPr/>
          </p:nvSpPr>
          <p:spPr bwMode="auto">
            <a:xfrm>
              <a:off x="2338918" y="6683375"/>
              <a:ext cx="38100" cy="1898650"/>
            </a:xfrm>
            <a:custGeom>
              <a:avLst/>
              <a:gdLst>
                <a:gd name="T0" fmla="*/ 6 w 6"/>
                <a:gd name="T1" fmla="*/ 4 h 308"/>
                <a:gd name="T2" fmla="*/ 3 w 6"/>
                <a:gd name="T3" fmla="*/ 0 h 308"/>
                <a:gd name="T4" fmla="*/ 0 w 6"/>
                <a:gd name="T5" fmla="*/ 4 h 308"/>
                <a:gd name="T6" fmla="*/ 0 w 6"/>
                <a:gd name="T7" fmla="*/ 308 h 308"/>
                <a:gd name="T8" fmla="*/ 6 w 6"/>
                <a:gd name="T9" fmla="*/ 308 h 308"/>
                <a:gd name="T10" fmla="*/ 6 w 6"/>
                <a:gd name="T11" fmla="*/ 4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08">
                  <a:moveTo>
                    <a:pt x="6" y="4"/>
                  </a:moveTo>
                  <a:cubicBezTo>
                    <a:pt x="6" y="2"/>
                    <a:pt x="4" y="0"/>
                    <a:pt x="3" y="0"/>
                  </a:cubicBezTo>
                  <a:cubicBezTo>
                    <a:pt x="1" y="0"/>
                    <a:pt x="0" y="2"/>
                    <a:pt x="0" y="4"/>
                  </a:cubicBezTo>
                  <a:cubicBezTo>
                    <a:pt x="0" y="308"/>
                    <a:pt x="0" y="308"/>
                    <a:pt x="0" y="308"/>
                  </a:cubicBezTo>
                  <a:cubicBezTo>
                    <a:pt x="6" y="308"/>
                    <a:pt x="6" y="308"/>
                    <a:pt x="6" y="308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1" name="Freeform 11"/>
            <p:cNvSpPr>
              <a:spLocks/>
            </p:cNvSpPr>
            <p:nvPr/>
          </p:nvSpPr>
          <p:spPr bwMode="auto">
            <a:xfrm>
              <a:off x="2611967" y="7485063"/>
              <a:ext cx="29633" cy="1096962"/>
            </a:xfrm>
            <a:custGeom>
              <a:avLst/>
              <a:gdLst>
                <a:gd name="T0" fmla="*/ 5 w 5"/>
                <a:gd name="T1" fmla="*/ 3 h 178"/>
                <a:gd name="T2" fmla="*/ 2 w 5"/>
                <a:gd name="T3" fmla="*/ 0 h 178"/>
                <a:gd name="T4" fmla="*/ 0 w 5"/>
                <a:gd name="T5" fmla="*/ 3 h 178"/>
                <a:gd name="T6" fmla="*/ 0 w 5"/>
                <a:gd name="T7" fmla="*/ 178 h 178"/>
                <a:gd name="T8" fmla="*/ 5 w 5"/>
                <a:gd name="T9" fmla="*/ 178 h 178"/>
                <a:gd name="T10" fmla="*/ 5 w 5"/>
                <a:gd name="T11" fmla="*/ 3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78">
                  <a:moveTo>
                    <a:pt x="5" y="3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3"/>
                  </a:cubicBezTo>
                  <a:cubicBezTo>
                    <a:pt x="0" y="178"/>
                    <a:pt x="0" y="178"/>
                    <a:pt x="0" y="178"/>
                  </a:cubicBezTo>
                  <a:cubicBezTo>
                    <a:pt x="5" y="178"/>
                    <a:pt x="5" y="178"/>
                    <a:pt x="5" y="178"/>
                  </a:cubicBezTo>
                  <a:lnTo>
                    <a:pt x="5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2" name="Freeform 12"/>
            <p:cNvSpPr>
              <a:spLocks/>
            </p:cNvSpPr>
            <p:nvPr/>
          </p:nvSpPr>
          <p:spPr bwMode="auto">
            <a:xfrm>
              <a:off x="836085" y="6819900"/>
              <a:ext cx="1159933" cy="1077913"/>
            </a:xfrm>
            <a:custGeom>
              <a:avLst/>
              <a:gdLst>
                <a:gd name="T0" fmla="*/ 85 w 188"/>
                <a:gd name="T1" fmla="*/ 70 h 175"/>
                <a:gd name="T2" fmla="*/ 79 w 188"/>
                <a:gd name="T3" fmla="*/ 5 h 175"/>
                <a:gd name="T4" fmla="*/ 98 w 188"/>
                <a:gd name="T5" fmla="*/ 65 h 175"/>
                <a:gd name="T6" fmla="*/ 149 w 188"/>
                <a:gd name="T7" fmla="*/ 44 h 175"/>
                <a:gd name="T8" fmla="*/ 117 w 188"/>
                <a:gd name="T9" fmla="*/ 81 h 175"/>
                <a:gd name="T10" fmla="*/ 178 w 188"/>
                <a:gd name="T11" fmla="*/ 99 h 175"/>
                <a:gd name="T12" fmla="*/ 113 w 188"/>
                <a:gd name="T13" fmla="*/ 100 h 175"/>
                <a:gd name="T14" fmla="*/ 139 w 188"/>
                <a:gd name="T15" fmla="*/ 151 h 175"/>
                <a:gd name="T16" fmla="*/ 98 w 188"/>
                <a:gd name="T17" fmla="*/ 115 h 175"/>
                <a:gd name="T18" fmla="*/ 90 w 188"/>
                <a:gd name="T19" fmla="*/ 171 h 175"/>
                <a:gd name="T20" fmla="*/ 73 w 188"/>
                <a:gd name="T21" fmla="*/ 120 h 175"/>
                <a:gd name="T22" fmla="*/ 19 w 188"/>
                <a:gd name="T23" fmla="*/ 131 h 175"/>
                <a:gd name="T24" fmla="*/ 59 w 188"/>
                <a:gd name="T25" fmla="*/ 104 h 175"/>
                <a:gd name="T26" fmla="*/ 11 w 188"/>
                <a:gd name="T27" fmla="*/ 67 h 175"/>
                <a:gd name="T28" fmla="*/ 70 w 188"/>
                <a:gd name="T29" fmla="*/ 77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8" h="175">
                  <a:moveTo>
                    <a:pt x="85" y="70"/>
                  </a:moveTo>
                  <a:cubicBezTo>
                    <a:pt x="59" y="74"/>
                    <a:pt x="51" y="9"/>
                    <a:pt x="79" y="5"/>
                  </a:cubicBezTo>
                  <a:cubicBezTo>
                    <a:pt x="111" y="0"/>
                    <a:pt x="102" y="49"/>
                    <a:pt x="98" y="65"/>
                  </a:cubicBezTo>
                  <a:cubicBezTo>
                    <a:pt x="106" y="52"/>
                    <a:pt x="139" y="15"/>
                    <a:pt x="149" y="44"/>
                  </a:cubicBezTo>
                  <a:cubicBezTo>
                    <a:pt x="156" y="63"/>
                    <a:pt x="128" y="72"/>
                    <a:pt x="117" y="81"/>
                  </a:cubicBezTo>
                  <a:cubicBezTo>
                    <a:pt x="131" y="67"/>
                    <a:pt x="188" y="74"/>
                    <a:pt x="178" y="99"/>
                  </a:cubicBezTo>
                  <a:cubicBezTo>
                    <a:pt x="169" y="119"/>
                    <a:pt x="127" y="105"/>
                    <a:pt x="113" y="100"/>
                  </a:cubicBezTo>
                  <a:cubicBezTo>
                    <a:pt x="129" y="109"/>
                    <a:pt x="171" y="135"/>
                    <a:pt x="139" y="151"/>
                  </a:cubicBezTo>
                  <a:cubicBezTo>
                    <a:pt x="113" y="165"/>
                    <a:pt x="105" y="132"/>
                    <a:pt x="98" y="115"/>
                  </a:cubicBezTo>
                  <a:cubicBezTo>
                    <a:pt x="102" y="131"/>
                    <a:pt x="114" y="166"/>
                    <a:pt x="90" y="171"/>
                  </a:cubicBezTo>
                  <a:cubicBezTo>
                    <a:pt x="66" y="175"/>
                    <a:pt x="57" y="134"/>
                    <a:pt x="73" y="120"/>
                  </a:cubicBezTo>
                  <a:cubicBezTo>
                    <a:pt x="64" y="130"/>
                    <a:pt x="30" y="151"/>
                    <a:pt x="19" y="131"/>
                  </a:cubicBezTo>
                  <a:cubicBezTo>
                    <a:pt x="7" y="108"/>
                    <a:pt x="49" y="108"/>
                    <a:pt x="59" y="104"/>
                  </a:cubicBezTo>
                  <a:cubicBezTo>
                    <a:pt x="44" y="106"/>
                    <a:pt x="0" y="88"/>
                    <a:pt x="11" y="67"/>
                  </a:cubicBezTo>
                  <a:cubicBezTo>
                    <a:pt x="21" y="46"/>
                    <a:pt x="66" y="70"/>
                    <a:pt x="70" y="7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3" name="Oval 13"/>
            <p:cNvSpPr>
              <a:spLocks noChangeArrowheads="1"/>
            </p:cNvSpPr>
            <p:nvPr/>
          </p:nvSpPr>
          <p:spPr bwMode="auto">
            <a:xfrm>
              <a:off x="1157818" y="7164388"/>
              <a:ext cx="480483" cy="474662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4" name="Oval 14"/>
            <p:cNvSpPr>
              <a:spLocks noChangeArrowheads="1"/>
            </p:cNvSpPr>
            <p:nvPr/>
          </p:nvSpPr>
          <p:spPr bwMode="auto">
            <a:xfrm>
              <a:off x="1231901" y="7288213"/>
              <a:ext cx="16933" cy="111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5" name="Oval 15"/>
            <p:cNvSpPr>
              <a:spLocks noChangeArrowheads="1"/>
            </p:cNvSpPr>
            <p:nvPr/>
          </p:nvSpPr>
          <p:spPr bwMode="auto">
            <a:xfrm>
              <a:off x="1416051" y="72453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6" name="Oval 16"/>
            <p:cNvSpPr>
              <a:spLocks noChangeArrowheads="1"/>
            </p:cNvSpPr>
            <p:nvPr/>
          </p:nvSpPr>
          <p:spPr bwMode="auto">
            <a:xfrm>
              <a:off x="1373718" y="7331075"/>
              <a:ext cx="19049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7" name="Oval 17"/>
            <p:cNvSpPr>
              <a:spLocks noChangeArrowheads="1"/>
            </p:cNvSpPr>
            <p:nvPr/>
          </p:nvSpPr>
          <p:spPr bwMode="auto">
            <a:xfrm>
              <a:off x="1557867" y="73310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8" name="Oval 18"/>
            <p:cNvSpPr>
              <a:spLocks noChangeArrowheads="1"/>
            </p:cNvSpPr>
            <p:nvPr/>
          </p:nvSpPr>
          <p:spPr bwMode="auto">
            <a:xfrm>
              <a:off x="1500718" y="7459663"/>
              <a:ext cx="19049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9" name="Oval 19"/>
            <p:cNvSpPr>
              <a:spLocks noChangeArrowheads="1"/>
            </p:cNvSpPr>
            <p:nvPr/>
          </p:nvSpPr>
          <p:spPr bwMode="auto">
            <a:xfrm>
              <a:off x="1255185" y="7429500"/>
              <a:ext cx="19049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20" name="Oval 20"/>
            <p:cNvSpPr>
              <a:spLocks noChangeArrowheads="1"/>
            </p:cNvSpPr>
            <p:nvPr/>
          </p:nvSpPr>
          <p:spPr bwMode="auto">
            <a:xfrm>
              <a:off x="1422401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21" name="Oval 21"/>
            <p:cNvSpPr>
              <a:spLocks noChangeArrowheads="1"/>
            </p:cNvSpPr>
            <p:nvPr/>
          </p:nvSpPr>
          <p:spPr bwMode="auto">
            <a:xfrm>
              <a:off x="1392767" y="7559675"/>
              <a:ext cx="10584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22" name="Freeform 22"/>
            <p:cNvSpPr>
              <a:spLocks/>
            </p:cNvSpPr>
            <p:nvPr/>
          </p:nvSpPr>
          <p:spPr bwMode="auto">
            <a:xfrm>
              <a:off x="300567" y="6456363"/>
              <a:ext cx="721784" cy="671512"/>
            </a:xfrm>
            <a:custGeom>
              <a:avLst/>
              <a:gdLst>
                <a:gd name="T0" fmla="*/ 52 w 117"/>
                <a:gd name="T1" fmla="*/ 43 h 109"/>
                <a:gd name="T2" fmla="*/ 49 w 117"/>
                <a:gd name="T3" fmla="*/ 2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0 w 117"/>
                <a:gd name="T11" fmla="*/ 61 h 109"/>
                <a:gd name="T12" fmla="*/ 70 w 117"/>
                <a:gd name="T13" fmla="*/ 62 h 109"/>
                <a:gd name="T14" fmla="*/ 86 w 117"/>
                <a:gd name="T15" fmla="*/ 94 h 109"/>
                <a:gd name="T16" fmla="*/ 60 w 117"/>
                <a:gd name="T17" fmla="*/ 71 h 109"/>
                <a:gd name="T18" fmla="*/ 56 w 117"/>
                <a:gd name="T19" fmla="*/ 106 h 109"/>
                <a:gd name="T20" fmla="*/ 45 w 117"/>
                <a:gd name="T21" fmla="*/ 74 h 109"/>
                <a:gd name="T22" fmla="*/ 11 w 117"/>
                <a:gd name="T23" fmla="*/ 81 h 109"/>
                <a:gd name="T24" fmla="*/ 37 w 117"/>
                <a:gd name="T25" fmla="*/ 64 h 109"/>
                <a:gd name="T26" fmla="*/ 6 w 117"/>
                <a:gd name="T27" fmla="*/ 41 h 109"/>
                <a:gd name="T28" fmla="*/ 43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2" y="43"/>
                  </a:moveTo>
                  <a:cubicBezTo>
                    <a:pt x="36" y="45"/>
                    <a:pt x="31" y="5"/>
                    <a:pt x="49" y="2"/>
                  </a:cubicBezTo>
                  <a:cubicBezTo>
                    <a:pt x="69" y="0"/>
                    <a:pt x="63" y="30"/>
                    <a:pt x="61" y="40"/>
                  </a:cubicBezTo>
                  <a:cubicBezTo>
                    <a:pt x="66" y="32"/>
                    <a:pt x="86" y="9"/>
                    <a:pt x="93" y="27"/>
                  </a:cubicBezTo>
                  <a:cubicBezTo>
                    <a:pt x="97" y="38"/>
                    <a:pt x="79" y="44"/>
                    <a:pt x="73" y="50"/>
                  </a:cubicBezTo>
                  <a:cubicBezTo>
                    <a:pt x="81" y="41"/>
                    <a:pt x="117" y="46"/>
                    <a:pt x="110" y="61"/>
                  </a:cubicBezTo>
                  <a:cubicBezTo>
                    <a:pt x="105" y="73"/>
                    <a:pt x="79" y="65"/>
                    <a:pt x="70" y="62"/>
                  </a:cubicBezTo>
                  <a:cubicBezTo>
                    <a:pt x="80" y="67"/>
                    <a:pt x="106" y="83"/>
                    <a:pt x="86" y="94"/>
                  </a:cubicBezTo>
                  <a:cubicBezTo>
                    <a:pt x="70" y="102"/>
                    <a:pt x="65" y="81"/>
                    <a:pt x="60" y="71"/>
                  </a:cubicBezTo>
                  <a:cubicBezTo>
                    <a:pt x="63" y="81"/>
                    <a:pt x="71" y="103"/>
                    <a:pt x="56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3"/>
                    <a:pt x="11" y="81"/>
                  </a:cubicBezTo>
                  <a:cubicBezTo>
                    <a:pt x="4" y="67"/>
                    <a:pt x="30" y="66"/>
                    <a:pt x="37" y="64"/>
                  </a:cubicBezTo>
                  <a:cubicBezTo>
                    <a:pt x="27" y="65"/>
                    <a:pt x="0" y="54"/>
                    <a:pt x="6" y="41"/>
                  </a:cubicBezTo>
                  <a:cubicBezTo>
                    <a:pt x="13" y="28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23" name="Oval 23"/>
            <p:cNvSpPr>
              <a:spLocks noChangeArrowheads="1"/>
            </p:cNvSpPr>
            <p:nvPr/>
          </p:nvSpPr>
          <p:spPr bwMode="auto">
            <a:xfrm>
              <a:off x="497418" y="6665913"/>
              <a:ext cx="296333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24" name="Oval 24"/>
            <p:cNvSpPr>
              <a:spLocks noChangeArrowheads="1"/>
            </p:cNvSpPr>
            <p:nvPr/>
          </p:nvSpPr>
          <p:spPr bwMode="auto">
            <a:xfrm>
              <a:off x="548218" y="6745288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25" name="Oval 25"/>
            <p:cNvSpPr>
              <a:spLocks noChangeArrowheads="1"/>
            </p:cNvSpPr>
            <p:nvPr/>
          </p:nvSpPr>
          <p:spPr bwMode="auto">
            <a:xfrm>
              <a:off x="658285" y="6715125"/>
              <a:ext cx="6349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26" name="Oval 26"/>
            <p:cNvSpPr>
              <a:spLocks noChangeArrowheads="1"/>
            </p:cNvSpPr>
            <p:nvPr/>
          </p:nvSpPr>
          <p:spPr bwMode="auto">
            <a:xfrm>
              <a:off x="632885" y="6770688"/>
              <a:ext cx="6349" cy="111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27" name="Oval 27"/>
            <p:cNvSpPr>
              <a:spLocks noChangeArrowheads="1"/>
            </p:cNvSpPr>
            <p:nvPr/>
          </p:nvSpPr>
          <p:spPr bwMode="auto">
            <a:xfrm>
              <a:off x="745067" y="6770688"/>
              <a:ext cx="12700" cy="476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28" name="Oval 28"/>
            <p:cNvSpPr>
              <a:spLocks noChangeArrowheads="1"/>
            </p:cNvSpPr>
            <p:nvPr/>
          </p:nvSpPr>
          <p:spPr bwMode="auto">
            <a:xfrm>
              <a:off x="713318" y="6850063"/>
              <a:ext cx="6349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29" name="Oval 29"/>
            <p:cNvSpPr>
              <a:spLocks noChangeArrowheads="1"/>
            </p:cNvSpPr>
            <p:nvPr/>
          </p:nvSpPr>
          <p:spPr bwMode="auto">
            <a:xfrm>
              <a:off x="560918" y="68310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30" name="Oval 30"/>
            <p:cNvSpPr>
              <a:spLocks noChangeArrowheads="1"/>
            </p:cNvSpPr>
            <p:nvPr/>
          </p:nvSpPr>
          <p:spPr bwMode="auto">
            <a:xfrm>
              <a:off x="664634" y="6843713"/>
              <a:ext cx="6351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31" name="Oval 31"/>
            <p:cNvSpPr>
              <a:spLocks noChangeArrowheads="1"/>
            </p:cNvSpPr>
            <p:nvPr/>
          </p:nvSpPr>
          <p:spPr bwMode="auto">
            <a:xfrm>
              <a:off x="645585" y="6911975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32" name="Freeform 32"/>
            <p:cNvSpPr>
              <a:spLocks/>
            </p:cNvSpPr>
            <p:nvPr/>
          </p:nvSpPr>
          <p:spPr bwMode="auto">
            <a:xfrm>
              <a:off x="2277534" y="7108825"/>
              <a:ext cx="721784" cy="671513"/>
            </a:xfrm>
            <a:custGeom>
              <a:avLst/>
              <a:gdLst>
                <a:gd name="T0" fmla="*/ 53 w 117"/>
                <a:gd name="T1" fmla="*/ 43 h 109"/>
                <a:gd name="T2" fmla="*/ 50 w 117"/>
                <a:gd name="T3" fmla="*/ 3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1 w 117"/>
                <a:gd name="T11" fmla="*/ 61 h 109"/>
                <a:gd name="T12" fmla="*/ 71 w 117"/>
                <a:gd name="T13" fmla="*/ 62 h 109"/>
                <a:gd name="T14" fmla="*/ 87 w 117"/>
                <a:gd name="T15" fmla="*/ 94 h 109"/>
                <a:gd name="T16" fmla="*/ 61 w 117"/>
                <a:gd name="T17" fmla="*/ 71 h 109"/>
                <a:gd name="T18" fmla="*/ 56 w 117"/>
                <a:gd name="T19" fmla="*/ 106 h 109"/>
                <a:gd name="T20" fmla="*/ 46 w 117"/>
                <a:gd name="T21" fmla="*/ 74 h 109"/>
                <a:gd name="T22" fmla="*/ 12 w 117"/>
                <a:gd name="T23" fmla="*/ 81 h 109"/>
                <a:gd name="T24" fmla="*/ 37 w 117"/>
                <a:gd name="T25" fmla="*/ 64 h 109"/>
                <a:gd name="T26" fmla="*/ 7 w 117"/>
                <a:gd name="T27" fmla="*/ 41 h 109"/>
                <a:gd name="T28" fmla="*/ 44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3" y="43"/>
                  </a:moveTo>
                  <a:cubicBezTo>
                    <a:pt x="37" y="46"/>
                    <a:pt x="32" y="5"/>
                    <a:pt x="50" y="3"/>
                  </a:cubicBezTo>
                  <a:cubicBezTo>
                    <a:pt x="69" y="0"/>
                    <a:pt x="64" y="30"/>
                    <a:pt x="61" y="40"/>
                  </a:cubicBezTo>
                  <a:cubicBezTo>
                    <a:pt x="66" y="32"/>
                    <a:pt x="87" y="9"/>
                    <a:pt x="93" y="27"/>
                  </a:cubicBezTo>
                  <a:cubicBezTo>
                    <a:pt x="97" y="39"/>
                    <a:pt x="80" y="44"/>
                    <a:pt x="73" y="50"/>
                  </a:cubicBezTo>
                  <a:cubicBezTo>
                    <a:pt x="82" y="41"/>
                    <a:pt x="117" y="46"/>
                    <a:pt x="111" y="61"/>
                  </a:cubicBezTo>
                  <a:cubicBezTo>
                    <a:pt x="105" y="74"/>
                    <a:pt x="79" y="65"/>
                    <a:pt x="71" y="62"/>
                  </a:cubicBezTo>
                  <a:cubicBezTo>
                    <a:pt x="80" y="67"/>
                    <a:pt x="107" y="84"/>
                    <a:pt x="87" y="94"/>
                  </a:cubicBezTo>
                  <a:cubicBezTo>
                    <a:pt x="70" y="102"/>
                    <a:pt x="66" y="82"/>
                    <a:pt x="61" y="71"/>
                  </a:cubicBezTo>
                  <a:cubicBezTo>
                    <a:pt x="64" y="81"/>
                    <a:pt x="71" y="103"/>
                    <a:pt x="56" y="106"/>
                  </a:cubicBezTo>
                  <a:cubicBezTo>
                    <a:pt x="41" y="109"/>
                    <a:pt x="35" y="83"/>
                    <a:pt x="46" y="74"/>
                  </a:cubicBezTo>
                  <a:cubicBezTo>
                    <a:pt x="40" y="81"/>
                    <a:pt x="18" y="94"/>
                    <a:pt x="12" y="81"/>
                  </a:cubicBezTo>
                  <a:cubicBezTo>
                    <a:pt x="4" y="67"/>
                    <a:pt x="30" y="67"/>
                    <a:pt x="37" y="64"/>
                  </a:cubicBezTo>
                  <a:cubicBezTo>
                    <a:pt x="28" y="66"/>
                    <a:pt x="0" y="55"/>
                    <a:pt x="7" y="41"/>
                  </a:cubicBezTo>
                  <a:cubicBezTo>
                    <a:pt x="13" y="28"/>
                    <a:pt x="41" y="43"/>
                    <a:pt x="44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33" name="Oval 33"/>
            <p:cNvSpPr>
              <a:spLocks noChangeArrowheads="1"/>
            </p:cNvSpPr>
            <p:nvPr/>
          </p:nvSpPr>
          <p:spPr bwMode="auto">
            <a:xfrm>
              <a:off x="2480734" y="7324725"/>
              <a:ext cx="296333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34" name="Oval 34"/>
            <p:cNvSpPr>
              <a:spLocks noChangeArrowheads="1"/>
            </p:cNvSpPr>
            <p:nvPr/>
          </p:nvSpPr>
          <p:spPr bwMode="auto">
            <a:xfrm>
              <a:off x="2523067" y="7399338"/>
              <a:ext cx="12700" cy="476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35" name="Oval 35"/>
            <p:cNvSpPr>
              <a:spLocks noChangeArrowheads="1"/>
            </p:cNvSpPr>
            <p:nvPr/>
          </p:nvSpPr>
          <p:spPr bwMode="auto">
            <a:xfrm>
              <a:off x="2641601" y="7373938"/>
              <a:ext cx="6351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36" name="Oval 36"/>
            <p:cNvSpPr>
              <a:spLocks noChangeArrowheads="1"/>
            </p:cNvSpPr>
            <p:nvPr/>
          </p:nvSpPr>
          <p:spPr bwMode="auto">
            <a:xfrm>
              <a:off x="2611967" y="7429500"/>
              <a:ext cx="10584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37" name="Oval 37"/>
            <p:cNvSpPr>
              <a:spLocks noChangeArrowheads="1"/>
            </p:cNvSpPr>
            <p:nvPr/>
          </p:nvSpPr>
          <p:spPr bwMode="auto">
            <a:xfrm>
              <a:off x="2726267" y="7423150"/>
              <a:ext cx="6351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38" name="Oval 38"/>
            <p:cNvSpPr>
              <a:spLocks noChangeArrowheads="1"/>
            </p:cNvSpPr>
            <p:nvPr/>
          </p:nvSpPr>
          <p:spPr bwMode="auto">
            <a:xfrm>
              <a:off x="2696634" y="7508875"/>
              <a:ext cx="6351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39" name="Oval 39"/>
            <p:cNvSpPr>
              <a:spLocks noChangeArrowheads="1"/>
            </p:cNvSpPr>
            <p:nvPr/>
          </p:nvSpPr>
          <p:spPr bwMode="auto">
            <a:xfrm>
              <a:off x="2542118" y="7485063"/>
              <a:ext cx="6349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40" name="Oval 40"/>
            <p:cNvSpPr>
              <a:spLocks noChangeArrowheads="1"/>
            </p:cNvSpPr>
            <p:nvPr/>
          </p:nvSpPr>
          <p:spPr bwMode="auto">
            <a:xfrm>
              <a:off x="2641601" y="7504113"/>
              <a:ext cx="12700" cy="476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41" name="Oval 41"/>
            <p:cNvSpPr>
              <a:spLocks noChangeArrowheads="1"/>
            </p:cNvSpPr>
            <p:nvPr/>
          </p:nvSpPr>
          <p:spPr bwMode="auto">
            <a:xfrm>
              <a:off x="2622551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42" name="Freeform 42"/>
            <p:cNvSpPr>
              <a:spLocks/>
            </p:cNvSpPr>
            <p:nvPr/>
          </p:nvSpPr>
          <p:spPr bwMode="auto">
            <a:xfrm>
              <a:off x="2129367" y="6516688"/>
              <a:ext cx="499533" cy="468312"/>
            </a:xfrm>
            <a:custGeom>
              <a:avLst/>
              <a:gdLst>
                <a:gd name="T0" fmla="*/ 36 w 81"/>
                <a:gd name="T1" fmla="*/ 30 h 76"/>
                <a:gd name="T2" fmla="*/ 34 w 81"/>
                <a:gd name="T3" fmla="*/ 2 h 76"/>
                <a:gd name="T4" fmla="*/ 42 w 81"/>
                <a:gd name="T5" fmla="*/ 28 h 76"/>
                <a:gd name="T6" fmla="*/ 65 w 81"/>
                <a:gd name="T7" fmla="*/ 19 h 76"/>
                <a:gd name="T8" fmla="*/ 50 w 81"/>
                <a:gd name="T9" fmla="*/ 35 h 76"/>
                <a:gd name="T10" fmla="*/ 77 w 81"/>
                <a:gd name="T11" fmla="*/ 42 h 76"/>
                <a:gd name="T12" fmla="*/ 49 w 81"/>
                <a:gd name="T13" fmla="*/ 43 h 76"/>
                <a:gd name="T14" fmla="*/ 60 w 81"/>
                <a:gd name="T15" fmla="*/ 65 h 76"/>
                <a:gd name="T16" fmla="*/ 42 w 81"/>
                <a:gd name="T17" fmla="*/ 50 h 76"/>
                <a:gd name="T18" fmla="*/ 39 w 81"/>
                <a:gd name="T19" fmla="*/ 74 h 76"/>
                <a:gd name="T20" fmla="*/ 31 w 81"/>
                <a:gd name="T21" fmla="*/ 52 h 76"/>
                <a:gd name="T22" fmla="*/ 8 w 81"/>
                <a:gd name="T23" fmla="*/ 56 h 76"/>
                <a:gd name="T24" fmla="*/ 25 w 81"/>
                <a:gd name="T25" fmla="*/ 45 h 76"/>
                <a:gd name="T26" fmla="*/ 4 w 81"/>
                <a:gd name="T27" fmla="*/ 29 h 76"/>
                <a:gd name="T28" fmla="*/ 30 w 81"/>
                <a:gd name="T29" fmla="*/ 33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1" h="76">
                  <a:moveTo>
                    <a:pt x="36" y="30"/>
                  </a:moveTo>
                  <a:cubicBezTo>
                    <a:pt x="25" y="32"/>
                    <a:pt x="21" y="4"/>
                    <a:pt x="34" y="2"/>
                  </a:cubicBezTo>
                  <a:cubicBezTo>
                    <a:pt x="48" y="0"/>
                    <a:pt x="44" y="21"/>
                    <a:pt x="42" y="28"/>
                  </a:cubicBezTo>
                  <a:cubicBezTo>
                    <a:pt x="46" y="22"/>
                    <a:pt x="60" y="6"/>
                    <a:pt x="65" y="19"/>
                  </a:cubicBezTo>
                  <a:cubicBezTo>
                    <a:pt x="67" y="27"/>
                    <a:pt x="55" y="31"/>
                    <a:pt x="50" y="35"/>
                  </a:cubicBezTo>
                  <a:cubicBezTo>
                    <a:pt x="56" y="29"/>
                    <a:pt x="81" y="32"/>
                    <a:pt x="77" y="42"/>
                  </a:cubicBezTo>
                  <a:cubicBezTo>
                    <a:pt x="73" y="51"/>
                    <a:pt x="55" y="45"/>
                    <a:pt x="49" y="43"/>
                  </a:cubicBezTo>
                  <a:cubicBezTo>
                    <a:pt x="56" y="47"/>
                    <a:pt x="74" y="58"/>
                    <a:pt x="60" y="65"/>
                  </a:cubicBezTo>
                  <a:cubicBezTo>
                    <a:pt x="48" y="71"/>
                    <a:pt x="45" y="57"/>
                    <a:pt x="42" y="50"/>
                  </a:cubicBezTo>
                  <a:cubicBezTo>
                    <a:pt x="44" y="57"/>
                    <a:pt x="49" y="72"/>
                    <a:pt x="39" y="74"/>
                  </a:cubicBezTo>
                  <a:cubicBezTo>
                    <a:pt x="28" y="76"/>
                    <a:pt x="24" y="58"/>
                    <a:pt x="31" y="52"/>
                  </a:cubicBezTo>
                  <a:cubicBezTo>
                    <a:pt x="27" y="56"/>
                    <a:pt x="12" y="65"/>
                    <a:pt x="8" y="56"/>
                  </a:cubicBezTo>
                  <a:cubicBezTo>
                    <a:pt x="2" y="47"/>
                    <a:pt x="21" y="46"/>
                    <a:pt x="25" y="45"/>
                  </a:cubicBezTo>
                  <a:cubicBezTo>
                    <a:pt x="19" y="46"/>
                    <a:pt x="0" y="38"/>
                    <a:pt x="4" y="29"/>
                  </a:cubicBezTo>
                  <a:cubicBezTo>
                    <a:pt x="9" y="20"/>
                    <a:pt x="28" y="30"/>
                    <a:pt x="30" y="3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43" name="Oval 43"/>
            <p:cNvSpPr>
              <a:spLocks noChangeArrowheads="1"/>
            </p:cNvSpPr>
            <p:nvPr/>
          </p:nvSpPr>
          <p:spPr bwMode="auto">
            <a:xfrm>
              <a:off x="2264834" y="6665913"/>
              <a:ext cx="209551" cy="209550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44" name="Oval 44"/>
            <p:cNvSpPr>
              <a:spLocks noChangeArrowheads="1"/>
            </p:cNvSpPr>
            <p:nvPr/>
          </p:nvSpPr>
          <p:spPr bwMode="auto">
            <a:xfrm>
              <a:off x="2302934" y="6719888"/>
              <a:ext cx="2117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45" name="Oval 45"/>
            <p:cNvSpPr>
              <a:spLocks noChangeArrowheads="1"/>
            </p:cNvSpPr>
            <p:nvPr/>
          </p:nvSpPr>
          <p:spPr bwMode="auto">
            <a:xfrm>
              <a:off x="2377018" y="6702425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46" name="Oval 46"/>
            <p:cNvSpPr>
              <a:spLocks noChangeArrowheads="1"/>
            </p:cNvSpPr>
            <p:nvPr/>
          </p:nvSpPr>
          <p:spPr bwMode="auto">
            <a:xfrm>
              <a:off x="2357967" y="6738938"/>
              <a:ext cx="6351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47" name="Oval 47"/>
            <p:cNvSpPr>
              <a:spLocks noChangeArrowheads="1"/>
            </p:cNvSpPr>
            <p:nvPr/>
          </p:nvSpPr>
          <p:spPr bwMode="auto">
            <a:xfrm>
              <a:off x="2438401" y="6732588"/>
              <a:ext cx="6351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48" name="Oval 48"/>
            <p:cNvSpPr>
              <a:spLocks noChangeArrowheads="1"/>
            </p:cNvSpPr>
            <p:nvPr/>
          </p:nvSpPr>
          <p:spPr bwMode="auto">
            <a:xfrm>
              <a:off x="2419351" y="6794500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49" name="Oval 49"/>
            <p:cNvSpPr>
              <a:spLocks noChangeArrowheads="1"/>
            </p:cNvSpPr>
            <p:nvPr/>
          </p:nvSpPr>
          <p:spPr bwMode="auto">
            <a:xfrm>
              <a:off x="2307167" y="6781800"/>
              <a:ext cx="6351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50" name="Oval 50"/>
            <p:cNvSpPr>
              <a:spLocks noChangeArrowheads="1"/>
            </p:cNvSpPr>
            <p:nvPr/>
          </p:nvSpPr>
          <p:spPr bwMode="auto">
            <a:xfrm>
              <a:off x="2383367" y="6788150"/>
              <a:ext cx="6351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51" name="Oval 51"/>
            <p:cNvSpPr>
              <a:spLocks noChangeArrowheads="1"/>
            </p:cNvSpPr>
            <p:nvPr/>
          </p:nvSpPr>
          <p:spPr bwMode="auto">
            <a:xfrm>
              <a:off x="2370667" y="6837363"/>
              <a:ext cx="6351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52" name="Freeform 52"/>
            <p:cNvSpPr>
              <a:spLocks/>
            </p:cNvSpPr>
            <p:nvPr/>
          </p:nvSpPr>
          <p:spPr bwMode="auto">
            <a:xfrm>
              <a:off x="1297518" y="6061075"/>
              <a:ext cx="692149" cy="647700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2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8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2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8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8"/>
                    <a:pt x="58" y="68"/>
                  </a:cubicBezTo>
                  <a:cubicBezTo>
                    <a:pt x="60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4"/>
                    <a:pt x="29" y="64"/>
                    <a:pt x="35" y="62"/>
                  </a:cubicBezTo>
                  <a:cubicBezTo>
                    <a:pt x="26" y="63"/>
                    <a:pt x="0" y="52"/>
                    <a:pt x="6" y="40"/>
                  </a:cubicBezTo>
                  <a:cubicBezTo>
                    <a:pt x="12" y="27"/>
                    <a:pt x="39" y="41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53" name="Oval 53"/>
            <p:cNvSpPr>
              <a:spLocks noChangeArrowheads="1"/>
            </p:cNvSpPr>
            <p:nvPr/>
          </p:nvSpPr>
          <p:spPr bwMode="auto">
            <a:xfrm>
              <a:off x="1490134" y="6264275"/>
              <a:ext cx="283633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54" name="Oval 54"/>
            <p:cNvSpPr>
              <a:spLocks noChangeArrowheads="1"/>
            </p:cNvSpPr>
            <p:nvPr/>
          </p:nvSpPr>
          <p:spPr bwMode="auto">
            <a:xfrm>
              <a:off x="1532467" y="6338888"/>
              <a:ext cx="6351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55" name="Oval 55"/>
            <p:cNvSpPr>
              <a:spLocks noChangeArrowheads="1"/>
            </p:cNvSpPr>
            <p:nvPr/>
          </p:nvSpPr>
          <p:spPr bwMode="auto">
            <a:xfrm>
              <a:off x="1644651" y="6313488"/>
              <a:ext cx="423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56" name="Oval 56"/>
            <p:cNvSpPr>
              <a:spLocks noChangeArrowheads="1"/>
            </p:cNvSpPr>
            <p:nvPr/>
          </p:nvSpPr>
          <p:spPr bwMode="auto">
            <a:xfrm>
              <a:off x="1619251" y="6362700"/>
              <a:ext cx="6349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57" name="Oval 57"/>
            <p:cNvSpPr>
              <a:spLocks noChangeArrowheads="1"/>
            </p:cNvSpPr>
            <p:nvPr/>
          </p:nvSpPr>
          <p:spPr bwMode="auto">
            <a:xfrm>
              <a:off x="1722967" y="636270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58" name="Oval 58"/>
            <p:cNvSpPr>
              <a:spLocks noChangeArrowheads="1"/>
            </p:cNvSpPr>
            <p:nvPr/>
          </p:nvSpPr>
          <p:spPr bwMode="auto">
            <a:xfrm>
              <a:off x="1693334" y="644366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59" name="Oval 59"/>
            <p:cNvSpPr>
              <a:spLocks noChangeArrowheads="1"/>
            </p:cNvSpPr>
            <p:nvPr/>
          </p:nvSpPr>
          <p:spPr bwMode="auto">
            <a:xfrm>
              <a:off x="1545167" y="64246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60" name="Oval 60"/>
            <p:cNvSpPr>
              <a:spLocks noChangeArrowheads="1"/>
            </p:cNvSpPr>
            <p:nvPr/>
          </p:nvSpPr>
          <p:spPr bwMode="auto">
            <a:xfrm>
              <a:off x="1644651" y="6437313"/>
              <a:ext cx="1058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61" name="Oval 61"/>
            <p:cNvSpPr>
              <a:spLocks noChangeArrowheads="1"/>
            </p:cNvSpPr>
            <p:nvPr/>
          </p:nvSpPr>
          <p:spPr bwMode="auto">
            <a:xfrm>
              <a:off x="1625601" y="6499225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62" name="Freeform 62"/>
            <p:cNvSpPr>
              <a:spLocks/>
            </p:cNvSpPr>
            <p:nvPr/>
          </p:nvSpPr>
          <p:spPr bwMode="auto">
            <a:xfrm>
              <a:off x="929218" y="7910513"/>
              <a:ext cx="457200" cy="393700"/>
            </a:xfrm>
            <a:custGeom>
              <a:avLst/>
              <a:gdLst>
                <a:gd name="T0" fmla="*/ 0 w 74"/>
                <a:gd name="T1" fmla="*/ 7 h 64"/>
                <a:gd name="T2" fmla="*/ 74 w 74"/>
                <a:gd name="T3" fmla="*/ 64 h 64"/>
                <a:gd name="T4" fmla="*/ 0 w 74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7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63" name="Freeform 63"/>
            <p:cNvSpPr>
              <a:spLocks/>
            </p:cNvSpPr>
            <p:nvPr/>
          </p:nvSpPr>
          <p:spPr bwMode="auto">
            <a:xfrm>
              <a:off x="903818" y="7953375"/>
              <a:ext cx="482600" cy="431800"/>
            </a:xfrm>
            <a:custGeom>
              <a:avLst/>
              <a:gdLst>
                <a:gd name="T0" fmla="*/ 4 w 78"/>
                <a:gd name="T1" fmla="*/ 0 h 70"/>
                <a:gd name="T2" fmla="*/ 0 w 78"/>
                <a:gd name="T3" fmla="*/ 1 h 70"/>
                <a:gd name="T4" fmla="*/ 78 w 78"/>
                <a:gd name="T5" fmla="*/ 58 h 70"/>
                <a:gd name="T6" fmla="*/ 78 w 78"/>
                <a:gd name="T7" fmla="*/ 57 h 70"/>
                <a:gd name="T8" fmla="*/ 4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4" y="0"/>
                  </a:moveTo>
                  <a:cubicBezTo>
                    <a:pt x="3" y="1"/>
                    <a:pt x="1" y="1"/>
                    <a:pt x="0" y="1"/>
                  </a:cubicBezTo>
                  <a:cubicBezTo>
                    <a:pt x="0" y="1"/>
                    <a:pt x="16" y="70"/>
                    <a:pt x="78" y="58"/>
                  </a:cubicBezTo>
                  <a:cubicBezTo>
                    <a:pt x="78" y="58"/>
                    <a:pt x="78" y="57"/>
                    <a:pt x="78" y="57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64" name="Freeform 64"/>
            <p:cNvSpPr>
              <a:spLocks/>
            </p:cNvSpPr>
            <p:nvPr/>
          </p:nvSpPr>
          <p:spPr bwMode="auto">
            <a:xfrm>
              <a:off x="154518" y="7183438"/>
              <a:ext cx="455083" cy="393700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65" name="Freeform 65"/>
            <p:cNvSpPr>
              <a:spLocks/>
            </p:cNvSpPr>
            <p:nvPr/>
          </p:nvSpPr>
          <p:spPr bwMode="auto">
            <a:xfrm>
              <a:off x="129118" y="7232650"/>
              <a:ext cx="486833" cy="425450"/>
            </a:xfrm>
            <a:custGeom>
              <a:avLst/>
              <a:gdLst>
                <a:gd name="T0" fmla="*/ 4 w 79"/>
                <a:gd name="T1" fmla="*/ 0 h 69"/>
                <a:gd name="T2" fmla="*/ 0 w 79"/>
                <a:gd name="T3" fmla="*/ 1 h 69"/>
                <a:gd name="T4" fmla="*/ 79 w 79"/>
                <a:gd name="T5" fmla="*/ 57 h 69"/>
                <a:gd name="T6" fmla="*/ 78 w 79"/>
                <a:gd name="T7" fmla="*/ 56 h 69"/>
                <a:gd name="T8" fmla="*/ 4 w 79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9" h="69">
                  <a:moveTo>
                    <a:pt x="4" y="0"/>
                  </a:moveTo>
                  <a:cubicBezTo>
                    <a:pt x="3" y="0"/>
                    <a:pt x="2" y="0"/>
                    <a:pt x="0" y="1"/>
                  </a:cubicBezTo>
                  <a:cubicBezTo>
                    <a:pt x="0" y="1"/>
                    <a:pt x="16" y="69"/>
                    <a:pt x="79" y="57"/>
                  </a:cubicBezTo>
                  <a:cubicBezTo>
                    <a:pt x="79" y="57"/>
                    <a:pt x="79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66" name="Freeform 66"/>
            <p:cNvSpPr>
              <a:spLocks/>
            </p:cNvSpPr>
            <p:nvPr/>
          </p:nvSpPr>
          <p:spPr bwMode="auto">
            <a:xfrm>
              <a:off x="1883834" y="7239000"/>
              <a:ext cx="463551" cy="393700"/>
            </a:xfrm>
            <a:custGeom>
              <a:avLst/>
              <a:gdLst>
                <a:gd name="T0" fmla="*/ 0 w 75"/>
                <a:gd name="T1" fmla="*/ 7 h 64"/>
                <a:gd name="T2" fmla="*/ 75 w 75"/>
                <a:gd name="T3" fmla="*/ 64 h 64"/>
                <a:gd name="T4" fmla="*/ 0 w 75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64">
                  <a:moveTo>
                    <a:pt x="0" y="7"/>
                  </a:moveTo>
                  <a:cubicBezTo>
                    <a:pt x="75" y="64"/>
                    <a:pt x="75" y="64"/>
                    <a:pt x="75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67" name="Freeform 67"/>
            <p:cNvSpPr>
              <a:spLocks/>
            </p:cNvSpPr>
            <p:nvPr/>
          </p:nvSpPr>
          <p:spPr bwMode="auto">
            <a:xfrm>
              <a:off x="1864785" y="7281863"/>
              <a:ext cx="482600" cy="431800"/>
            </a:xfrm>
            <a:custGeom>
              <a:avLst/>
              <a:gdLst>
                <a:gd name="T0" fmla="*/ 3 w 78"/>
                <a:gd name="T1" fmla="*/ 0 h 70"/>
                <a:gd name="T2" fmla="*/ 0 w 78"/>
                <a:gd name="T3" fmla="*/ 1 h 70"/>
                <a:gd name="T4" fmla="*/ 78 w 78"/>
                <a:gd name="T5" fmla="*/ 57 h 70"/>
                <a:gd name="T6" fmla="*/ 78 w 78"/>
                <a:gd name="T7" fmla="*/ 57 h 70"/>
                <a:gd name="T8" fmla="*/ 3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3" y="0"/>
                  </a:moveTo>
                  <a:cubicBezTo>
                    <a:pt x="2" y="0"/>
                    <a:pt x="1" y="0"/>
                    <a:pt x="0" y="1"/>
                  </a:cubicBezTo>
                  <a:cubicBezTo>
                    <a:pt x="0" y="1"/>
                    <a:pt x="15" y="70"/>
                    <a:pt x="78" y="57"/>
                  </a:cubicBezTo>
                  <a:cubicBezTo>
                    <a:pt x="78" y="57"/>
                    <a:pt x="78" y="57"/>
                    <a:pt x="78" y="57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68" name="Freeform 68"/>
            <p:cNvSpPr>
              <a:spLocks/>
            </p:cNvSpPr>
            <p:nvPr/>
          </p:nvSpPr>
          <p:spPr bwMode="auto">
            <a:xfrm>
              <a:off x="645585" y="7423150"/>
              <a:ext cx="406400" cy="406400"/>
            </a:xfrm>
            <a:custGeom>
              <a:avLst/>
              <a:gdLst>
                <a:gd name="T0" fmla="*/ 66 w 66"/>
                <a:gd name="T1" fmla="*/ 0 h 66"/>
                <a:gd name="T2" fmla="*/ 0 w 66"/>
                <a:gd name="T3" fmla="*/ 66 h 66"/>
                <a:gd name="T4" fmla="*/ 66 w 66"/>
                <a:gd name="T5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6">
                  <a:moveTo>
                    <a:pt x="66" y="0"/>
                  </a:moveTo>
                  <a:cubicBezTo>
                    <a:pt x="0" y="66"/>
                    <a:pt x="0" y="66"/>
                    <a:pt x="0" y="66"/>
                  </a:cubicBezTo>
                  <a:cubicBezTo>
                    <a:pt x="1" y="59"/>
                    <a:pt x="7" y="0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69" name="Freeform 69"/>
            <p:cNvSpPr>
              <a:spLocks/>
            </p:cNvSpPr>
            <p:nvPr/>
          </p:nvSpPr>
          <p:spPr bwMode="auto">
            <a:xfrm>
              <a:off x="645585" y="7423150"/>
              <a:ext cx="425449" cy="431800"/>
            </a:xfrm>
            <a:custGeom>
              <a:avLst/>
              <a:gdLst>
                <a:gd name="T0" fmla="*/ 66 w 69"/>
                <a:gd name="T1" fmla="*/ 0 h 70"/>
                <a:gd name="T2" fmla="*/ 69 w 69"/>
                <a:gd name="T3" fmla="*/ 0 h 70"/>
                <a:gd name="T4" fmla="*/ 0 w 69"/>
                <a:gd name="T5" fmla="*/ 67 h 70"/>
                <a:gd name="T6" fmla="*/ 0 w 69"/>
                <a:gd name="T7" fmla="*/ 66 h 70"/>
                <a:gd name="T8" fmla="*/ 66 w 69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0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0"/>
                    <a:pt x="0" y="67"/>
                  </a:cubicBezTo>
                  <a:cubicBezTo>
                    <a:pt x="0" y="67"/>
                    <a:pt x="0" y="67"/>
                    <a:pt x="0" y="66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70" name="Freeform 70"/>
            <p:cNvSpPr>
              <a:spLocks/>
            </p:cNvSpPr>
            <p:nvPr/>
          </p:nvSpPr>
          <p:spPr bwMode="auto">
            <a:xfrm>
              <a:off x="1722967" y="6627813"/>
              <a:ext cx="406400" cy="412750"/>
            </a:xfrm>
            <a:custGeom>
              <a:avLst/>
              <a:gdLst>
                <a:gd name="T0" fmla="*/ 66 w 66"/>
                <a:gd name="T1" fmla="*/ 0 h 67"/>
                <a:gd name="T2" fmla="*/ 0 w 66"/>
                <a:gd name="T3" fmla="*/ 67 h 67"/>
                <a:gd name="T4" fmla="*/ 66 w 66"/>
                <a:gd name="T5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7">
                  <a:moveTo>
                    <a:pt x="66" y="0"/>
                  </a:moveTo>
                  <a:cubicBezTo>
                    <a:pt x="0" y="67"/>
                    <a:pt x="0" y="67"/>
                    <a:pt x="0" y="67"/>
                  </a:cubicBezTo>
                  <a:cubicBezTo>
                    <a:pt x="0" y="60"/>
                    <a:pt x="7" y="1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71" name="Freeform 71"/>
            <p:cNvSpPr>
              <a:spLocks/>
            </p:cNvSpPr>
            <p:nvPr/>
          </p:nvSpPr>
          <p:spPr bwMode="auto">
            <a:xfrm>
              <a:off x="1722967" y="6627813"/>
              <a:ext cx="425451" cy="438150"/>
            </a:xfrm>
            <a:custGeom>
              <a:avLst/>
              <a:gdLst>
                <a:gd name="T0" fmla="*/ 66 w 69"/>
                <a:gd name="T1" fmla="*/ 0 h 71"/>
                <a:gd name="T2" fmla="*/ 69 w 69"/>
                <a:gd name="T3" fmla="*/ 0 h 71"/>
                <a:gd name="T4" fmla="*/ 0 w 69"/>
                <a:gd name="T5" fmla="*/ 67 h 71"/>
                <a:gd name="T6" fmla="*/ 0 w 69"/>
                <a:gd name="T7" fmla="*/ 67 h 71"/>
                <a:gd name="T8" fmla="*/ 66 w 69"/>
                <a:gd name="T9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1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1"/>
                    <a:pt x="0" y="67"/>
                  </a:cubicBezTo>
                  <a:cubicBezTo>
                    <a:pt x="0" y="67"/>
                    <a:pt x="0" y="67"/>
                    <a:pt x="0" y="67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72" name="Freeform 72"/>
            <p:cNvSpPr>
              <a:spLocks/>
            </p:cNvSpPr>
            <p:nvPr/>
          </p:nvSpPr>
          <p:spPr bwMode="auto">
            <a:xfrm>
              <a:off x="2635251" y="7664450"/>
              <a:ext cx="522816" cy="528638"/>
            </a:xfrm>
            <a:custGeom>
              <a:avLst/>
              <a:gdLst>
                <a:gd name="T0" fmla="*/ 85 w 85"/>
                <a:gd name="T1" fmla="*/ 0 h 86"/>
                <a:gd name="T2" fmla="*/ 0 w 85"/>
                <a:gd name="T3" fmla="*/ 86 h 86"/>
                <a:gd name="T4" fmla="*/ 85 w 85"/>
                <a:gd name="T5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6">
                  <a:moveTo>
                    <a:pt x="85" y="0"/>
                  </a:moveTo>
                  <a:cubicBezTo>
                    <a:pt x="0" y="86"/>
                    <a:pt x="0" y="86"/>
                    <a:pt x="0" y="86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73" name="Freeform 73"/>
            <p:cNvSpPr>
              <a:spLocks/>
            </p:cNvSpPr>
            <p:nvPr/>
          </p:nvSpPr>
          <p:spPr bwMode="auto">
            <a:xfrm>
              <a:off x="2635251" y="7664450"/>
              <a:ext cx="554567" cy="560388"/>
            </a:xfrm>
            <a:custGeom>
              <a:avLst/>
              <a:gdLst>
                <a:gd name="T0" fmla="*/ 85 w 90"/>
                <a:gd name="T1" fmla="*/ 0 h 91"/>
                <a:gd name="T2" fmla="*/ 90 w 90"/>
                <a:gd name="T3" fmla="*/ 0 h 91"/>
                <a:gd name="T4" fmla="*/ 0 w 90"/>
                <a:gd name="T5" fmla="*/ 86 h 91"/>
                <a:gd name="T6" fmla="*/ 0 w 90"/>
                <a:gd name="T7" fmla="*/ 86 h 91"/>
                <a:gd name="T8" fmla="*/ 85 w 90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91">
                  <a:moveTo>
                    <a:pt x="85" y="0"/>
                  </a:moveTo>
                  <a:cubicBezTo>
                    <a:pt x="86" y="0"/>
                    <a:pt x="88" y="0"/>
                    <a:pt x="90" y="0"/>
                  </a:cubicBezTo>
                  <a:cubicBezTo>
                    <a:pt x="90" y="0"/>
                    <a:pt x="82" y="91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74" name="Freeform 74"/>
            <p:cNvSpPr>
              <a:spLocks/>
            </p:cNvSpPr>
            <p:nvPr/>
          </p:nvSpPr>
          <p:spPr bwMode="auto">
            <a:xfrm>
              <a:off x="10972800" y="7404100"/>
              <a:ext cx="29633" cy="1177925"/>
            </a:xfrm>
            <a:custGeom>
              <a:avLst/>
              <a:gdLst>
                <a:gd name="T0" fmla="*/ 5 w 5"/>
                <a:gd name="T1" fmla="*/ 5 h 191"/>
                <a:gd name="T2" fmla="*/ 2 w 5"/>
                <a:gd name="T3" fmla="*/ 0 h 191"/>
                <a:gd name="T4" fmla="*/ 0 w 5"/>
                <a:gd name="T5" fmla="*/ 5 h 191"/>
                <a:gd name="T6" fmla="*/ 0 w 5"/>
                <a:gd name="T7" fmla="*/ 191 h 191"/>
                <a:gd name="T8" fmla="*/ 5 w 5"/>
                <a:gd name="T9" fmla="*/ 191 h 191"/>
                <a:gd name="T10" fmla="*/ 5 w 5"/>
                <a:gd name="T11" fmla="*/ 5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91">
                  <a:moveTo>
                    <a:pt x="5" y="5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5"/>
                  </a:cubicBezTo>
                  <a:cubicBezTo>
                    <a:pt x="0" y="191"/>
                    <a:pt x="0" y="191"/>
                    <a:pt x="0" y="191"/>
                  </a:cubicBezTo>
                  <a:cubicBezTo>
                    <a:pt x="5" y="191"/>
                    <a:pt x="5" y="191"/>
                    <a:pt x="5" y="191"/>
                  </a:cubicBezTo>
                  <a:lnTo>
                    <a:pt x="5" y="5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75" name="Freeform 75"/>
            <p:cNvSpPr>
              <a:spLocks/>
            </p:cNvSpPr>
            <p:nvPr/>
          </p:nvSpPr>
          <p:spPr bwMode="auto">
            <a:xfrm>
              <a:off x="11857567" y="7521575"/>
              <a:ext cx="38100" cy="1060450"/>
            </a:xfrm>
            <a:custGeom>
              <a:avLst/>
              <a:gdLst>
                <a:gd name="T0" fmla="*/ 6 w 6"/>
                <a:gd name="T1" fmla="*/ 4 h 172"/>
                <a:gd name="T2" fmla="*/ 3 w 6"/>
                <a:gd name="T3" fmla="*/ 0 h 172"/>
                <a:gd name="T4" fmla="*/ 0 w 6"/>
                <a:gd name="T5" fmla="*/ 4 h 172"/>
                <a:gd name="T6" fmla="*/ 0 w 6"/>
                <a:gd name="T7" fmla="*/ 172 h 172"/>
                <a:gd name="T8" fmla="*/ 6 w 6"/>
                <a:gd name="T9" fmla="*/ 172 h 172"/>
                <a:gd name="T10" fmla="*/ 6 w 6"/>
                <a:gd name="T11" fmla="*/ 4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72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72"/>
                    <a:pt x="0" y="172"/>
                    <a:pt x="0" y="172"/>
                  </a:cubicBezTo>
                  <a:cubicBezTo>
                    <a:pt x="6" y="172"/>
                    <a:pt x="6" y="172"/>
                    <a:pt x="6" y="172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76" name="Freeform 76"/>
            <p:cNvSpPr>
              <a:spLocks/>
            </p:cNvSpPr>
            <p:nvPr/>
          </p:nvSpPr>
          <p:spPr bwMode="auto">
            <a:xfrm>
              <a:off x="10041467" y="7472363"/>
              <a:ext cx="38100" cy="1109662"/>
            </a:xfrm>
            <a:custGeom>
              <a:avLst/>
              <a:gdLst>
                <a:gd name="T0" fmla="*/ 6 w 6"/>
                <a:gd name="T1" fmla="*/ 4 h 180"/>
                <a:gd name="T2" fmla="*/ 3 w 6"/>
                <a:gd name="T3" fmla="*/ 0 h 180"/>
                <a:gd name="T4" fmla="*/ 0 w 6"/>
                <a:gd name="T5" fmla="*/ 4 h 180"/>
                <a:gd name="T6" fmla="*/ 0 w 6"/>
                <a:gd name="T7" fmla="*/ 180 h 180"/>
                <a:gd name="T8" fmla="*/ 6 w 6"/>
                <a:gd name="T9" fmla="*/ 180 h 180"/>
                <a:gd name="T10" fmla="*/ 6 w 6"/>
                <a:gd name="T11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80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80"/>
                    <a:pt x="0" y="180"/>
                    <a:pt x="0" y="180"/>
                  </a:cubicBezTo>
                  <a:cubicBezTo>
                    <a:pt x="6" y="180"/>
                    <a:pt x="6" y="180"/>
                    <a:pt x="6" y="180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77" name="Freeform 77"/>
            <p:cNvSpPr>
              <a:spLocks/>
            </p:cNvSpPr>
            <p:nvPr/>
          </p:nvSpPr>
          <p:spPr bwMode="auto">
            <a:xfrm>
              <a:off x="11605684" y="6899275"/>
              <a:ext cx="38100" cy="1682750"/>
            </a:xfrm>
            <a:custGeom>
              <a:avLst/>
              <a:gdLst>
                <a:gd name="T0" fmla="*/ 6 w 6"/>
                <a:gd name="T1" fmla="*/ 4 h 273"/>
                <a:gd name="T2" fmla="*/ 3 w 6"/>
                <a:gd name="T3" fmla="*/ 0 h 273"/>
                <a:gd name="T4" fmla="*/ 0 w 6"/>
                <a:gd name="T5" fmla="*/ 4 h 273"/>
                <a:gd name="T6" fmla="*/ 0 w 6"/>
                <a:gd name="T7" fmla="*/ 273 h 273"/>
                <a:gd name="T8" fmla="*/ 6 w 6"/>
                <a:gd name="T9" fmla="*/ 273 h 273"/>
                <a:gd name="T10" fmla="*/ 6 w 6"/>
                <a:gd name="T11" fmla="*/ 4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73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73"/>
                    <a:pt x="0" y="273"/>
                    <a:pt x="0" y="273"/>
                  </a:cubicBezTo>
                  <a:cubicBezTo>
                    <a:pt x="6" y="273"/>
                    <a:pt x="6" y="273"/>
                    <a:pt x="6" y="273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78" name="Freeform 78"/>
            <p:cNvSpPr>
              <a:spLocks/>
            </p:cNvSpPr>
            <p:nvPr/>
          </p:nvSpPr>
          <p:spPr bwMode="auto">
            <a:xfrm>
              <a:off x="11273367" y="6486525"/>
              <a:ext cx="715433" cy="671513"/>
            </a:xfrm>
            <a:custGeom>
              <a:avLst/>
              <a:gdLst>
                <a:gd name="T0" fmla="*/ 52 w 116"/>
                <a:gd name="T1" fmla="*/ 44 h 109"/>
                <a:gd name="T2" fmla="*/ 49 w 116"/>
                <a:gd name="T3" fmla="*/ 3 h 109"/>
                <a:gd name="T4" fmla="*/ 61 w 116"/>
                <a:gd name="T5" fmla="*/ 40 h 109"/>
                <a:gd name="T6" fmla="*/ 92 w 116"/>
                <a:gd name="T7" fmla="*/ 27 h 109"/>
                <a:gd name="T8" fmla="*/ 72 w 116"/>
                <a:gd name="T9" fmla="*/ 50 h 109"/>
                <a:gd name="T10" fmla="*/ 110 w 116"/>
                <a:gd name="T11" fmla="*/ 61 h 109"/>
                <a:gd name="T12" fmla="*/ 70 w 116"/>
                <a:gd name="T13" fmla="*/ 62 h 109"/>
                <a:gd name="T14" fmla="*/ 86 w 116"/>
                <a:gd name="T15" fmla="*/ 94 h 109"/>
                <a:gd name="T16" fmla="*/ 60 w 116"/>
                <a:gd name="T17" fmla="*/ 71 h 109"/>
                <a:gd name="T18" fmla="*/ 55 w 116"/>
                <a:gd name="T19" fmla="*/ 106 h 109"/>
                <a:gd name="T20" fmla="*/ 45 w 116"/>
                <a:gd name="T21" fmla="*/ 74 h 109"/>
                <a:gd name="T22" fmla="*/ 11 w 116"/>
                <a:gd name="T23" fmla="*/ 81 h 109"/>
                <a:gd name="T24" fmla="*/ 36 w 116"/>
                <a:gd name="T25" fmla="*/ 65 h 109"/>
                <a:gd name="T26" fmla="*/ 6 w 116"/>
                <a:gd name="T27" fmla="*/ 42 h 109"/>
                <a:gd name="T28" fmla="*/ 43 w 116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6" h="109">
                  <a:moveTo>
                    <a:pt x="52" y="44"/>
                  </a:moveTo>
                  <a:cubicBezTo>
                    <a:pt x="36" y="46"/>
                    <a:pt x="31" y="6"/>
                    <a:pt x="49" y="3"/>
                  </a:cubicBezTo>
                  <a:cubicBezTo>
                    <a:pt x="68" y="0"/>
                    <a:pt x="63" y="30"/>
                    <a:pt x="61" y="40"/>
                  </a:cubicBezTo>
                  <a:cubicBezTo>
                    <a:pt x="65" y="32"/>
                    <a:pt x="86" y="9"/>
                    <a:pt x="92" y="27"/>
                  </a:cubicBezTo>
                  <a:cubicBezTo>
                    <a:pt x="96" y="39"/>
                    <a:pt x="79" y="45"/>
                    <a:pt x="72" y="50"/>
                  </a:cubicBezTo>
                  <a:cubicBezTo>
                    <a:pt x="81" y="42"/>
                    <a:pt x="116" y="46"/>
                    <a:pt x="110" y="61"/>
                  </a:cubicBezTo>
                  <a:cubicBezTo>
                    <a:pt x="105" y="74"/>
                    <a:pt x="78" y="65"/>
                    <a:pt x="70" y="62"/>
                  </a:cubicBezTo>
                  <a:cubicBezTo>
                    <a:pt x="80" y="68"/>
                    <a:pt x="106" y="84"/>
                    <a:pt x="86" y="94"/>
                  </a:cubicBezTo>
                  <a:cubicBezTo>
                    <a:pt x="69" y="103"/>
                    <a:pt x="65" y="82"/>
                    <a:pt x="60" y="71"/>
                  </a:cubicBezTo>
                  <a:cubicBezTo>
                    <a:pt x="63" y="82"/>
                    <a:pt x="70" y="103"/>
                    <a:pt x="55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4"/>
                    <a:pt x="11" y="81"/>
                  </a:cubicBezTo>
                  <a:cubicBezTo>
                    <a:pt x="3" y="67"/>
                    <a:pt x="30" y="67"/>
                    <a:pt x="36" y="65"/>
                  </a:cubicBezTo>
                  <a:cubicBezTo>
                    <a:pt x="27" y="66"/>
                    <a:pt x="0" y="55"/>
                    <a:pt x="6" y="42"/>
                  </a:cubicBezTo>
                  <a:cubicBezTo>
                    <a:pt x="13" y="29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79" name="Oval 79"/>
            <p:cNvSpPr>
              <a:spLocks noChangeArrowheads="1"/>
            </p:cNvSpPr>
            <p:nvPr/>
          </p:nvSpPr>
          <p:spPr bwMode="auto">
            <a:xfrm>
              <a:off x="11470218" y="6702425"/>
              <a:ext cx="296333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80" name="Oval 80"/>
            <p:cNvSpPr>
              <a:spLocks noChangeArrowheads="1"/>
            </p:cNvSpPr>
            <p:nvPr/>
          </p:nvSpPr>
          <p:spPr bwMode="auto">
            <a:xfrm>
              <a:off x="11514667" y="677545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81" name="Oval 81"/>
            <p:cNvSpPr>
              <a:spLocks noChangeArrowheads="1"/>
            </p:cNvSpPr>
            <p:nvPr/>
          </p:nvSpPr>
          <p:spPr bwMode="auto">
            <a:xfrm>
              <a:off x="11631084" y="6751638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82" name="Oval 82"/>
            <p:cNvSpPr>
              <a:spLocks noChangeArrowheads="1"/>
            </p:cNvSpPr>
            <p:nvPr/>
          </p:nvSpPr>
          <p:spPr bwMode="auto">
            <a:xfrm>
              <a:off x="11605684" y="6807200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83" name="Oval 83"/>
            <p:cNvSpPr>
              <a:spLocks noChangeArrowheads="1"/>
            </p:cNvSpPr>
            <p:nvPr/>
          </p:nvSpPr>
          <p:spPr bwMode="auto">
            <a:xfrm>
              <a:off x="11717867" y="6800850"/>
              <a:ext cx="6351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84" name="Oval 84"/>
            <p:cNvSpPr>
              <a:spLocks noChangeArrowheads="1"/>
            </p:cNvSpPr>
            <p:nvPr/>
          </p:nvSpPr>
          <p:spPr bwMode="auto">
            <a:xfrm>
              <a:off x="11686118" y="6886575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85" name="Oval 85"/>
            <p:cNvSpPr>
              <a:spLocks noChangeArrowheads="1"/>
            </p:cNvSpPr>
            <p:nvPr/>
          </p:nvSpPr>
          <p:spPr bwMode="auto">
            <a:xfrm>
              <a:off x="11533718" y="6862763"/>
              <a:ext cx="6349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86" name="Oval 86"/>
            <p:cNvSpPr>
              <a:spLocks noChangeArrowheads="1"/>
            </p:cNvSpPr>
            <p:nvPr/>
          </p:nvSpPr>
          <p:spPr bwMode="auto">
            <a:xfrm>
              <a:off x="11631084" y="6880225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87" name="Oval 87"/>
            <p:cNvSpPr>
              <a:spLocks noChangeArrowheads="1"/>
            </p:cNvSpPr>
            <p:nvPr/>
          </p:nvSpPr>
          <p:spPr bwMode="auto">
            <a:xfrm>
              <a:off x="11612034" y="6948488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88" name="Freeform 88"/>
            <p:cNvSpPr>
              <a:spLocks/>
            </p:cNvSpPr>
            <p:nvPr/>
          </p:nvSpPr>
          <p:spPr bwMode="auto">
            <a:xfrm>
              <a:off x="11982451" y="7435850"/>
              <a:ext cx="12700" cy="12700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2 h 2"/>
                <a:gd name="T4" fmla="*/ 2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1" y="1"/>
                    <a:pt x="1" y="1"/>
                    <a:pt x="0" y="2"/>
                  </a:cubicBezTo>
                  <a:cubicBezTo>
                    <a:pt x="1" y="2"/>
                    <a:pt x="1" y="1"/>
                    <a:pt x="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89" name="Freeform 89"/>
            <p:cNvSpPr>
              <a:spLocks/>
            </p:cNvSpPr>
            <p:nvPr/>
          </p:nvSpPr>
          <p:spPr bwMode="auto">
            <a:xfrm>
              <a:off x="11552767" y="7151688"/>
              <a:ext cx="645584" cy="641350"/>
            </a:xfrm>
            <a:custGeom>
              <a:avLst/>
              <a:gdLst>
                <a:gd name="T0" fmla="*/ 72 w 105"/>
                <a:gd name="T1" fmla="*/ 46 h 104"/>
                <a:gd name="T2" fmla="*/ 70 w 105"/>
                <a:gd name="T3" fmla="*/ 48 h 104"/>
                <a:gd name="T4" fmla="*/ 72 w 105"/>
                <a:gd name="T5" fmla="*/ 46 h 104"/>
                <a:gd name="T6" fmla="*/ 90 w 105"/>
                <a:gd name="T7" fmla="*/ 26 h 104"/>
                <a:gd name="T8" fmla="*/ 59 w 105"/>
                <a:gd name="T9" fmla="*/ 38 h 104"/>
                <a:gd name="T10" fmla="*/ 48 w 105"/>
                <a:gd name="T11" fmla="*/ 2 h 104"/>
                <a:gd name="T12" fmla="*/ 51 w 105"/>
                <a:gd name="T13" fmla="*/ 42 h 104"/>
                <a:gd name="T14" fmla="*/ 42 w 105"/>
                <a:gd name="T15" fmla="*/ 46 h 104"/>
                <a:gd name="T16" fmla="*/ 7 w 105"/>
                <a:gd name="T17" fmla="*/ 40 h 104"/>
                <a:gd name="T18" fmla="*/ 36 w 105"/>
                <a:gd name="T19" fmla="*/ 62 h 104"/>
                <a:gd name="T20" fmla="*/ 11 w 105"/>
                <a:gd name="T21" fmla="*/ 78 h 104"/>
                <a:gd name="T22" fmla="*/ 44 w 105"/>
                <a:gd name="T23" fmla="*/ 71 h 104"/>
                <a:gd name="T24" fmla="*/ 54 w 105"/>
                <a:gd name="T25" fmla="*/ 102 h 104"/>
                <a:gd name="T26" fmla="*/ 59 w 105"/>
                <a:gd name="T27" fmla="*/ 68 h 104"/>
                <a:gd name="T28" fmla="*/ 83 w 105"/>
                <a:gd name="T29" fmla="*/ 90 h 104"/>
                <a:gd name="T30" fmla="*/ 68 w 105"/>
                <a:gd name="T31" fmla="*/ 59 h 104"/>
                <a:gd name="T32" fmla="*/ 105 w 105"/>
                <a:gd name="T33" fmla="*/ 61 h 104"/>
                <a:gd name="T34" fmla="*/ 105 w 105"/>
                <a:gd name="T35" fmla="*/ 50 h 104"/>
                <a:gd name="T36" fmla="*/ 72 w 105"/>
                <a:gd name="T37" fmla="*/ 46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5" h="104">
                  <a:moveTo>
                    <a:pt x="72" y="46"/>
                  </a:moveTo>
                  <a:cubicBezTo>
                    <a:pt x="71" y="47"/>
                    <a:pt x="71" y="48"/>
                    <a:pt x="70" y="48"/>
                  </a:cubicBezTo>
                  <a:cubicBezTo>
                    <a:pt x="71" y="47"/>
                    <a:pt x="71" y="47"/>
                    <a:pt x="72" y="46"/>
                  </a:cubicBezTo>
                  <a:cubicBezTo>
                    <a:pt x="79" y="41"/>
                    <a:pt x="93" y="36"/>
                    <a:pt x="90" y="26"/>
                  </a:cubicBezTo>
                  <a:cubicBezTo>
                    <a:pt x="84" y="8"/>
                    <a:pt x="63" y="30"/>
                    <a:pt x="59" y="38"/>
                  </a:cubicBezTo>
                  <a:cubicBezTo>
                    <a:pt x="61" y="29"/>
                    <a:pt x="66" y="0"/>
                    <a:pt x="48" y="2"/>
                  </a:cubicBezTo>
                  <a:cubicBezTo>
                    <a:pt x="30" y="5"/>
                    <a:pt x="35" y="44"/>
                    <a:pt x="51" y="42"/>
                  </a:cubicBezTo>
                  <a:cubicBezTo>
                    <a:pt x="42" y="46"/>
                    <a:pt x="42" y="46"/>
                    <a:pt x="42" y="46"/>
                  </a:cubicBezTo>
                  <a:cubicBezTo>
                    <a:pt x="39" y="41"/>
                    <a:pt x="13" y="27"/>
                    <a:pt x="7" y="40"/>
                  </a:cubicBezTo>
                  <a:cubicBezTo>
                    <a:pt x="0" y="52"/>
                    <a:pt x="27" y="63"/>
                    <a:pt x="36" y="62"/>
                  </a:cubicBezTo>
                  <a:cubicBezTo>
                    <a:pt x="29" y="64"/>
                    <a:pt x="4" y="64"/>
                    <a:pt x="11" y="78"/>
                  </a:cubicBezTo>
                  <a:cubicBezTo>
                    <a:pt x="18" y="90"/>
                    <a:pt x="38" y="78"/>
                    <a:pt x="44" y="71"/>
                  </a:cubicBezTo>
                  <a:cubicBezTo>
                    <a:pt x="34" y="79"/>
                    <a:pt x="40" y="104"/>
                    <a:pt x="54" y="102"/>
                  </a:cubicBezTo>
                  <a:cubicBezTo>
                    <a:pt x="68" y="99"/>
                    <a:pt x="61" y="78"/>
                    <a:pt x="59" y="68"/>
                  </a:cubicBezTo>
                  <a:cubicBezTo>
                    <a:pt x="63" y="78"/>
                    <a:pt x="67" y="98"/>
                    <a:pt x="83" y="90"/>
                  </a:cubicBezTo>
                  <a:cubicBezTo>
                    <a:pt x="103" y="80"/>
                    <a:pt x="77" y="65"/>
                    <a:pt x="68" y="59"/>
                  </a:cubicBezTo>
                  <a:cubicBezTo>
                    <a:pt x="75" y="62"/>
                    <a:pt x="97" y="69"/>
                    <a:pt x="105" y="61"/>
                  </a:cubicBezTo>
                  <a:cubicBezTo>
                    <a:pt x="105" y="50"/>
                    <a:pt x="105" y="50"/>
                    <a:pt x="105" y="50"/>
                  </a:cubicBezTo>
                  <a:cubicBezTo>
                    <a:pt x="98" y="43"/>
                    <a:pt x="80" y="42"/>
                    <a:pt x="72" y="4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90" name="Oval 90"/>
            <p:cNvSpPr>
              <a:spLocks noChangeArrowheads="1"/>
            </p:cNvSpPr>
            <p:nvPr/>
          </p:nvSpPr>
          <p:spPr bwMode="auto">
            <a:xfrm>
              <a:off x="11743267" y="7354888"/>
              <a:ext cx="287867" cy="284162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91" name="Oval 91"/>
            <p:cNvSpPr>
              <a:spLocks noChangeArrowheads="1"/>
            </p:cNvSpPr>
            <p:nvPr/>
          </p:nvSpPr>
          <p:spPr bwMode="auto">
            <a:xfrm>
              <a:off x="11791951" y="7429500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92" name="Oval 92"/>
            <p:cNvSpPr>
              <a:spLocks noChangeArrowheads="1"/>
            </p:cNvSpPr>
            <p:nvPr/>
          </p:nvSpPr>
          <p:spPr bwMode="auto">
            <a:xfrm>
              <a:off x="11895667" y="740410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93" name="Oval 93"/>
            <p:cNvSpPr>
              <a:spLocks noChangeArrowheads="1"/>
            </p:cNvSpPr>
            <p:nvPr/>
          </p:nvSpPr>
          <p:spPr bwMode="auto">
            <a:xfrm>
              <a:off x="11870267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94" name="Oval 94"/>
            <p:cNvSpPr>
              <a:spLocks noChangeArrowheads="1"/>
            </p:cNvSpPr>
            <p:nvPr/>
          </p:nvSpPr>
          <p:spPr bwMode="auto">
            <a:xfrm>
              <a:off x="11982451" y="7454900"/>
              <a:ext cx="6349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95" name="Oval 95"/>
            <p:cNvSpPr>
              <a:spLocks noChangeArrowheads="1"/>
            </p:cNvSpPr>
            <p:nvPr/>
          </p:nvSpPr>
          <p:spPr bwMode="auto">
            <a:xfrm>
              <a:off x="11952818" y="7534275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96" name="Oval 96"/>
            <p:cNvSpPr>
              <a:spLocks noChangeArrowheads="1"/>
            </p:cNvSpPr>
            <p:nvPr/>
          </p:nvSpPr>
          <p:spPr bwMode="auto">
            <a:xfrm>
              <a:off x="11804651" y="7515225"/>
              <a:ext cx="423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97" name="Oval 97"/>
            <p:cNvSpPr>
              <a:spLocks noChangeArrowheads="1"/>
            </p:cNvSpPr>
            <p:nvPr/>
          </p:nvSpPr>
          <p:spPr bwMode="auto">
            <a:xfrm>
              <a:off x="11902018" y="7527925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98" name="Oval 98"/>
            <p:cNvSpPr>
              <a:spLocks noChangeArrowheads="1"/>
            </p:cNvSpPr>
            <p:nvPr/>
          </p:nvSpPr>
          <p:spPr bwMode="auto">
            <a:xfrm>
              <a:off x="11882967" y="7589838"/>
              <a:ext cx="6351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99" name="Freeform 99"/>
            <p:cNvSpPr>
              <a:spLocks/>
            </p:cNvSpPr>
            <p:nvPr/>
          </p:nvSpPr>
          <p:spPr bwMode="auto">
            <a:xfrm>
              <a:off x="9673167" y="7127875"/>
              <a:ext cx="690033" cy="646113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3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9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3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9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9"/>
                    <a:pt x="58" y="69"/>
                  </a:cubicBezTo>
                  <a:cubicBezTo>
                    <a:pt x="61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5"/>
                    <a:pt x="29" y="64"/>
                    <a:pt x="35" y="62"/>
                  </a:cubicBezTo>
                  <a:cubicBezTo>
                    <a:pt x="26" y="63"/>
                    <a:pt x="0" y="53"/>
                    <a:pt x="6" y="40"/>
                  </a:cubicBezTo>
                  <a:cubicBezTo>
                    <a:pt x="12" y="27"/>
                    <a:pt x="39" y="42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00" name="Oval 100"/>
            <p:cNvSpPr>
              <a:spLocks noChangeArrowheads="1"/>
            </p:cNvSpPr>
            <p:nvPr/>
          </p:nvSpPr>
          <p:spPr bwMode="auto">
            <a:xfrm>
              <a:off x="9863667" y="7331075"/>
              <a:ext cx="283633" cy="2825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01" name="Oval 101"/>
            <p:cNvSpPr>
              <a:spLocks noChangeArrowheads="1"/>
            </p:cNvSpPr>
            <p:nvPr/>
          </p:nvSpPr>
          <p:spPr bwMode="auto">
            <a:xfrm>
              <a:off x="9908118" y="7404100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02" name="Oval 102"/>
            <p:cNvSpPr>
              <a:spLocks noChangeArrowheads="1"/>
            </p:cNvSpPr>
            <p:nvPr/>
          </p:nvSpPr>
          <p:spPr bwMode="auto">
            <a:xfrm>
              <a:off x="10018184" y="7380288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03" name="Oval 103"/>
            <p:cNvSpPr>
              <a:spLocks noChangeArrowheads="1"/>
            </p:cNvSpPr>
            <p:nvPr/>
          </p:nvSpPr>
          <p:spPr bwMode="auto">
            <a:xfrm>
              <a:off x="9992784" y="7435850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04" name="Oval 104"/>
            <p:cNvSpPr>
              <a:spLocks noChangeArrowheads="1"/>
            </p:cNvSpPr>
            <p:nvPr/>
          </p:nvSpPr>
          <p:spPr bwMode="auto">
            <a:xfrm>
              <a:off x="10104967" y="7429500"/>
              <a:ext cx="6351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05" name="Oval 105"/>
            <p:cNvSpPr>
              <a:spLocks noChangeArrowheads="1"/>
            </p:cNvSpPr>
            <p:nvPr/>
          </p:nvSpPr>
          <p:spPr bwMode="auto">
            <a:xfrm>
              <a:off x="10066867" y="75088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06" name="Oval 106"/>
            <p:cNvSpPr>
              <a:spLocks noChangeArrowheads="1"/>
            </p:cNvSpPr>
            <p:nvPr/>
          </p:nvSpPr>
          <p:spPr bwMode="auto">
            <a:xfrm>
              <a:off x="9920818" y="7491413"/>
              <a:ext cx="1058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07" name="Oval 107"/>
            <p:cNvSpPr>
              <a:spLocks noChangeArrowheads="1"/>
            </p:cNvSpPr>
            <p:nvPr/>
          </p:nvSpPr>
          <p:spPr bwMode="auto">
            <a:xfrm>
              <a:off x="10018184" y="7504113"/>
              <a:ext cx="12700" cy="476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08" name="Oval 108"/>
            <p:cNvSpPr>
              <a:spLocks noChangeArrowheads="1"/>
            </p:cNvSpPr>
            <p:nvPr/>
          </p:nvSpPr>
          <p:spPr bwMode="auto">
            <a:xfrm>
              <a:off x="9999134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09" name="Freeform 109"/>
            <p:cNvSpPr>
              <a:spLocks/>
            </p:cNvSpPr>
            <p:nvPr/>
          </p:nvSpPr>
          <p:spPr bwMode="auto">
            <a:xfrm>
              <a:off x="9592734" y="7639050"/>
              <a:ext cx="457200" cy="395288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2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10" name="Freeform 110"/>
            <p:cNvSpPr>
              <a:spLocks/>
            </p:cNvSpPr>
            <p:nvPr/>
          </p:nvSpPr>
          <p:spPr bwMode="auto">
            <a:xfrm>
              <a:off x="9569451" y="7688263"/>
              <a:ext cx="478367" cy="425450"/>
            </a:xfrm>
            <a:custGeom>
              <a:avLst/>
              <a:gdLst>
                <a:gd name="T0" fmla="*/ 4 w 78"/>
                <a:gd name="T1" fmla="*/ 0 h 69"/>
                <a:gd name="T2" fmla="*/ 0 w 78"/>
                <a:gd name="T3" fmla="*/ 0 h 69"/>
                <a:gd name="T4" fmla="*/ 78 w 78"/>
                <a:gd name="T5" fmla="*/ 57 h 69"/>
                <a:gd name="T6" fmla="*/ 78 w 78"/>
                <a:gd name="T7" fmla="*/ 56 h 69"/>
                <a:gd name="T8" fmla="*/ 4 w 78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69">
                  <a:moveTo>
                    <a:pt x="4" y="0"/>
                  </a:moveTo>
                  <a:cubicBezTo>
                    <a:pt x="2" y="0"/>
                    <a:pt x="1" y="0"/>
                    <a:pt x="0" y="0"/>
                  </a:cubicBezTo>
                  <a:cubicBezTo>
                    <a:pt x="0" y="0"/>
                    <a:pt x="15" y="69"/>
                    <a:pt x="78" y="57"/>
                  </a:cubicBezTo>
                  <a:cubicBezTo>
                    <a:pt x="78" y="57"/>
                    <a:pt x="78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11" name="Freeform 111"/>
            <p:cNvSpPr>
              <a:spLocks/>
            </p:cNvSpPr>
            <p:nvPr/>
          </p:nvSpPr>
          <p:spPr bwMode="auto">
            <a:xfrm>
              <a:off x="11108267" y="7540625"/>
              <a:ext cx="486833" cy="419100"/>
            </a:xfrm>
            <a:custGeom>
              <a:avLst/>
              <a:gdLst>
                <a:gd name="T0" fmla="*/ 0 w 79"/>
                <a:gd name="T1" fmla="*/ 8 h 68"/>
                <a:gd name="T2" fmla="*/ 79 w 79"/>
                <a:gd name="T3" fmla="*/ 68 h 68"/>
                <a:gd name="T4" fmla="*/ 0 w 79"/>
                <a:gd name="T5" fmla="*/ 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9" h="68">
                  <a:moveTo>
                    <a:pt x="0" y="8"/>
                  </a:moveTo>
                  <a:cubicBezTo>
                    <a:pt x="79" y="68"/>
                    <a:pt x="79" y="68"/>
                    <a:pt x="79" y="68"/>
                  </a:cubicBezTo>
                  <a:cubicBezTo>
                    <a:pt x="78" y="61"/>
                    <a:pt x="62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12" name="Freeform 112"/>
            <p:cNvSpPr>
              <a:spLocks/>
            </p:cNvSpPr>
            <p:nvPr/>
          </p:nvSpPr>
          <p:spPr bwMode="auto">
            <a:xfrm>
              <a:off x="11082867" y="7589838"/>
              <a:ext cx="518584" cy="455612"/>
            </a:xfrm>
            <a:custGeom>
              <a:avLst/>
              <a:gdLst>
                <a:gd name="T0" fmla="*/ 4 w 84"/>
                <a:gd name="T1" fmla="*/ 0 h 74"/>
                <a:gd name="T2" fmla="*/ 0 w 84"/>
                <a:gd name="T3" fmla="*/ 1 h 74"/>
                <a:gd name="T4" fmla="*/ 84 w 84"/>
                <a:gd name="T5" fmla="*/ 61 h 74"/>
                <a:gd name="T6" fmla="*/ 83 w 84"/>
                <a:gd name="T7" fmla="*/ 60 h 74"/>
                <a:gd name="T8" fmla="*/ 4 w 84"/>
                <a:gd name="T9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74">
                  <a:moveTo>
                    <a:pt x="4" y="0"/>
                  </a:moveTo>
                  <a:cubicBezTo>
                    <a:pt x="3" y="0"/>
                    <a:pt x="1" y="0"/>
                    <a:pt x="0" y="1"/>
                  </a:cubicBezTo>
                  <a:cubicBezTo>
                    <a:pt x="0" y="1"/>
                    <a:pt x="16" y="74"/>
                    <a:pt x="84" y="61"/>
                  </a:cubicBezTo>
                  <a:cubicBezTo>
                    <a:pt x="84" y="61"/>
                    <a:pt x="84" y="61"/>
                    <a:pt x="83" y="60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13" name="Freeform 113"/>
            <p:cNvSpPr>
              <a:spLocks/>
            </p:cNvSpPr>
            <p:nvPr/>
          </p:nvSpPr>
          <p:spPr bwMode="auto">
            <a:xfrm>
              <a:off x="12056534" y="7700963"/>
              <a:ext cx="141817" cy="357187"/>
            </a:xfrm>
            <a:custGeom>
              <a:avLst/>
              <a:gdLst>
                <a:gd name="T0" fmla="*/ 0 w 23"/>
                <a:gd name="T1" fmla="*/ 58 h 58"/>
                <a:gd name="T2" fmla="*/ 23 w 23"/>
                <a:gd name="T3" fmla="*/ 35 h 58"/>
                <a:gd name="T4" fmla="*/ 23 w 23"/>
                <a:gd name="T5" fmla="*/ 0 h 58"/>
                <a:gd name="T6" fmla="*/ 0 w 23"/>
                <a:gd name="T7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8">
                  <a:moveTo>
                    <a:pt x="0" y="58"/>
                  </a:moveTo>
                  <a:cubicBezTo>
                    <a:pt x="23" y="35"/>
                    <a:pt x="23" y="35"/>
                    <a:pt x="23" y="35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4" y="23"/>
                    <a:pt x="1" y="52"/>
                    <a:pt x="0" y="5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14" name="Freeform 114"/>
            <p:cNvSpPr>
              <a:spLocks/>
            </p:cNvSpPr>
            <p:nvPr/>
          </p:nvSpPr>
          <p:spPr bwMode="auto">
            <a:xfrm>
              <a:off x="12056534" y="7916863"/>
              <a:ext cx="141817" cy="147637"/>
            </a:xfrm>
            <a:custGeom>
              <a:avLst/>
              <a:gdLst>
                <a:gd name="T0" fmla="*/ 0 w 23"/>
                <a:gd name="T1" fmla="*/ 23 h 24"/>
                <a:gd name="T2" fmla="*/ 0 w 23"/>
                <a:gd name="T3" fmla="*/ 24 h 24"/>
                <a:gd name="T4" fmla="*/ 23 w 23"/>
                <a:gd name="T5" fmla="*/ 22 h 24"/>
                <a:gd name="T6" fmla="*/ 23 w 23"/>
                <a:gd name="T7" fmla="*/ 0 h 24"/>
                <a:gd name="T8" fmla="*/ 0 w 23"/>
                <a:gd name="T9" fmla="*/ 2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4">
                  <a:moveTo>
                    <a:pt x="0" y="23"/>
                  </a:moveTo>
                  <a:cubicBezTo>
                    <a:pt x="0" y="23"/>
                    <a:pt x="0" y="24"/>
                    <a:pt x="0" y="24"/>
                  </a:cubicBezTo>
                  <a:cubicBezTo>
                    <a:pt x="8" y="24"/>
                    <a:pt x="16" y="24"/>
                    <a:pt x="23" y="22"/>
                  </a:cubicBezTo>
                  <a:cubicBezTo>
                    <a:pt x="23" y="0"/>
                    <a:pt x="23" y="0"/>
                    <a:pt x="23" y="0"/>
                  </a:cubicBezTo>
                  <a:lnTo>
                    <a:pt x="0" y="23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15" name="Freeform 115"/>
            <p:cNvSpPr>
              <a:spLocks/>
            </p:cNvSpPr>
            <p:nvPr/>
          </p:nvSpPr>
          <p:spPr bwMode="auto">
            <a:xfrm>
              <a:off x="11034184" y="8051800"/>
              <a:ext cx="518583" cy="523875"/>
            </a:xfrm>
            <a:custGeom>
              <a:avLst/>
              <a:gdLst>
                <a:gd name="T0" fmla="*/ 84 w 84"/>
                <a:gd name="T1" fmla="*/ 0 h 85"/>
                <a:gd name="T2" fmla="*/ 0 w 84"/>
                <a:gd name="T3" fmla="*/ 85 h 85"/>
                <a:gd name="T4" fmla="*/ 84 w 84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4" h="85">
                  <a:moveTo>
                    <a:pt x="84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0" y="76"/>
                    <a:pt x="9" y="1"/>
                    <a:pt x="84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16" name="Freeform 116"/>
            <p:cNvSpPr>
              <a:spLocks/>
            </p:cNvSpPr>
            <p:nvPr/>
          </p:nvSpPr>
          <p:spPr bwMode="auto">
            <a:xfrm>
              <a:off x="11034184" y="8051800"/>
              <a:ext cx="548216" cy="530225"/>
            </a:xfrm>
            <a:custGeom>
              <a:avLst/>
              <a:gdLst>
                <a:gd name="T0" fmla="*/ 89 w 89"/>
                <a:gd name="T1" fmla="*/ 0 h 86"/>
                <a:gd name="T2" fmla="*/ 84 w 89"/>
                <a:gd name="T3" fmla="*/ 0 h 86"/>
                <a:gd name="T4" fmla="*/ 0 w 89"/>
                <a:gd name="T5" fmla="*/ 85 h 86"/>
                <a:gd name="T6" fmla="*/ 0 w 89"/>
                <a:gd name="T7" fmla="*/ 86 h 86"/>
                <a:gd name="T8" fmla="*/ 16 w 89"/>
                <a:gd name="T9" fmla="*/ 86 h 86"/>
                <a:gd name="T10" fmla="*/ 89 w 89"/>
                <a:gd name="T11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9" h="86">
                  <a:moveTo>
                    <a:pt x="89" y="0"/>
                  </a:moveTo>
                  <a:cubicBezTo>
                    <a:pt x="87" y="0"/>
                    <a:pt x="86" y="0"/>
                    <a:pt x="84" y="0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16" y="86"/>
                    <a:pt x="16" y="86"/>
                    <a:pt x="16" y="86"/>
                  </a:cubicBezTo>
                  <a:cubicBezTo>
                    <a:pt x="83" y="78"/>
                    <a:pt x="89" y="0"/>
                    <a:pt x="89" y="0"/>
                  </a:cubicBez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17" name="Freeform 117"/>
            <p:cNvSpPr>
              <a:spLocks/>
            </p:cNvSpPr>
            <p:nvPr/>
          </p:nvSpPr>
          <p:spPr bwMode="auto">
            <a:xfrm>
              <a:off x="11034184" y="8582025"/>
              <a:ext cx="99483" cy="6350"/>
            </a:xfrm>
            <a:custGeom>
              <a:avLst/>
              <a:gdLst>
                <a:gd name="T0" fmla="*/ 0 w 16"/>
                <a:gd name="T1" fmla="*/ 0 h 1"/>
                <a:gd name="T2" fmla="*/ 0 w 16"/>
                <a:gd name="T3" fmla="*/ 0 h 1"/>
                <a:gd name="T4" fmla="*/ 16 w 16"/>
                <a:gd name="T5" fmla="*/ 0 h 1"/>
                <a:gd name="T6" fmla="*/ 0 w 16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6" y="1"/>
                    <a:pt x="11" y="0"/>
                    <a:pt x="16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18" name="Freeform 118"/>
            <p:cNvSpPr>
              <a:spLocks/>
            </p:cNvSpPr>
            <p:nvPr/>
          </p:nvSpPr>
          <p:spPr bwMode="auto">
            <a:xfrm>
              <a:off x="10124018" y="7983538"/>
              <a:ext cx="522816" cy="525462"/>
            </a:xfrm>
            <a:custGeom>
              <a:avLst/>
              <a:gdLst>
                <a:gd name="T0" fmla="*/ 85 w 85"/>
                <a:gd name="T1" fmla="*/ 0 h 85"/>
                <a:gd name="T2" fmla="*/ 0 w 85"/>
                <a:gd name="T3" fmla="*/ 85 h 85"/>
                <a:gd name="T4" fmla="*/ 85 w 85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5">
                  <a:moveTo>
                    <a:pt x="85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19" name="Freeform 119"/>
            <p:cNvSpPr>
              <a:spLocks/>
            </p:cNvSpPr>
            <p:nvPr/>
          </p:nvSpPr>
          <p:spPr bwMode="auto">
            <a:xfrm>
              <a:off x="10124018" y="7983538"/>
              <a:ext cx="548216" cy="561975"/>
            </a:xfrm>
            <a:custGeom>
              <a:avLst/>
              <a:gdLst>
                <a:gd name="T0" fmla="*/ 85 w 89"/>
                <a:gd name="T1" fmla="*/ 0 h 91"/>
                <a:gd name="T2" fmla="*/ 89 w 89"/>
                <a:gd name="T3" fmla="*/ 0 h 91"/>
                <a:gd name="T4" fmla="*/ 0 w 89"/>
                <a:gd name="T5" fmla="*/ 86 h 91"/>
                <a:gd name="T6" fmla="*/ 0 w 89"/>
                <a:gd name="T7" fmla="*/ 85 h 91"/>
                <a:gd name="T8" fmla="*/ 85 w 89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91">
                  <a:moveTo>
                    <a:pt x="85" y="0"/>
                  </a:moveTo>
                  <a:cubicBezTo>
                    <a:pt x="86" y="0"/>
                    <a:pt x="88" y="0"/>
                    <a:pt x="89" y="0"/>
                  </a:cubicBezTo>
                  <a:cubicBezTo>
                    <a:pt x="89" y="0"/>
                    <a:pt x="82" y="91"/>
                    <a:pt x="0" y="86"/>
                  </a:cubicBezTo>
                  <a:cubicBezTo>
                    <a:pt x="0" y="86"/>
                    <a:pt x="0" y="86"/>
                    <a:pt x="0" y="85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20" name="Freeform 120"/>
            <p:cNvSpPr>
              <a:spLocks/>
            </p:cNvSpPr>
            <p:nvPr/>
          </p:nvSpPr>
          <p:spPr bwMode="auto">
            <a:xfrm>
              <a:off x="10392834" y="6813550"/>
              <a:ext cx="1153584" cy="1071563"/>
            </a:xfrm>
            <a:custGeom>
              <a:avLst/>
              <a:gdLst>
                <a:gd name="T0" fmla="*/ 84 w 187"/>
                <a:gd name="T1" fmla="*/ 69 h 174"/>
                <a:gd name="T2" fmla="*/ 79 w 187"/>
                <a:gd name="T3" fmla="*/ 4 h 174"/>
                <a:gd name="T4" fmla="*/ 98 w 187"/>
                <a:gd name="T5" fmla="*/ 64 h 174"/>
                <a:gd name="T6" fmla="*/ 148 w 187"/>
                <a:gd name="T7" fmla="*/ 43 h 174"/>
                <a:gd name="T8" fmla="*/ 116 w 187"/>
                <a:gd name="T9" fmla="*/ 80 h 174"/>
                <a:gd name="T10" fmla="*/ 176 w 187"/>
                <a:gd name="T11" fmla="*/ 97 h 174"/>
                <a:gd name="T12" fmla="*/ 113 w 187"/>
                <a:gd name="T13" fmla="*/ 99 h 174"/>
                <a:gd name="T14" fmla="*/ 138 w 187"/>
                <a:gd name="T15" fmla="*/ 149 h 174"/>
                <a:gd name="T16" fmla="*/ 97 w 187"/>
                <a:gd name="T17" fmla="*/ 114 h 174"/>
                <a:gd name="T18" fmla="*/ 89 w 187"/>
                <a:gd name="T19" fmla="*/ 169 h 174"/>
                <a:gd name="T20" fmla="*/ 73 w 187"/>
                <a:gd name="T21" fmla="*/ 118 h 174"/>
                <a:gd name="T22" fmla="*/ 19 w 187"/>
                <a:gd name="T23" fmla="*/ 129 h 174"/>
                <a:gd name="T24" fmla="*/ 59 w 187"/>
                <a:gd name="T25" fmla="*/ 102 h 174"/>
                <a:gd name="T26" fmla="*/ 11 w 187"/>
                <a:gd name="T27" fmla="*/ 66 h 174"/>
                <a:gd name="T28" fmla="*/ 70 w 187"/>
                <a:gd name="T29" fmla="*/ 76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7" h="174">
                  <a:moveTo>
                    <a:pt x="84" y="69"/>
                  </a:moveTo>
                  <a:cubicBezTo>
                    <a:pt x="58" y="73"/>
                    <a:pt x="50" y="9"/>
                    <a:pt x="79" y="4"/>
                  </a:cubicBezTo>
                  <a:cubicBezTo>
                    <a:pt x="110" y="0"/>
                    <a:pt x="101" y="48"/>
                    <a:pt x="98" y="64"/>
                  </a:cubicBezTo>
                  <a:cubicBezTo>
                    <a:pt x="105" y="51"/>
                    <a:pt x="138" y="14"/>
                    <a:pt x="148" y="43"/>
                  </a:cubicBezTo>
                  <a:cubicBezTo>
                    <a:pt x="155" y="62"/>
                    <a:pt x="127" y="71"/>
                    <a:pt x="116" y="80"/>
                  </a:cubicBezTo>
                  <a:cubicBezTo>
                    <a:pt x="130" y="66"/>
                    <a:pt x="187" y="73"/>
                    <a:pt x="176" y="97"/>
                  </a:cubicBezTo>
                  <a:cubicBezTo>
                    <a:pt x="168" y="118"/>
                    <a:pt x="126" y="104"/>
                    <a:pt x="113" y="99"/>
                  </a:cubicBezTo>
                  <a:cubicBezTo>
                    <a:pt x="128" y="108"/>
                    <a:pt x="170" y="133"/>
                    <a:pt x="138" y="149"/>
                  </a:cubicBezTo>
                  <a:cubicBezTo>
                    <a:pt x="112" y="163"/>
                    <a:pt x="104" y="130"/>
                    <a:pt x="97" y="114"/>
                  </a:cubicBezTo>
                  <a:cubicBezTo>
                    <a:pt x="101" y="130"/>
                    <a:pt x="113" y="164"/>
                    <a:pt x="89" y="169"/>
                  </a:cubicBezTo>
                  <a:cubicBezTo>
                    <a:pt x="66" y="174"/>
                    <a:pt x="56" y="132"/>
                    <a:pt x="73" y="118"/>
                  </a:cubicBezTo>
                  <a:cubicBezTo>
                    <a:pt x="63" y="129"/>
                    <a:pt x="29" y="149"/>
                    <a:pt x="19" y="129"/>
                  </a:cubicBezTo>
                  <a:cubicBezTo>
                    <a:pt x="7" y="107"/>
                    <a:pt x="48" y="106"/>
                    <a:pt x="59" y="102"/>
                  </a:cubicBezTo>
                  <a:cubicBezTo>
                    <a:pt x="44" y="105"/>
                    <a:pt x="0" y="87"/>
                    <a:pt x="11" y="66"/>
                  </a:cubicBezTo>
                  <a:cubicBezTo>
                    <a:pt x="21" y="45"/>
                    <a:pt x="65" y="69"/>
                    <a:pt x="70" y="7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21" name="Oval 121"/>
            <p:cNvSpPr>
              <a:spLocks noChangeArrowheads="1"/>
            </p:cNvSpPr>
            <p:nvPr/>
          </p:nvSpPr>
          <p:spPr bwMode="auto">
            <a:xfrm>
              <a:off x="10714567" y="7151688"/>
              <a:ext cx="474133" cy="474662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22" name="Oval 122"/>
            <p:cNvSpPr>
              <a:spLocks noChangeArrowheads="1"/>
            </p:cNvSpPr>
            <p:nvPr/>
          </p:nvSpPr>
          <p:spPr bwMode="auto">
            <a:xfrm>
              <a:off x="10788651" y="7275513"/>
              <a:ext cx="1058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23" name="Oval 123"/>
            <p:cNvSpPr>
              <a:spLocks noChangeArrowheads="1"/>
            </p:cNvSpPr>
            <p:nvPr/>
          </p:nvSpPr>
          <p:spPr bwMode="auto">
            <a:xfrm>
              <a:off x="10966451" y="723265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24" name="Oval 124"/>
            <p:cNvSpPr>
              <a:spLocks noChangeArrowheads="1"/>
            </p:cNvSpPr>
            <p:nvPr/>
          </p:nvSpPr>
          <p:spPr bwMode="auto">
            <a:xfrm>
              <a:off x="10930467" y="73183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25" name="Oval 125"/>
            <p:cNvSpPr>
              <a:spLocks noChangeArrowheads="1"/>
            </p:cNvSpPr>
            <p:nvPr/>
          </p:nvSpPr>
          <p:spPr bwMode="auto">
            <a:xfrm>
              <a:off x="11108267" y="7312025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26" name="Oval 126"/>
            <p:cNvSpPr>
              <a:spLocks noChangeArrowheads="1"/>
            </p:cNvSpPr>
            <p:nvPr/>
          </p:nvSpPr>
          <p:spPr bwMode="auto">
            <a:xfrm>
              <a:off x="11057467" y="74485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27" name="Oval 127"/>
            <p:cNvSpPr>
              <a:spLocks noChangeArrowheads="1"/>
            </p:cNvSpPr>
            <p:nvPr/>
          </p:nvSpPr>
          <p:spPr bwMode="auto">
            <a:xfrm>
              <a:off x="10811934" y="741680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28" name="Oval 128"/>
            <p:cNvSpPr>
              <a:spLocks noChangeArrowheads="1"/>
            </p:cNvSpPr>
            <p:nvPr/>
          </p:nvSpPr>
          <p:spPr bwMode="auto">
            <a:xfrm>
              <a:off x="10972800" y="7435850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29" name="Oval 129"/>
            <p:cNvSpPr>
              <a:spLocks noChangeArrowheads="1"/>
            </p:cNvSpPr>
            <p:nvPr/>
          </p:nvSpPr>
          <p:spPr bwMode="auto">
            <a:xfrm>
              <a:off x="10943167" y="7540625"/>
              <a:ext cx="16933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30" name="Rectangle 130"/>
            <p:cNvSpPr>
              <a:spLocks noChangeArrowheads="1"/>
            </p:cNvSpPr>
            <p:nvPr/>
          </p:nvSpPr>
          <p:spPr bwMode="auto">
            <a:xfrm>
              <a:off x="-6350" y="8175625"/>
              <a:ext cx="12204701" cy="1841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31" name="Freeform 131"/>
            <p:cNvSpPr>
              <a:spLocks/>
            </p:cNvSpPr>
            <p:nvPr/>
          </p:nvSpPr>
          <p:spPr bwMode="auto">
            <a:xfrm>
              <a:off x="281518" y="7799388"/>
              <a:ext cx="186267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32" name="Freeform 132"/>
            <p:cNvSpPr>
              <a:spLocks/>
            </p:cNvSpPr>
            <p:nvPr/>
          </p:nvSpPr>
          <p:spPr bwMode="auto">
            <a:xfrm>
              <a:off x="960967" y="7799388"/>
              <a:ext cx="190500" cy="782637"/>
            </a:xfrm>
            <a:custGeom>
              <a:avLst/>
              <a:gdLst>
                <a:gd name="T0" fmla="*/ 31 w 31"/>
                <a:gd name="T1" fmla="*/ 12 h 127"/>
                <a:gd name="T2" fmla="*/ 15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33" name="Freeform 133"/>
            <p:cNvSpPr>
              <a:spLocks/>
            </p:cNvSpPr>
            <p:nvPr/>
          </p:nvSpPr>
          <p:spPr bwMode="auto">
            <a:xfrm>
              <a:off x="1644651" y="7799388"/>
              <a:ext cx="184149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34" name="Freeform 134"/>
            <p:cNvSpPr>
              <a:spLocks/>
            </p:cNvSpPr>
            <p:nvPr/>
          </p:nvSpPr>
          <p:spPr bwMode="auto">
            <a:xfrm>
              <a:off x="2319867" y="7799388"/>
              <a:ext cx="186267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35" name="Freeform 135"/>
            <p:cNvSpPr>
              <a:spLocks/>
            </p:cNvSpPr>
            <p:nvPr/>
          </p:nvSpPr>
          <p:spPr bwMode="auto">
            <a:xfrm>
              <a:off x="2999318" y="7799388"/>
              <a:ext cx="190500" cy="782637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36" name="Freeform 136"/>
            <p:cNvSpPr>
              <a:spLocks/>
            </p:cNvSpPr>
            <p:nvPr/>
          </p:nvSpPr>
          <p:spPr bwMode="auto">
            <a:xfrm>
              <a:off x="3680885" y="7799388"/>
              <a:ext cx="186267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37" name="Freeform 137"/>
            <p:cNvSpPr>
              <a:spLocks/>
            </p:cNvSpPr>
            <p:nvPr/>
          </p:nvSpPr>
          <p:spPr bwMode="auto">
            <a:xfrm>
              <a:off x="4358218" y="7799388"/>
              <a:ext cx="184149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38" name="Freeform 138"/>
            <p:cNvSpPr>
              <a:spLocks/>
            </p:cNvSpPr>
            <p:nvPr/>
          </p:nvSpPr>
          <p:spPr bwMode="auto">
            <a:xfrm>
              <a:off x="5044018" y="7799388"/>
              <a:ext cx="184149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39" name="Freeform 139"/>
            <p:cNvSpPr>
              <a:spLocks/>
            </p:cNvSpPr>
            <p:nvPr/>
          </p:nvSpPr>
          <p:spPr bwMode="auto">
            <a:xfrm>
              <a:off x="5719234" y="7799388"/>
              <a:ext cx="186267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40" name="Freeform 140"/>
            <p:cNvSpPr>
              <a:spLocks/>
            </p:cNvSpPr>
            <p:nvPr/>
          </p:nvSpPr>
          <p:spPr bwMode="auto">
            <a:xfrm>
              <a:off x="6396567" y="7799388"/>
              <a:ext cx="184151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41" name="Freeform 141"/>
            <p:cNvSpPr>
              <a:spLocks/>
            </p:cNvSpPr>
            <p:nvPr/>
          </p:nvSpPr>
          <p:spPr bwMode="auto">
            <a:xfrm>
              <a:off x="7082367" y="7799388"/>
              <a:ext cx="184151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42" name="Freeform 142"/>
            <p:cNvSpPr>
              <a:spLocks/>
            </p:cNvSpPr>
            <p:nvPr/>
          </p:nvSpPr>
          <p:spPr bwMode="auto">
            <a:xfrm>
              <a:off x="7757584" y="7799388"/>
              <a:ext cx="186267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43" name="Freeform 143"/>
            <p:cNvSpPr>
              <a:spLocks/>
            </p:cNvSpPr>
            <p:nvPr/>
          </p:nvSpPr>
          <p:spPr bwMode="auto">
            <a:xfrm>
              <a:off x="8434918" y="7799388"/>
              <a:ext cx="184149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44" name="Freeform 144"/>
            <p:cNvSpPr>
              <a:spLocks/>
            </p:cNvSpPr>
            <p:nvPr/>
          </p:nvSpPr>
          <p:spPr bwMode="auto">
            <a:xfrm>
              <a:off x="9118600" y="7799388"/>
              <a:ext cx="186267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45" name="Freeform 145"/>
            <p:cNvSpPr>
              <a:spLocks/>
            </p:cNvSpPr>
            <p:nvPr/>
          </p:nvSpPr>
          <p:spPr bwMode="auto">
            <a:xfrm>
              <a:off x="9795934" y="7799388"/>
              <a:ext cx="184151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46" name="Freeform 146"/>
            <p:cNvSpPr>
              <a:spLocks/>
            </p:cNvSpPr>
            <p:nvPr/>
          </p:nvSpPr>
          <p:spPr bwMode="auto">
            <a:xfrm>
              <a:off x="10473267" y="7799388"/>
              <a:ext cx="190500" cy="782637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47" name="Freeform 147"/>
            <p:cNvSpPr>
              <a:spLocks/>
            </p:cNvSpPr>
            <p:nvPr/>
          </p:nvSpPr>
          <p:spPr bwMode="auto">
            <a:xfrm>
              <a:off x="11156951" y="7799388"/>
              <a:ext cx="186267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48" name="Freeform 148"/>
            <p:cNvSpPr>
              <a:spLocks/>
            </p:cNvSpPr>
            <p:nvPr/>
          </p:nvSpPr>
          <p:spPr bwMode="auto">
            <a:xfrm>
              <a:off x="11834284" y="7799388"/>
              <a:ext cx="184149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</p:grpSp>
      <p:sp>
        <p:nvSpPr>
          <p:cNvPr id="152" name="WordArt 9"/>
          <p:cNvSpPr>
            <a:spLocks noChangeArrowheads="1" noChangeShapeType="1" noTextEdit="1"/>
          </p:cNvSpPr>
          <p:nvPr/>
        </p:nvSpPr>
        <p:spPr bwMode="auto">
          <a:xfrm>
            <a:off x="4186172" y="1016546"/>
            <a:ext cx="3426365" cy="66014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Times New Roman" panose="02020603050405020304" pitchFamily="18" charset="0"/>
              </a:rPr>
              <a:t>TRÒ CHƠI</a:t>
            </a:r>
            <a:endParaRPr lang="vi-VN" sz="3600" kern="1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cs typeface="Times New Roman" panose="02020603050405020304" pitchFamily="18" charset="0"/>
            </a:endParaRPr>
          </a:p>
        </p:txBody>
      </p:sp>
      <p:sp>
        <p:nvSpPr>
          <p:cNvPr id="153" name="Rectangle 152"/>
          <p:cNvSpPr/>
          <p:nvPr/>
        </p:nvSpPr>
        <p:spPr>
          <a:xfrm>
            <a:off x="2680008" y="2279142"/>
            <a:ext cx="677374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n-US" sz="12000" i="1" kern="10">
                <a:ln w="0"/>
                <a:solidFill>
                  <a:srgbClr val="FF0066"/>
                </a:solidFill>
                <a:effectLst>
                  <a:reflection blurRad="6350" stA="53000" endA="300" endPos="35500" dir="5400000" sy="-90000" algn="bl" rotWithShape="0"/>
                </a:effectLst>
              </a:rPr>
              <a:t>ĐỐ VUI</a:t>
            </a:r>
            <a:endParaRPr lang="en-US" sz="12000" i="1" kern="10" dirty="0">
              <a:ln w="0"/>
              <a:solidFill>
                <a:srgbClr val="FF0066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A3711-9D91-440C-92AA-CC298B1C9371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5879805"/>
      </p:ext>
    </p:extLst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2" grpId="0"/>
      <p:bldP spid="153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Khung ảnh dọc viền hoa đẹp mắt kích thước cực lớ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2492375" y="1593171"/>
            <a:ext cx="6191250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GB" altLang="en-US" sz="3600">
                <a:cs typeface="Times New Roman" panose="02020603050405020304" pitchFamily="18" charset="0"/>
              </a:rPr>
              <a:t>Câu 1:  Mùa gì ấm áp</a:t>
            </a:r>
          </a:p>
          <a:p>
            <a:r>
              <a:rPr lang="en-GB" altLang="en-US" sz="3600">
                <a:cs typeface="Times New Roman" panose="02020603050405020304" pitchFamily="18" charset="0"/>
              </a:rPr>
              <a:t>            Mưa phùn nhẹ bay</a:t>
            </a:r>
          </a:p>
          <a:p>
            <a:r>
              <a:rPr lang="en-GB" altLang="en-US" sz="3600">
                <a:cs typeface="Times New Roman" panose="02020603050405020304" pitchFamily="18" charset="0"/>
              </a:rPr>
              <a:t>            Khắp chốn cỏ cây</a:t>
            </a:r>
          </a:p>
          <a:p>
            <a:r>
              <a:rPr lang="en-GB" altLang="en-US" sz="3600">
                <a:cs typeface="Times New Roman" panose="02020603050405020304" pitchFamily="18" charset="0"/>
              </a:rPr>
              <a:t>            Đâm chồi nảy lộc ?</a:t>
            </a:r>
          </a:p>
        </p:txBody>
      </p:sp>
      <p:sp>
        <p:nvSpPr>
          <p:cNvPr id="5" name="Explosion 1 4"/>
          <p:cNvSpPr/>
          <p:nvPr/>
        </p:nvSpPr>
        <p:spPr>
          <a:xfrm>
            <a:off x="5424714" y="4206196"/>
            <a:ext cx="3384550" cy="1895475"/>
          </a:xfrm>
          <a:prstGeom prst="irregularSeal1">
            <a:avLst/>
          </a:prstGeom>
          <a:solidFill>
            <a:srgbClr val="DB5BB6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Mùa</a:t>
            </a:r>
            <a:r>
              <a:rPr lang="en-GB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Xuân</a:t>
            </a:r>
            <a:r>
              <a:rPr lang="en-GB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Chu Thị Soa - Đà Nẵng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A3711-9D91-440C-92AA-CC298B1C9371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052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Khung ảnh dọc viền hoa đẹp mắt kích thước cực lớ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1"/>
          <p:cNvSpPr txBox="1">
            <a:spLocks noChangeArrowheads="1"/>
          </p:cNvSpPr>
          <p:nvPr/>
        </p:nvSpPr>
        <p:spPr bwMode="auto">
          <a:xfrm>
            <a:off x="2737305" y="1503590"/>
            <a:ext cx="5616575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GB" altLang="en-US" sz="3600">
                <a:cs typeface="Times New Roman" panose="02020603050405020304" pitchFamily="18" charset="0"/>
              </a:rPr>
              <a:t>Câu 4: Mùa gì rét buốt</a:t>
            </a:r>
          </a:p>
          <a:p>
            <a:r>
              <a:rPr lang="en-GB" altLang="en-US" sz="3600">
                <a:cs typeface="Times New Roman" panose="02020603050405020304" pitchFamily="18" charset="0"/>
              </a:rPr>
              <a:t>            Gió bấc ào ào</a:t>
            </a:r>
          </a:p>
          <a:p>
            <a:r>
              <a:rPr lang="en-GB" altLang="en-US" sz="3600">
                <a:cs typeface="Times New Roman" panose="02020603050405020304" pitchFamily="18" charset="0"/>
              </a:rPr>
              <a:t>            Đi học, đi làm</a:t>
            </a:r>
          </a:p>
          <a:p>
            <a:r>
              <a:rPr lang="en-GB" altLang="en-US" sz="3600">
                <a:cs typeface="Times New Roman" panose="02020603050405020304" pitchFamily="18" charset="0"/>
              </a:rPr>
              <a:t>            Phải lo mặc ấm?</a:t>
            </a:r>
          </a:p>
        </p:txBody>
      </p:sp>
      <p:sp>
        <p:nvSpPr>
          <p:cNvPr id="10" name="Explosion 1 9"/>
          <p:cNvSpPr/>
          <p:nvPr/>
        </p:nvSpPr>
        <p:spPr>
          <a:xfrm>
            <a:off x="5395685" y="4172859"/>
            <a:ext cx="3384550" cy="1895475"/>
          </a:xfrm>
          <a:prstGeom prst="irregularSeal1">
            <a:avLst/>
          </a:prstGeom>
          <a:solidFill>
            <a:srgbClr val="DB5BB6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Mùa</a:t>
            </a:r>
            <a:r>
              <a:rPr lang="en-GB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Đông</a:t>
            </a:r>
            <a:r>
              <a:rPr lang="en-GB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A3711-9D91-440C-92AA-CC298B1C9371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8339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Khung ảnh dọc viền hoa đẹp mắt kích thước cực lớ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1"/>
          <p:cNvSpPr txBox="1">
            <a:spLocks noChangeArrowheads="1"/>
          </p:cNvSpPr>
          <p:nvPr/>
        </p:nvSpPr>
        <p:spPr bwMode="auto">
          <a:xfrm>
            <a:off x="2332718" y="1570493"/>
            <a:ext cx="6551613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GB" altLang="en-US" sz="3600">
                <a:cs typeface="Times New Roman" panose="02020603050405020304" pitchFamily="18" charset="0"/>
              </a:rPr>
              <a:t>Câu 2:  Phượng đỏ mùa nào</a:t>
            </a:r>
          </a:p>
          <a:p>
            <a:r>
              <a:rPr lang="en-GB" altLang="en-US" sz="3600">
                <a:cs typeface="Times New Roman" panose="02020603050405020304" pitchFamily="18" charset="0"/>
              </a:rPr>
              <a:t>            Ve kêu thổn thức</a:t>
            </a:r>
          </a:p>
          <a:p>
            <a:r>
              <a:rPr lang="en-GB" altLang="en-US" sz="3600">
                <a:cs typeface="Times New Roman" panose="02020603050405020304" pitchFamily="18" charset="0"/>
              </a:rPr>
              <a:t>            Ngoài trời nóng nực</a:t>
            </a:r>
          </a:p>
          <a:p>
            <a:r>
              <a:rPr lang="en-GB" altLang="en-US" sz="3600">
                <a:cs typeface="Times New Roman" panose="02020603050405020304" pitchFamily="18" charset="0"/>
              </a:rPr>
              <a:t>            Hay có mưa rào ?</a:t>
            </a:r>
          </a:p>
        </p:txBody>
      </p:sp>
      <p:sp>
        <p:nvSpPr>
          <p:cNvPr id="4" name="Explosion 1 3"/>
          <p:cNvSpPr/>
          <p:nvPr/>
        </p:nvSpPr>
        <p:spPr>
          <a:xfrm>
            <a:off x="5608524" y="4187373"/>
            <a:ext cx="3384550" cy="1895475"/>
          </a:xfrm>
          <a:prstGeom prst="irregularSeal1">
            <a:avLst/>
          </a:prstGeom>
          <a:solidFill>
            <a:srgbClr val="DB5BB6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Mùa</a:t>
            </a:r>
            <a:r>
              <a:rPr lang="en-GB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Hạ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A3711-9D91-440C-92AA-CC298B1C9371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4624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Khung ảnh dọc viền hoa đẹp mắt kích thước cực lớ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1"/>
          <p:cNvSpPr txBox="1">
            <a:spLocks noChangeArrowheads="1"/>
          </p:cNvSpPr>
          <p:nvPr/>
        </p:nvSpPr>
        <p:spPr bwMode="auto">
          <a:xfrm>
            <a:off x="2606222" y="1499962"/>
            <a:ext cx="6121400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GB" altLang="en-US" sz="3600">
                <a:cs typeface="Times New Roman" panose="02020603050405020304" pitchFamily="18" charset="0"/>
              </a:rPr>
              <a:t>Câu 3: Mùa gì dịu nắng</a:t>
            </a:r>
          </a:p>
          <a:p>
            <a:r>
              <a:rPr lang="en-GB" altLang="en-US" sz="3600">
                <a:cs typeface="Times New Roman" panose="02020603050405020304" pitchFamily="18" charset="0"/>
              </a:rPr>
              <a:t>            Mây nhẹ nhàng bay</a:t>
            </a:r>
          </a:p>
          <a:p>
            <a:r>
              <a:rPr lang="en-GB" altLang="en-US" sz="3600">
                <a:cs typeface="Times New Roman" panose="02020603050405020304" pitchFamily="18" charset="0"/>
              </a:rPr>
              <a:t>            Bưởi vàng trên cây</a:t>
            </a:r>
          </a:p>
          <a:p>
            <a:r>
              <a:rPr lang="en-GB" altLang="en-US" sz="3600">
                <a:cs typeface="Times New Roman" panose="02020603050405020304" pitchFamily="18" charset="0"/>
              </a:rPr>
              <a:t>            Quả hồng chín đỏ? </a:t>
            </a:r>
          </a:p>
        </p:txBody>
      </p:sp>
      <p:sp>
        <p:nvSpPr>
          <p:cNvPr id="4" name="Explosion 1 3"/>
          <p:cNvSpPr/>
          <p:nvPr/>
        </p:nvSpPr>
        <p:spPr>
          <a:xfrm>
            <a:off x="5526314" y="4216401"/>
            <a:ext cx="3384550" cy="1895475"/>
          </a:xfrm>
          <a:prstGeom prst="irregularSeal1">
            <a:avLst/>
          </a:prstGeom>
          <a:solidFill>
            <a:srgbClr val="DB5BB6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Mùa</a:t>
            </a:r>
            <a:r>
              <a:rPr lang="en-GB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Thu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A3711-9D91-440C-92AA-CC298B1C9371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7979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0491" y="40510"/>
            <a:ext cx="3752850" cy="5810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98268" y="556938"/>
            <a:ext cx="10416208" cy="4102542"/>
          </a:xfrm>
          <a:prstGeom prst="rect">
            <a:avLst/>
          </a:prstGeom>
          <a:solidFill>
            <a:srgbClr val="00B0F0"/>
          </a:solidFill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0662" y="4724078"/>
            <a:ext cx="10296938" cy="2027906"/>
          </a:xfrm>
          <a:prstGeom prst="rect">
            <a:avLst/>
          </a:prstGeom>
        </p:spPr>
      </p:pic>
      <p:sp>
        <p:nvSpPr>
          <p:cNvPr id="7" name="TextBox 6">
            <a:hlinkClick r:id="rId7" action="ppaction://hlinksldjump"/>
          </p:cNvPr>
          <p:cNvSpPr txBox="1">
            <a:spLocks noChangeArrowheads="1"/>
          </p:cNvSpPr>
          <p:nvPr/>
        </p:nvSpPr>
        <p:spPr bwMode="auto">
          <a:xfrm>
            <a:off x="698268" y="441540"/>
            <a:ext cx="564788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GB" altLang="en-US" sz="3600" b="1" dirty="0">
                <a:solidFill>
                  <a:srgbClr val="FF0000"/>
                </a:solidFill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A3711-9D91-440C-92AA-CC298B1C9371}" type="slidenum">
              <a:rPr lang="en-US" smtClean="0"/>
              <a:t>6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F8A22036-0A5A-4630-B5F9-BA2F21160D8C}"/>
              </a:ext>
            </a:extLst>
          </p:cNvPr>
          <p:cNvSpPr/>
          <p:nvPr/>
        </p:nvSpPr>
        <p:spPr>
          <a:xfrm>
            <a:off x="7123341" y="5080263"/>
            <a:ext cx="3829050" cy="65776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746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226" y="726218"/>
            <a:ext cx="11081922" cy="3285899"/>
          </a:xfrm>
          <a:prstGeom prst="rect">
            <a:avLst/>
          </a:prstGeom>
        </p:spPr>
      </p:pic>
      <p:sp>
        <p:nvSpPr>
          <p:cNvPr id="4" name="TextBox 3">
            <a:hlinkClick r:id="rId3" action="ppaction://hlinksldjump"/>
          </p:cNvPr>
          <p:cNvSpPr txBox="1">
            <a:spLocks noChangeArrowheads="1"/>
          </p:cNvSpPr>
          <p:nvPr/>
        </p:nvSpPr>
        <p:spPr bwMode="auto">
          <a:xfrm>
            <a:off x="389952" y="726218"/>
            <a:ext cx="564788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GB" altLang="en-US" sz="3600" b="1">
                <a:solidFill>
                  <a:srgbClr val="FF0000"/>
                </a:solidFill>
                <a:cs typeface="Times New Roman" panose="02020603050405020304" pitchFamily="18" charset="0"/>
              </a:rPr>
              <a:t>2</a:t>
            </a:r>
          </a:p>
        </p:txBody>
      </p:sp>
      <p:pic>
        <p:nvPicPr>
          <p:cNvPr id="291" name="Picture 290">
            <a:extLst>
              <a:ext uri="{FF2B5EF4-FFF2-40B4-BE49-F238E27FC236}">
                <a16:creationId xmlns:a16="http://schemas.microsoft.com/office/drawing/2014/main" id="{46CA6527-4AE7-4DFD-B76B-EF6442C6269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6755" y="5238207"/>
            <a:ext cx="6241144" cy="1619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2" name="Picture 291">
            <a:extLst>
              <a:ext uri="{FF2B5EF4-FFF2-40B4-BE49-F238E27FC236}">
                <a16:creationId xmlns:a16="http://schemas.microsoft.com/office/drawing/2014/main" id="{46CA6527-4AE7-4DFD-B76B-EF6442C6269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0856" y="5257256"/>
            <a:ext cx="6241144" cy="1619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A3711-9D91-440C-92AA-CC298B1C9371}" type="slidenum">
              <a:rPr lang="en-US" smtClean="0"/>
              <a:t>7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D8FDC4EA-E71F-4AA4-B7B2-2F48B20B0B0F}"/>
              </a:ext>
            </a:extLst>
          </p:cNvPr>
          <p:cNvSpPr/>
          <p:nvPr/>
        </p:nvSpPr>
        <p:spPr>
          <a:xfrm>
            <a:off x="6153150" y="4378825"/>
            <a:ext cx="3829050" cy="65776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0685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0491" y="40510"/>
            <a:ext cx="3752850" cy="5810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98268" y="556938"/>
            <a:ext cx="10416208" cy="4102542"/>
          </a:xfrm>
          <a:prstGeom prst="rect">
            <a:avLst/>
          </a:prstGeom>
          <a:solidFill>
            <a:srgbClr val="00B0F0"/>
          </a:solidFill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6418" y="4715472"/>
            <a:ext cx="10296938" cy="2027906"/>
          </a:xfrm>
          <a:prstGeom prst="rect">
            <a:avLst/>
          </a:prstGeom>
        </p:spPr>
      </p:pic>
      <p:sp>
        <p:nvSpPr>
          <p:cNvPr id="7" name="TextBox 6">
            <a:hlinkClick r:id="rId7" action="ppaction://hlinksldjump"/>
          </p:cNvPr>
          <p:cNvSpPr txBox="1">
            <a:spLocks noChangeArrowheads="1"/>
          </p:cNvSpPr>
          <p:nvPr/>
        </p:nvSpPr>
        <p:spPr bwMode="auto">
          <a:xfrm>
            <a:off x="698268" y="441540"/>
            <a:ext cx="564788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GB" altLang="en-US" sz="3600" b="1" dirty="0">
                <a:solidFill>
                  <a:srgbClr val="FF0000"/>
                </a:solidFill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A3711-9D91-440C-92AA-CC298B1C9371}" type="slidenum">
              <a:rPr lang="en-US" smtClean="0"/>
              <a:t>8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DE60E9A1-B25D-49AB-ADAA-A3FC9FC2BA4A}"/>
              </a:ext>
            </a:extLst>
          </p:cNvPr>
          <p:cNvSpPr/>
          <p:nvPr/>
        </p:nvSpPr>
        <p:spPr>
          <a:xfrm>
            <a:off x="6315488" y="5080263"/>
            <a:ext cx="4895850" cy="657768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L2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CCC32C60-049A-4E2B-B80D-F9A4F663E90F}"/>
              </a:ext>
            </a:extLst>
          </p:cNvPr>
          <p:cNvSpPr/>
          <p:nvPr/>
        </p:nvSpPr>
        <p:spPr>
          <a:xfrm>
            <a:off x="6350710" y="5080263"/>
            <a:ext cx="4895850" cy="657768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L1</a:t>
            </a:r>
          </a:p>
        </p:txBody>
      </p:sp>
    </p:spTree>
    <p:extLst>
      <p:ext uri="{BB962C8B-B14F-4D97-AF65-F5344CB8AC3E}">
        <p14:creationId xmlns:p14="http://schemas.microsoft.com/office/powerpoint/2010/main" val="2984039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226" y="726218"/>
            <a:ext cx="11081922" cy="3285899"/>
          </a:xfrm>
          <a:prstGeom prst="rect">
            <a:avLst/>
          </a:prstGeom>
        </p:spPr>
      </p:pic>
      <p:sp>
        <p:nvSpPr>
          <p:cNvPr id="4" name="TextBox 3">
            <a:hlinkClick r:id="rId3" action="ppaction://hlinksldjump"/>
          </p:cNvPr>
          <p:cNvSpPr txBox="1">
            <a:spLocks noChangeArrowheads="1"/>
          </p:cNvSpPr>
          <p:nvPr/>
        </p:nvSpPr>
        <p:spPr bwMode="auto">
          <a:xfrm>
            <a:off x="389952" y="726218"/>
            <a:ext cx="564788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GB" altLang="en-US" sz="3600" b="1" dirty="0">
                <a:solidFill>
                  <a:srgbClr val="FF0000"/>
                </a:solidFill>
                <a:cs typeface="Times New Roman" panose="02020603050405020304" pitchFamily="18" charset="0"/>
              </a:rPr>
              <a:t>2</a:t>
            </a:r>
          </a:p>
        </p:txBody>
      </p:sp>
      <p:pic>
        <p:nvPicPr>
          <p:cNvPr id="291" name="Picture 290">
            <a:extLst>
              <a:ext uri="{FF2B5EF4-FFF2-40B4-BE49-F238E27FC236}">
                <a16:creationId xmlns:a16="http://schemas.microsoft.com/office/drawing/2014/main" id="{46CA6527-4AE7-4DFD-B76B-EF6442C6269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6755" y="5238207"/>
            <a:ext cx="6241144" cy="1619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2" name="Picture 291">
            <a:extLst>
              <a:ext uri="{FF2B5EF4-FFF2-40B4-BE49-F238E27FC236}">
                <a16:creationId xmlns:a16="http://schemas.microsoft.com/office/drawing/2014/main" id="{46CA6527-4AE7-4DFD-B76B-EF6442C6269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0856" y="5257256"/>
            <a:ext cx="6241144" cy="1619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A3711-9D91-440C-92AA-CC298B1C9371}" type="slidenum">
              <a:rPr lang="en-US" smtClean="0"/>
              <a:t>9</a:t>
            </a:fld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80863196-14C2-4097-952F-FAAD85F177B6}"/>
              </a:ext>
            </a:extLst>
          </p:cNvPr>
          <p:cNvSpPr/>
          <p:nvPr/>
        </p:nvSpPr>
        <p:spPr>
          <a:xfrm>
            <a:off x="5950856" y="4658270"/>
            <a:ext cx="4895850" cy="657768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L2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889B8705-624D-4249-9FA3-D0D87B704D3F}"/>
              </a:ext>
            </a:extLst>
          </p:cNvPr>
          <p:cNvSpPr/>
          <p:nvPr/>
        </p:nvSpPr>
        <p:spPr>
          <a:xfrm>
            <a:off x="5950856" y="4639221"/>
            <a:ext cx="4895850" cy="657768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L1</a:t>
            </a:r>
          </a:p>
        </p:txBody>
      </p:sp>
    </p:spTree>
    <p:extLst>
      <p:ext uri="{BB962C8B-B14F-4D97-AF65-F5344CB8AC3E}">
        <p14:creationId xmlns:p14="http://schemas.microsoft.com/office/powerpoint/2010/main" val="1421122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 animBg="1"/>
      <p:bldP spid="10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1030</TotalTime>
  <Words>1052</Words>
  <Application>Microsoft Office PowerPoint</Application>
  <PresentationFormat>Widescreen</PresentationFormat>
  <Paragraphs>192</Paragraphs>
  <Slides>55</Slides>
  <Notes>5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55</vt:i4>
      </vt:variant>
    </vt:vector>
  </HeadingPairs>
  <TitlesOfParts>
    <vt:vector size="62" baseType="lpstr">
      <vt:lpstr>Arial</vt:lpstr>
      <vt:lpstr>Calibri</vt:lpstr>
      <vt:lpstr>Calibri Light</vt:lpstr>
      <vt:lpstr>Open Sans</vt:lpstr>
      <vt:lpstr>Times New Roman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Administrator</cp:lastModifiedBy>
  <cp:revision>111</cp:revision>
  <dcterms:created xsi:type="dcterms:W3CDTF">2021-04-06T13:29:12Z</dcterms:created>
  <dcterms:modified xsi:type="dcterms:W3CDTF">2026-01-28T09:43:46Z</dcterms:modified>
</cp:coreProperties>
</file>