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687" r:id="rId3"/>
    <p:sldMasterId id="2147483698" r:id="rId4"/>
  </p:sldMasterIdLst>
  <p:notesMasterIdLst>
    <p:notesMasterId r:id="rId28"/>
  </p:notesMasterIdLst>
  <p:sldIdLst>
    <p:sldId id="269" r:id="rId5"/>
    <p:sldId id="320" r:id="rId6"/>
    <p:sldId id="356" r:id="rId7"/>
    <p:sldId id="295" r:id="rId8"/>
    <p:sldId id="2007577096" r:id="rId9"/>
    <p:sldId id="326" r:id="rId10"/>
    <p:sldId id="358" r:id="rId11"/>
    <p:sldId id="325" r:id="rId12"/>
    <p:sldId id="363" r:id="rId13"/>
    <p:sldId id="364" r:id="rId14"/>
    <p:sldId id="2007577097" r:id="rId15"/>
    <p:sldId id="367" r:id="rId16"/>
    <p:sldId id="327" r:id="rId17"/>
    <p:sldId id="359" r:id="rId18"/>
    <p:sldId id="360" r:id="rId19"/>
    <p:sldId id="368" r:id="rId20"/>
    <p:sldId id="2007577100" r:id="rId21"/>
    <p:sldId id="2007577101" r:id="rId22"/>
    <p:sldId id="2007577106" r:id="rId23"/>
    <p:sldId id="2007577102" r:id="rId24"/>
    <p:sldId id="2007577104" r:id="rId25"/>
    <p:sldId id="2007577105" r:id="rId26"/>
    <p:sldId id="25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4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EC7AB-5B1A-407B-BE87-5FD75047DD72}" type="datetimeFigureOut">
              <a:rPr lang="en-US" smtClean="0"/>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7BC4B-7848-401F-8553-223C920BD81A}" type="slidenum">
              <a:rPr lang="en-US" smtClean="0"/>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549614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947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a:sym typeface="Arial"/>
              </a:rPr>
              <a:pPr marL="0" marR="0" lvl="0" indent="0" algn="r" defTabSz="990600" rtl="0" eaLnBrk="1" fontAlgn="auto" latinLnBrk="0" hangingPunct="1">
                <a:lnSpc>
                  <a:spcPct val="100000"/>
                </a:lnSpc>
                <a:spcBef>
                  <a:spcPct val="0"/>
                </a:spcBef>
                <a:spcAft>
                  <a:spcPts val="0"/>
                </a:spcAft>
                <a:buClrTx/>
                <a:buSzTx/>
                <a:buFontTx/>
                <a:buNone/>
                <a:tabLst/>
                <a:defRPr/>
              </a:pPr>
              <a:t>4</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068533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18321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716459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153"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702162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722390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sX0" fmla="*/ 0 w 11769505"/>
              <a:gd name="csY0" fmla="*/ 736094 h 6516987"/>
              <a:gd name="csX1" fmla="*/ 736094 w 11769505"/>
              <a:gd name="csY1" fmla="*/ 0 h 6516987"/>
              <a:gd name="csX2" fmla="*/ 1411140 w 11769505"/>
              <a:gd name="csY2" fmla="*/ 0 h 6516987"/>
              <a:gd name="csX3" fmla="*/ 2086187 w 11769505"/>
              <a:gd name="csY3" fmla="*/ 0 h 6516987"/>
              <a:gd name="csX4" fmla="*/ 2555287 w 11769505"/>
              <a:gd name="csY4" fmla="*/ 0 h 6516987"/>
              <a:gd name="csX5" fmla="*/ 3333306 w 11769505"/>
              <a:gd name="csY5" fmla="*/ 0 h 6516987"/>
              <a:gd name="csX6" fmla="*/ 4008353 w 11769505"/>
              <a:gd name="csY6" fmla="*/ 0 h 6516987"/>
              <a:gd name="csX7" fmla="*/ 4786372 w 11769505"/>
              <a:gd name="csY7" fmla="*/ 0 h 6516987"/>
              <a:gd name="csX8" fmla="*/ 5049526 w 11769505"/>
              <a:gd name="csY8" fmla="*/ 0 h 6516987"/>
              <a:gd name="csX9" fmla="*/ 5415653 w 11769505"/>
              <a:gd name="csY9" fmla="*/ 0 h 6516987"/>
              <a:gd name="csX10" fmla="*/ 5884752 w 11769505"/>
              <a:gd name="csY10" fmla="*/ 0 h 6516987"/>
              <a:gd name="csX11" fmla="*/ 6456826 w 11769505"/>
              <a:gd name="csY11" fmla="*/ 0 h 6516987"/>
              <a:gd name="csX12" fmla="*/ 7131872 w 11769505"/>
              <a:gd name="csY12" fmla="*/ 0 h 6516987"/>
              <a:gd name="csX13" fmla="*/ 7395026 w 11769505"/>
              <a:gd name="csY13" fmla="*/ 0 h 6516987"/>
              <a:gd name="csX14" fmla="*/ 7864126 w 11769505"/>
              <a:gd name="csY14" fmla="*/ 0 h 6516987"/>
              <a:gd name="csX15" fmla="*/ 8333226 w 11769505"/>
              <a:gd name="csY15" fmla="*/ 0 h 6516987"/>
              <a:gd name="csX16" fmla="*/ 8699352 w 11769505"/>
              <a:gd name="csY16" fmla="*/ 0 h 6516987"/>
              <a:gd name="csX17" fmla="*/ 9168452 w 11769505"/>
              <a:gd name="csY17" fmla="*/ 0 h 6516987"/>
              <a:gd name="csX18" fmla="*/ 9637552 w 11769505"/>
              <a:gd name="csY18" fmla="*/ 0 h 6516987"/>
              <a:gd name="csX19" fmla="*/ 10312599 w 11769505"/>
              <a:gd name="csY19" fmla="*/ 0 h 6516987"/>
              <a:gd name="csX20" fmla="*/ 11033411 w 11769505"/>
              <a:gd name="csY20" fmla="*/ 0 h 6516987"/>
              <a:gd name="csX21" fmla="*/ 11769505 w 11769505"/>
              <a:gd name="csY21" fmla="*/ 736094 h 6516987"/>
              <a:gd name="csX22" fmla="*/ 11769505 w 11769505"/>
              <a:gd name="csY22" fmla="*/ 1195731 h 6516987"/>
              <a:gd name="csX23" fmla="*/ 11769505 w 11769505"/>
              <a:gd name="csY23" fmla="*/ 1604920 h 6516987"/>
              <a:gd name="csX24" fmla="*/ 11769505 w 11769505"/>
              <a:gd name="csY24" fmla="*/ 2014110 h 6516987"/>
              <a:gd name="csX25" fmla="*/ 11769505 w 11769505"/>
              <a:gd name="csY25" fmla="*/ 2574643 h 6516987"/>
              <a:gd name="csX26" fmla="*/ 11769505 w 11769505"/>
              <a:gd name="csY26" fmla="*/ 3084728 h 6516987"/>
              <a:gd name="csX27" fmla="*/ 11769505 w 11769505"/>
              <a:gd name="csY27" fmla="*/ 3594813 h 6516987"/>
              <a:gd name="csX28" fmla="*/ 11769505 w 11769505"/>
              <a:gd name="csY28" fmla="*/ 4155347 h 6516987"/>
              <a:gd name="csX29" fmla="*/ 11769505 w 11769505"/>
              <a:gd name="csY29" fmla="*/ 4715880 h 6516987"/>
              <a:gd name="csX30" fmla="*/ 11769505 w 11769505"/>
              <a:gd name="csY30" fmla="*/ 5780893 h 6516987"/>
              <a:gd name="csX31" fmla="*/ 11033411 w 11769505"/>
              <a:gd name="csY31" fmla="*/ 6516987 h 6516987"/>
              <a:gd name="csX32" fmla="*/ 10770257 w 11769505"/>
              <a:gd name="csY32" fmla="*/ 6516987 h 6516987"/>
              <a:gd name="csX33" fmla="*/ 10507104 w 11769505"/>
              <a:gd name="csY33" fmla="*/ 6516987 h 6516987"/>
              <a:gd name="csX34" fmla="*/ 10243950 w 11769505"/>
              <a:gd name="csY34" fmla="*/ 6516987 h 6516987"/>
              <a:gd name="csX35" fmla="*/ 9671877 w 11769505"/>
              <a:gd name="csY35" fmla="*/ 6516987 h 6516987"/>
              <a:gd name="csX36" fmla="*/ 9099804 w 11769505"/>
              <a:gd name="csY36" fmla="*/ 6516987 h 6516987"/>
              <a:gd name="csX37" fmla="*/ 8321784 w 11769505"/>
              <a:gd name="csY37" fmla="*/ 6516987 h 6516987"/>
              <a:gd name="csX38" fmla="*/ 8058631 w 11769505"/>
              <a:gd name="csY38" fmla="*/ 6516987 h 6516987"/>
              <a:gd name="csX39" fmla="*/ 7383584 w 11769505"/>
              <a:gd name="csY39" fmla="*/ 6516987 h 6516987"/>
              <a:gd name="csX40" fmla="*/ 6605565 w 11769505"/>
              <a:gd name="csY40" fmla="*/ 6516987 h 6516987"/>
              <a:gd name="csX41" fmla="*/ 6033492 w 11769505"/>
              <a:gd name="csY41" fmla="*/ 6516987 h 6516987"/>
              <a:gd name="csX42" fmla="*/ 5564392 w 11769505"/>
              <a:gd name="csY42" fmla="*/ 6516987 h 6516987"/>
              <a:gd name="csX43" fmla="*/ 4786372 w 11769505"/>
              <a:gd name="csY43" fmla="*/ 6516987 h 6516987"/>
              <a:gd name="csX44" fmla="*/ 4420245 w 11769505"/>
              <a:gd name="csY44" fmla="*/ 6516987 h 6516987"/>
              <a:gd name="csX45" fmla="*/ 4157092 w 11769505"/>
              <a:gd name="csY45" fmla="*/ 6516987 h 6516987"/>
              <a:gd name="csX46" fmla="*/ 3687992 w 11769505"/>
              <a:gd name="csY46" fmla="*/ 6516987 h 6516987"/>
              <a:gd name="csX47" fmla="*/ 3321865 w 11769505"/>
              <a:gd name="csY47" fmla="*/ 6516987 h 6516987"/>
              <a:gd name="csX48" fmla="*/ 2955738 w 11769505"/>
              <a:gd name="csY48" fmla="*/ 6516987 h 6516987"/>
              <a:gd name="csX49" fmla="*/ 2177718 w 11769505"/>
              <a:gd name="csY49" fmla="*/ 6516987 h 6516987"/>
              <a:gd name="csX50" fmla="*/ 1914565 w 11769505"/>
              <a:gd name="csY50" fmla="*/ 6516987 h 6516987"/>
              <a:gd name="csX51" fmla="*/ 1548438 w 11769505"/>
              <a:gd name="csY51" fmla="*/ 6516987 h 6516987"/>
              <a:gd name="csX52" fmla="*/ 736094 w 11769505"/>
              <a:gd name="csY52" fmla="*/ 6516987 h 6516987"/>
              <a:gd name="csX53" fmla="*/ 0 w 11769505"/>
              <a:gd name="csY53" fmla="*/ 5780893 h 6516987"/>
              <a:gd name="csX54" fmla="*/ 0 w 11769505"/>
              <a:gd name="csY54" fmla="*/ 5270808 h 6516987"/>
              <a:gd name="csX55" fmla="*/ 0 w 11769505"/>
              <a:gd name="csY55" fmla="*/ 4609379 h 6516987"/>
              <a:gd name="csX56" fmla="*/ 0 w 11769505"/>
              <a:gd name="csY56" fmla="*/ 3947949 h 6516987"/>
              <a:gd name="csX57" fmla="*/ 0 w 11769505"/>
              <a:gd name="csY57" fmla="*/ 3437864 h 6516987"/>
              <a:gd name="csX58" fmla="*/ 0 w 11769505"/>
              <a:gd name="csY58" fmla="*/ 2978227 h 6516987"/>
              <a:gd name="csX59" fmla="*/ 0 w 11769505"/>
              <a:gd name="csY59" fmla="*/ 2417694 h 6516987"/>
              <a:gd name="csX60" fmla="*/ 0 w 11769505"/>
              <a:gd name="csY60" fmla="*/ 1907608 h 6516987"/>
              <a:gd name="csX61" fmla="*/ 0 w 11769505"/>
              <a:gd name="csY61" fmla="*/ 1498419 h 6516987"/>
              <a:gd name="csX62" fmla="*/ 0 w 11769505"/>
              <a:gd name="csY62" fmla="*/ 736094 h 6516987"/>
              <a:gd name="csX0" fmla="*/ 0 w 11769505"/>
              <a:gd name="csY0" fmla="*/ 736094 h 6516987"/>
              <a:gd name="csX1" fmla="*/ 736094 w 11769505"/>
              <a:gd name="csY1" fmla="*/ 0 h 6516987"/>
              <a:gd name="csX2" fmla="*/ 1308167 w 11769505"/>
              <a:gd name="csY2" fmla="*/ 0 h 6516987"/>
              <a:gd name="csX3" fmla="*/ 1983214 w 11769505"/>
              <a:gd name="csY3" fmla="*/ 0 h 6516987"/>
              <a:gd name="csX4" fmla="*/ 2555287 w 11769505"/>
              <a:gd name="csY4" fmla="*/ 0 h 6516987"/>
              <a:gd name="csX5" fmla="*/ 3230333 w 11769505"/>
              <a:gd name="csY5" fmla="*/ 0 h 6516987"/>
              <a:gd name="csX6" fmla="*/ 4008353 w 11769505"/>
              <a:gd name="csY6" fmla="*/ 0 h 6516987"/>
              <a:gd name="csX7" fmla="*/ 4477453 w 11769505"/>
              <a:gd name="csY7" fmla="*/ 0 h 6516987"/>
              <a:gd name="csX8" fmla="*/ 4946553 w 11769505"/>
              <a:gd name="csY8" fmla="*/ 0 h 6516987"/>
              <a:gd name="csX9" fmla="*/ 5518626 w 11769505"/>
              <a:gd name="csY9" fmla="*/ 0 h 6516987"/>
              <a:gd name="csX10" fmla="*/ 6296645 w 11769505"/>
              <a:gd name="csY10" fmla="*/ 0 h 6516987"/>
              <a:gd name="csX11" fmla="*/ 6971692 w 11769505"/>
              <a:gd name="csY11" fmla="*/ 0 h 6516987"/>
              <a:gd name="csX12" fmla="*/ 7749711 w 11769505"/>
              <a:gd name="csY12" fmla="*/ 0 h 6516987"/>
              <a:gd name="csX13" fmla="*/ 8527731 w 11769505"/>
              <a:gd name="csY13" fmla="*/ 0 h 6516987"/>
              <a:gd name="csX14" fmla="*/ 9202777 w 11769505"/>
              <a:gd name="csY14" fmla="*/ 0 h 6516987"/>
              <a:gd name="csX15" fmla="*/ 9980796 w 11769505"/>
              <a:gd name="csY15" fmla="*/ 0 h 6516987"/>
              <a:gd name="csX16" fmla="*/ 11033411 w 11769505"/>
              <a:gd name="csY16" fmla="*/ 0 h 6516987"/>
              <a:gd name="csX17" fmla="*/ 11769505 w 11769505"/>
              <a:gd name="csY17" fmla="*/ 736094 h 6516987"/>
              <a:gd name="csX18" fmla="*/ 11769505 w 11769505"/>
              <a:gd name="csY18" fmla="*/ 1296627 h 6516987"/>
              <a:gd name="csX19" fmla="*/ 11769505 w 11769505"/>
              <a:gd name="csY19" fmla="*/ 1705816 h 6516987"/>
              <a:gd name="csX20" fmla="*/ 11769505 w 11769505"/>
              <a:gd name="csY20" fmla="*/ 2165454 h 6516987"/>
              <a:gd name="csX21" fmla="*/ 11769505 w 11769505"/>
              <a:gd name="csY21" fmla="*/ 2725987 h 6516987"/>
              <a:gd name="csX22" fmla="*/ 11769505 w 11769505"/>
              <a:gd name="csY22" fmla="*/ 3236072 h 6516987"/>
              <a:gd name="csX23" fmla="*/ 11769505 w 11769505"/>
              <a:gd name="csY23" fmla="*/ 3796605 h 6516987"/>
              <a:gd name="csX24" fmla="*/ 11769505 w 11769505"/>
              <a:gd name="csY24" fmla="*/ 4306691 h 6516987"/>
              <a:gd name="csX25" fmla="*/ 11769505 w 11769505"/>
              <a:gd name="csY25" fmla="*/ 4816776 h 6516987"/>
              <a:gd name="csX26" fmla="*/ 11769505 w 11769505"/>
              <a:gd name="csY26" fmla="*/ 5225965 h 6516987"/>
              <a:gd name="csX27" fmla="*/ 11769505 w 11769505"/>
              <a:gd name="csY27" fmla="*/ 5780893 h 6516987"/>
              <a:gd name="csX28" fmla="*/ 11033411 w 11769505"/>
              <a:gd name="csY28" fmla="*/ 6516987 h 6516987"/>
              <a:gd name="csX29" fmla="*/ 10358365 w 11769505"/>
              <a:gd name="csY29" fmla="*/ 6516987 h 6516987"/>
              <a:gd name="csX30" fmla="*/ 9889265 w 11769505"/>
              <a:gd name="csY30" fmla="*/ 6516987 h 6516987"/>
              <a:gd name="csX31" fmla="*/ 9214218 w 11769505"/>
              <a:gd name="csY31" fmla="*/ 6516987 h 6516987"/>
              <a:gd name="csX32" fmla="*/ 8848092 w 11769505"/>
              <a:gd name="csY32" fmla="*/ 6516987 h 6516987"/>
              <a:gd name="csX33" fmla="*/ 8070072 w 11769505"/>
              <a:gd name="csY33" fmla="*/ 6516987 h 6516987"/>
              <a:gd name="csX34" fmla="*/ 7497999 w 11769505"/>
              <a:gd name="csY34" fmla="*/ 6516987 h 6516987"/>
              <a:gd name="csX35" fmla="*/ 6925926 w 11769505"/>
              <a:gd name="csY35" fmla="*/ 6516987 h 6516987"/>
              <a:gd name="csX36" fmla="*/ 6662772 w 11769505"/>
              <a:gd name="csY36" fmla="*/ 6516987 h 6516987"/>
              <a:gd name="csX37" fmla="*/ 6399618 w 11769505"/>
              <a:gd name="csY37" fmla="*/ 6516987 h 6516987"/>
              <a:gd name="csX38" fmla="*/ 5827545 w 11769505"/>
              <a:gd name="csY38" fmla="*/ 6516987 h 6516987"/>
              <a:gd name="csX39" fmla="*/ 5564392 w 11769505"/>
              <a:gd name="csY39" fmla="*/ 6516987 h 6516987"/>
              <a:gd name="csX40" fmla="*/ 5198265 w 11769505"/>
              <a:gd name="csY40" fmla="*/ 6516987 h 6516987"/>
              <a:gd name="csX41" fmla="*/ 4832138 w 11769505"/>
              <a:gd name="csY41" fmla="*/ 6516987 h 6516987"/>
              <a:gd name="csX42" fmla="*/ 4363038 w 11769505"/>
              <a:gd name="csY42" fmla="*/ 6516987 h 6516987"/>
              <a:gd name="csX43" fmla="*/ 3893938 w 11769505"/>
              <a:gd name="csY43" fmla="*/ 6516987 h 6516987"/>
              <a:gd name="csX44" fmla="*/ 3424838 w 11769505"/>
              <a:gd name="csY44" fmla="*/ 6516987 h 6516987"/>
              <a:gd name="csX45" fmla="*/ 2852765 w 11769505"/>
              <a:gd name="csY45" fmla="*/ 6516987 h 6516987"/>
              <a:gd name="csX46" fmla="*/ 2177718 w 11769505"/>
              <a:gd name="csY46" fmla="*/ 6516987 h 6516987"/>
              <a:gd name="csX47" fmla="*/ 1502672 w 11769505"/>
              <a:gd name="csY47" fmla="*/ 6516987 h 6516987"/>
              <a:gd name="csX48" fmla="*/ 736094 w 11769505"/>
              <a:gd name="csY48" fmla="*/ 6516987 h 6516987"/>
              <a:gd name="csX49" fmla="*/ 0 w 11769505"/>
              <a:gd name="csY49" fmla="*/ 5780893 h 6516987"/>
              <a:gd name="csX50" fmla="*/ 0 w 11769505"/>
              <a:gd name="csY50" fmla="*/ 5169912 h 6516987"/>
              <a:gd name="csX51" fmla="*/ 0 w 11769505"/>
              <a:gd name="csY51" fmla="*/ 4760723 h 6516987"/>
              <a:gd name="csX52" fmla="*/ 0 w 11769505"/>
              <a:gd name="csY52" fmla="*/ 4351533 h 6516987"/>
              <a:gd name="csX53" fmla="*/ 0 w 11769505"/>
              <a:gd name="csY53" fmla="*/ 3690104 h 6516987"/>
              <a:gd name="csX54" fmla="*/ 0 w 11769505"/>
              <a:gd name="csY54" fmla="*/ 3230467 h 6516987"/>
              <a:gd name="csX55" fmla="*/ 0 w 11769505"/>
              <a:gd name="csY55" fmla="*/ 2569038 h 6516987"/>
              <a:gd name="csX56" fmla="*/ 0 w 11769505"/>
              <a:gd name="csY56" fmla="*/ 2008504 h 6516987"/>
              <a:gd name="csX57" fmla="*/ 0 w 11769505"/>
              <a:gd name="csY57" fmla="*/ 1397523 h 6516987"/>
              <a:gd name="csX58" fmla="*/ 0 w 11769505"/>
              <a:gd name="csY58" fmla="*/ 736094 h 65169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Lst>
            <a:rect l="l" t="t" r="r" b="b"/>
            <a:pathLst>
              <a:path w="11769505" h="6516987" fill="none" extrusionOk="0">
                <a:moveTo>
                  <a:pt x="0" y="736094"/>
                </a:moveTo>
                <a:cubicBezTo>
                  <a:pt x="22531" y="267349"/>
                  <a:pt x="323468" y="-90296"/>
                  <a:pt x="736094" y="0"/>
                </a:cubicBezTo>
                <a:cubicBezTo>
                  <a:pt x="942991" y="-34240"/>
                  <a:pt x="1153230" y="58656"/>
                  <a:pt x="1411140" y="0"/>
                </a:cubicBezTo>
                <a:cubicBezTo>
                  <a:pt x="1682891" y="-45118"/>
                  <a:pt x="1875967" y="52678"/>
                  <a:pt x="2086187" y="0"/>
                </a:cubicBezTo>
                <a:cubicBezTo>
                  <a:pt x="2289989" y="-55193"/>
                  <a:pt x="2481146" y="13259"/>
                  <a:pt x="2555287" y="0"/>
                </a:cubicBezTo>
                <a:cubicBezTo>
                  <a:pt x="2694613" y="-61722"/>
                  <a:pt x="3015238" y="30631"/>
                  <a:pt x="3333306" y="0"/>
                </a:cubicBezTo>
                <a:cubicBezTo>
                  <a:pt x="3633194" y="-45799"/>
                  <a:pt x="3822686" y="16747"/>
                  <a:pt x="4008353" y="0"/>
                </a:cubicBezTo>
                <a:cubicBezTo>
                  <a:pt x="4234889" y="-51445"/>
                  <a:pt x="4399600" y="-15577"/>
                  <a:pt x="4786372" y="0"/>
                </a:cubicBezTo>
                <a:cubicBezTo>
                  <a:pt x="5175394" y="5337"/>
                  <a:pt x="4946306" y="7722"/>
                  <a:pt x="5049526" y="0"/>
                </a:cubicBezTo>
                <a:cubicBezTo>
                  <a:pt x="5136410" y="9193"/>
                  <a:pt x="5254938" y="39421"/>
                  <a:pt x="5415653" y="0"/>
                </a:cubicBezTo>
                <a:cubicBezTo>
                  <a:pt x="5568306" y="9046"/>
                  <a:pt x="5735939" y="38003"/>
                  <a:pt x="5884752" y="0"/>
                </a:cubicBezTo>
                <a:cubicBezTo>
                  <a:pt x="6059430" y="-31639"/>
                  <a:pt x="6302681" y="38068"/>
                  <a:pt x="6456826" y="0"/>
                </a:cubicBezTo>
                <a:cubicBezTo>
                  <a:pt x="6624427" y="25256"/>
                  <a:pt x="6803878" y="30351"/>
                  <a:pt x="7131872" y="0"/>
                </a:cubicBezTo>
                <a:cubicBezTo>
                  <a:pt x="7436965" y="631"/>
                  <a:pt x="7244719" y="32538"/>
                  <a:pt x="7395026" y="0"/>
                </a:cubicBezTo>
                <a:cubicBezTo>
                  <a:pt x="7518144" y="-25519"/>
                  <a:pt x="7657987" y="60141"/>
                  <a:pt x="7864126" y="0"/>
                </a:cubicBezTo>
                <a:cubicBezTo>
                  <a:pt x="8079965" y="-9830"/>
                  <a:pt x="8141635" y="33304"/>
                  <a:pt x="8333226" y="0"/>
                </a:cubicBezTo>
                <a:cubicBezTo>
                  <a:pt x="8518906" y="-14130"/>
                  <a:pt x="8621942" y="16851"/>
                  <a:pt x="8699352" y="0"/>
                </a:cubicBezTo>
                <a:cubicBezTo>
                  <a:pt x="8789632" y="-24671"/>
                  <a:pt x="9078694" y="-13942"/>
                  <a:pt x="9168452" y="0"/>
                </a:cubicBezTo>
                <a:cubicBezTo>
                  <a:pt x="9244860" y="8472"/>
                  <a:pt x="9465854" y="-13177"/>
                  <a:pt x="9637552" y="0"/>
                </a:cubicBezTo>
                <a:cubicBezTo>
                  <a:pt x="9797161" y="-41002"/>
                  <a:pt x="10026785" y="44554"/>
                  <a:pt x="10312599" y="0"/>
                </a:cubicBezTo>
                <a:cubicBezTo>
                  <a:pt x="10649673" y="-22877"/>
                  <a:pt x="10749233" y="26790"/>
                  <a:pt x="11033411" y="0"/>
                </a:cubicBezTo>
                <a:cubicBezTo>
                  <a:pt x="11499303" y="-1528"/>
                  <a:pt x="11786632" y="231503"/>
                  <a:pt x="11769505" y="736094"/>
                </a:cubicBezTo>
                <a:cubicBezTo>
                  <a:pt x="11804441" y="889716"/>
                  <a:pt x="11737913" y="1077209"/>
                  <a:pt x="11769505" y="1195731"/>
                </a:cubicBezTo>
                <a:cubicBezTo>
                  <a:pt x="11789369" y="1343652"/>
                  <a:pt x="11738520" y="1413957"/>
                  <a:pt x="11769505" y="1604920"/>
                </a:cubicBezTo>
                <a:cubicBezTo>
                  <a:pt x="11795346" y="1782525"/>
                  <a:pt x="11762751" y="1809580"/>
                  <a:pt x="11769505" y="2014110"/>
                </a:cubicBezTo>
                <a:cubicBezTo>
                  <a:pt x="11807613" y="2218736"/>
                  <a:pt x="11737092" y="2381326"/>
                  <a:pt x="11769505" y="2574643"/>
                </a:cubicBezTo>
                <a:cubicBezTo>
                  <a:pt x="11784090" y="2749840"/>
                  <a:pt x="11732331" y="2899209"/>
                  <a:pt x="11769505" y="3084728"/>
                </a:cubicBezTo>
                <a:cubicBezTo>
                  <a:pt x="11812484" y="3253053"/>
                  <a:pt x="11703389" y="3397474"/>
                  <a:pt x="11769505" y="3594813"/>
                </a:cubicBezTo>
                <a:cubicBezTo>
                  <a:pt x="11798364" y="3781715"/>
                  <a:pt x="11803914" y="3916056"/>
                  <a:pt x="11769505" y="4155347"/>
                </a:cubicBezTo>
                <a:cubicBezTo>
                  <a:pt x="11760666" y="4358888"/>
                  <a:pt x="11779386" y="4591946"/>
                  <a:pt x="11769505" y="4715880"/>
                </a:cubicBezTo>
                <a:cubicBezTo>
                  <a:pt x="11777712" y="4827984"/>
                  <a:pt x="11730660" y="5476505"/>
                  <a:pt x="11769505" y="5780893"/>
                </a:cubicBezTo>
                <a:cubicBezTo>
                  <a:pt x="11687085" y="6225591"/>
                  <a:pt x="11497092" y="6536056"/>
                  <a:pt x="11033411" y="6516987"/>
                </a:cubicBezTo>
                <a:cubicBezTo>
                  <a:pt x="10970314" y="6509046"/>
                  <a:pt x="10902723" y="6508354"/>
                  <a:pt x="10770257" y="6516987"/>
                </a:cubicBezTo>
                <a:cubicBezTo>
                  <a:pt x="10650860" y="6550236"/>
                  <a:pt x="10633109" y="6506495"/>
                  <a:pt x="10507104" y="6516987"/>
                </a:cubicBezTo>
                <a:cubicBezTo>
                  <a:pt x="10390755" y="6527733"/>
                  <a:pt x="10372933" y="6510879"/>
                  <a:pt x="10243950" y="6516987"/>
                </a:cubicBezTo>
                <a:cubicBezTo>
                  <a:pt x="10109809" y="6534091"/>
                  <a:pt x="9951479" y="6541934"/>
                  <a:pt x="9671877" y="6516987"/>
                </a:cubicBezTo>
                <a:cubicBezTo>
                  <a:pt x="9397181" y="6543731"/>
                  <a:pt x="9295978" y="6477072"/>
                  <a:pt x="9099804" y="6516987"/>
                </a:cubicBezTo>
                <a:cubicBezTo>
                  <a:pt x="8926664" y="6539341"/>
                  <a:pt x="8527529" y="6428017"/>
                  <a:pt x="8321784" y="6516987"/>
                </a:cubicBezTo>
                <a:cubicBezTo>
                  <a:pt x="8096292" y="6555915"/>
                  <a:pt x="8134365" y="6500952"/>
                  <a:pt x="8058631" y="6516987"/>
                </a:cubicBezTo>
                <a:cubicBezTo>
                  <a:pt x="8001728" y="6515153"/>
                  <a:pt x="7534568" y="6417190"/>
                  <a:pt x="7383584" y="6516987"/>
                </a:cubicBezTo>
                <a:cubicBezTo>
                  <a:pt x="7169077" y="6609112"/>
                  <a:pt x="6919901" y="6476719"/>
                  <a:pt x="6605565" y="6516987"/>
                </a:cubicBezTo>
                <a:cubicBezTo>
                  <a:pt x="6284213" y="6517438"/>
                  <a:pt x="6237766" y="6501807"/>
                  <a:pt x="6033492" y="6516987"/>
                </a:cubicBezTo>
                <a:cubicBezTo>
                  <a:pt x="5841977" y="6544758"/>
                  <a:pt x="5735532" y="6491205"/>
                  <a:pt x="5564392" y="6516987"/>
                </a:cubicBezTo>
                <a:cubicBezTo>
                  <a:pt x="5317190" y="6563662"/>
                  <a:pt x="4997914" y="6439330"/>
                  <a:pt x="4786372" y="6516987"/>
                </a:cubicBezTo>
                <a:cubicBezTo>
                  <a:pt x="4573091" y="6622493"/>
                  <a:pt x="4514061" y="6493169"/>
                  <a:pt x="4420245" y="6516987"/>
                </a:cubicBezTo>
                <a:cubicBezTo>
                  <a:pt x="4339462" y="6529657"/>
                  <a:pt x="4251836" y="6491570"/>
                  <a:pt x="4157092" y="6516987"/>
                </a:cubicBezTo>
                <a:cubicBezTo>
                  <a:pt x="4079239" y="6521908"/>
                  <a:pt x="3808006" y="6509905"/>
                  <a:pt x="3687992" y="6516987"/>
                </a:cubicBezTo>
                <a:cubicBezTo>
                  <a:pt x="3590628" y="6527482"/>
                  <a:pt x="3400063" y="6499797"/>
                  <a:pt x="3321865" y="6516987"/>
                </a:cubicBezTo>
                <a:cubicBezTo>
                  <a:pt x="3258929" y="6571077"/>
                  <a:pt x="3062266" y="6481776"/>
                  <a:pt x="2955738" y="6516987"/>
                </a:cubicBezTo>
                <a:cubicBezTo>
                  <a:pt x="2766496" y="6540026"/>
                  <a:pt x="2421198" y="6537389"/>
                  <a:pt x="2177718" y="6516987"/>
                </a:cubicBezTo>
                <a:cubicBezTo>
                  <a:pt x="1897250" y="6560988"/>
                  <a:pt x="2016623" y="6490983"/>
                  <a:pt x="1914565" y="6516987"/>
                </a:cubicBezTo>
                <a:cubicBezTo>
                  <a:pt x="1793564" y="6526204"/>
                  <a:pt x="1708763" y="6475098"/>
                  <a:pt x="1548438" y="6516987"/>
                </a:cubicBezTo>
                <a:cubicBezTo>
                  <a:pt x="1411996" y="6569325"/>
                  <a:pt x="1075858" y="6515150"/>
                  <a:pt x="736094" y="6516987"/>
                </a:cubicBezTo>
                <a:cubicBezTo>
                  <a:pt x="370991" y="6591270"/>
                  <a:pt x="63279" y="6134412"/>
                  <a:pt x="0" y="5780893"/>
                </a:cubicBezTo>
                <a:cubicBezTo>
                  <a:pt x="-24858" y="5635603"/>
                  <a:pt x="25678" y="5420759"/>
                  <a:pt x="0" y="5270808"/>
                </a:cubicBezTo>
                <a:cubicBezTo>
                  <a:pt x="-55441" y="5180926"/>
                  <a:pt x="-1885" y="4935860"/>
                  <a:pt x="0" y="4609379"/>
                </a:cubicBezTo>
                <a:cubicBezTo>
                  <a:pt x="-73988" y="4320024"/>
                  <a:pt x="38597" y="4247723"/>
                  <a:pt x="0" y="3947949"/>
                </a:cubicBezTo>
                <a:cubicBezTo>
                  <a:pt x="-70181" y="3623880"/>
                  <a:pt x="24982" y="3648214"/>
                  <a:pt x="0" y="3437864"/>
                </a:cubicBezTo>
                <a:cubicBezTo>
                  <a:pt x="6445" y="3260678"/>
                  <a:pt x="-6830" y="3101094"/>
                  <a:pt x="0" y="2978227"/>
                </a:cubicBezTo>
                <a:cubicBezTo>
                  <a:pt x="18753" y="2854552"/>
                  <a:pt x="45321" y="2551408"/>
                  <a:pt x="0" y="2417694"/>
                </a:cubicBezTo>
                <a:cubicBezTo>
                  <a:pt x="-50915" y="2259308"/>
                  <a:pt x="25338" y="2122997"/>
                  <a:pt x="0" y="1907608"/>
                </a:cubicBezTo>
                <a:cubicBezTo>
                  <a:pt x="-62539" y="1718853"/>
                  <a:pt x="37338" y="1689079"/>
                  <a:pt x="0" y="1498419"/>
                </a:cubicBezTo>
                <a:cubicBezTo>
                  <a:pt x="-73996" y="1313799"/>
                  <a:pt x="46150" y="921772"/>
                  <a:pt x="0" y="736094"/>
                </a:cubicBezTo>
                <a:close/>
              </a:path>
              <a:path w="11769505" h="6516987" stroke="0" extrusionOk="0">
                <a:moveTo>
                  <a:pt x="0" y="736094"/>
                </a:moveTo>
                <a:cubicBezTo>
                  <a:pt x="-103311" y="410020"/>
                  <a:pt x="217295" y="-10142"/>
                  <a:pt x="736094" y="0"/>
                </a:cubicBezTo>
                <a:cubicBezTo>
                  <a:pt x="985101" y="-13738"/>
                  <a:pt x="1062482" y="48457"/>
                  <a:pt x="1308167" y="0"/>
                </a:cubicBezTo>
                <a:cubicBezTo>
                  <a:pt x="1538773" y="-39193"/>
                  <a:pt x="1779383" y="64774"/>
                  <a:pt x="1983214" y="0"/>
                </a:cubicBezTo>
                <a:cubicBezTo>
                  <a:pt x="2190908" y="-71841"/>
                  <a:pt x="2235810" y="49263"/>
                  <a:pt x="2555287" y="0"/>
                </a:cubicBezTo>
                <a:cubicBezTo>
                  <a:pt x="2826030" y="-27070"/>
                  <a:pt x="3089150" y="71868"/>
                  <a:pt x="3230333" y="0"/>
                </a:cubicBezTo>
                <a:cubicBezTo>
                  <a:pt x="3405631" y="-49848"/>
                  <a:pt x="3765436" y="83651"/>
                  <a:pt x="4008353" y="0"/>
                </a:cubicBezTo>
                <a:cubicBezTo>
                  <a:pt x="4266568" y="-49443"/>
                  <a:pt x="4366938" y="70606"/>
                  <a:pt x="4477453" y="0"/>
                </a:cubicBezTo>
                <a:cubicBezTo>
                  <a:pt x="4583627" y="-53909"/>
                  <a:pt x="4853829" y="17246"/>
                  <a:pt x="4946553" y="0"/>
                </a:cubicBezTo>
                <a:cubicBezTo>
                  <a:pt x="5059167" y="-23291"/>
                  <a:pt x="5362981" y="51407"/>
                  <a:pt x="5518626" y="0"/>
                </a:cubicBezTo>
                <a:cubicBezTo>
                  <a:pt x="5650158" y="-39136"/>
                  <a:pt x="6011494" y="59563"/>
                  <a:pt x="6296645" y="0"/>
                </a:cubicBezTo>
                <a:cubicBezTo>
                  <a:pt x="6610822" y="-45756"/>
                  <a:pt x="6742958" y="90870"/>
                  <a:pt x="6971692" y="0"/>
                </a:cubicBezTo>
                <a:cubicBezTo>
                  <a:pt x="7253652" y="-109154"/>
                  <a:pt x="7344615" y="88680"/>
                  <a:pt x="7749711" y="0"/>
                </a:cubicBezTo>
                <a:cubicBezTo>
                  <a:pt x="8126252" y="-90270"/>
                  <a:pt x="8188056" y="29197"/>
                  <a:pt x="8527731" y="0"/>
                </a:cubicBezTo>
                <a:cubicBezTo>
                  <a:pt x="8899054" y="8384"/>
                  <a:pt x="9036810" y="-31637"/>
                  <a:pt x="9202777" y="0"/>
                </a:cubicBezTo>
                <a:cubicBezTo>
                  <a:pt x="9349178" y="-35459"/>
                  <a:pt x="9577972" y="2752"/>
                  <a:pt x="9980796" y="0"/>
                </a:cubicBezTo>
                <a:cubicBezTo>
                  <a:pt x="10393932" y="-49071"/>
                  <a:pt x="10565992" y="101039"/>
                  <a:pt x="11033411" y="0"/>
                </a:cubicBezTo>
                <a:cubicBezTo>
                  <a:pt x="11328939" y="140112"/>
                  <a:pt x="11852300" y="342174"/>
                  <a:pt x="11769505" y="736094"/>
                </a:cubicBezTo>
                <a:cubicBezTo>
                  <a:pt x="11780176" y="969578"/>
                  <a:pt x="11742258" y="1176756"/>
                  <a:pt x="11769505" y="1296627"/>
                </a:cubicBezTo>
                <a:cubicBezTo>
                  <a:pt x="11771615" y="1417192"/>
                  <a:pt x="11728643" y="1516282"/>
                  <a:pt x="11769505" y="1705816"/>
                </a:cubicBezTo>
                <a:cubicBezTo>
                  <a:pt x="11816140" y="1897211"/>
                  <a:pt x="11734564" y="1951930"/>
                  <a:pt x="11769505" y="2165454"/>
                </a:cubicBezTo>
                <a:cubicBezTo>
                  <a:pt x="11787029" y="2405689"/>
                  <a:pt x="11711076" y="2471766"/>
                  <a:pt x="11769505" y="2725987"/>
                </a:cubicBezTo>
                <a:cubicBezTo>
                  <a:pt x="11813436" y="2982391"/>
                  <a:pt x="11762776" y="3043584"/>
                  <a:pt x="11769505" y="3236072"/>
                </a:cubicBezTo>
                <a:cubicBezTo>
                  <a:pt x="11784388" y="3362026"/>
                  <a:pt x="11719638" y="3625769"/>
                  <a:pt x="11769505" y="3796605"/>
                </a:cubicBezTo>
                <a:cubicBezTo>
                  <a:pt x="11818020" y="3965241"/>
                  <a:pt x="11732909" y="4071488"/>
                  <a:pt x="11769505" y="4306691"/>
                </a:cubicBezTo>
                <a:cubicBezTo>
                  <a:pt x="11818664" y="4562228"/>
                  <a:pt x="11702461" y="4677583"/>
                  <a:pt x="11769505" y="4816776"/>
                </a:cubicBezTo>
                <a:cubicBezTo>
                  <a:pt x="11810692" y="4954552"/>
                  <a:pt x="11731781" y="5050682"/>
                  <a:pt x="11769505" y="5225965"/>
                </a:cubicBezTo>
                <a:cubicBezTo>
                  <a:pt x="11809343" y="5407140"/>
                  <a:pt x="11700453" y="5683335"/>
                  <a:pt x="11769505" y="5780893"/>
                </a:cubicBezTo>
                <a:cubicBezTo>
                  <a:pt x="11790742" y="6165597"/>
                  <a:pt x="11433200" y="6583442"/>
                  <a:pt x="11033411" y="6516987"/>
                </a:cubicBezTo>
                <a:cubicBezTo>
                  <a:pt x="10858639" y="6576948"/>
                  <a:pt x="10638053" y="6517288"/>
                  <a:pt x="10358365" y="6516987"/>
                </a:cubicBezTo>
                <a:cubicBezTo>
                  <a:pt x="10087322" y="6547922"/>
                  <a:pt x="10060611" y="6482856"/>
                  <a:pt x="9889265" y="6516987"/>
                </a:cubicBezTo>
                <a:cubicBezTo>
                  <a:pt x="9747050" y="6549383"/>
                  <a:pt x="9477247" y="6499322"/>
                  <a:pt x="9214218" y="6516987"/>
                </a:cubicBezTo>
                <a:cubicBezTo>
                  <a:pt x="8976175" y="6587152"/>
                  <a:pt x="8962437" y="6473201"/>
                  <a:pt x="8848092" y="6516987"/>
                </a:cubicBezTo>
                <a:cubicBezTo>
                  <a:pt x="8748552" y="6576450"/>
                  <a:pt x="8484469" y="6501024"/>
                  <a:pt x="8070072" y="6516987"/>
                </a:cubicBezTo>
                <a:cubicBezTo>
                  <a:pt x="7731300" y="6600249"/>
                  <a:pt x="7812603" y="6451729"/>
                  <a:pt x="7497999" y="6516987"/>
                </a:cubicBezTo>
                <a:cubicBezTo>
                  <a:pt x="7209032" y="6577899"/>
                  <a:pt x="7066848" y="6470325"/>
                  <a:pt x="6925926" y="6516987"/>
                </a:cubicBezTo>
                <a:cubicBezTo>
                  <a:pt x="6805803" y="6590755"/>
                  <a:pt x="6755487" y="6507079"/>
                  <a:pt x="6662772" y="6516987"/>
                </a:cubicBezTo>
                <a:cubicBezTo>
                  <a:pt x="6602294" y="6545864"/>
                  <a:pt x="6481175" y="6487843"/>
                  <a:pt x="6399618" y="6516987"/>
                </a:cubicBezTo>
                <a:cubicBezTo>
                  <a:pt x="6312472" y="6561918"/>
                  <a:pt x="5959337" y="6494176"/>
                  <a:pt x="5827545" y="6516987"/>
                </a:cubicBezTo>
                <a:cubicBezTo>
                  <a:pt x="5701253" y="6529106"/>
                  <a:pt x="5632657" y="6498252"/>
                  <a:pt x="5564392" y="6516987"/>
                </a:cubicBezTo>
                <a:cubicBezTo>
                  <a:pt x="5516755" y="6538580"/>
                  <a:pt x="5358306" y="6506079"/>
                  <a:pt x="5198265" y="6516987"/>
                </a:cubicBezTo>
                <a:cubicBezTo>
                  <a:pt x="5021605" y="6535533"/>
                  <a:pt x="4967112" y="6475905"/>
                  <a:pt x="4832138" y="6516987"/>
                </a:cubicBezTo>
                <a:cubicBezTo>
                  <a:pt x="4735506" y="6529806"/>
                  <a:pt x="4562001" y="6476133"/>
                  <a:pt x="4363038" y="6516987"/>
                </a:cubicBezTo>
                <a:cubicBezTo>
                  <a:pt x="4172471" y="6545842"/>
                  <a:pt x="4128805" y="6477577"/>
                  <a:pt x="3893938" y="6516987"/>
                </a:cubicBezTo>
                <a:cubicBezTo>
                  <a:pt x="3653818" y="6534781"/>
                  <a:pt x="3613097" y="6520084"/>
                  <a:pt x="3424838" y="6516987"/>
                </a:cubicBezTo>
                <a:cubicBezTo>
                  <a:pt x="3206741" y="6486959"/>
                  <a:pt x="3052329" y="6463279"/>
                  <a:pt x="2852765" y="6516987"/>
                </a:cubicBezTo>
                <a:cubicBezTo>
                  <a:pt x="2648086" y="6587162"/>
                  <a:pt x="2480657" y="6498058"/>
                  <a:pt x="2177718" y="6516987"/>
                </a:cubicBezTo>
                <a:cubicBezTo>
                  <a:pt x="1941412" y="6542306"/>
                  <a:pt x="1662957" y="6442965"/>
                  <a:pt x="1502672" y="6516987"/>
                </a:cubicBezTo>
                <a:cubicBezTo>
                  <a:pt x="1384006" y="6630190"/>
                  <a:pt x="1010176" y="6392849"/>
                  <a:pt x="736094" y="6516987"/>
                </a:cubicBezTo>
                <a:cubicBezTo>
                  <a:pt x="368673" y="6587015"/>
                  <a:pt x="71273" y="6311350"/>
                  <a:pt x="0" y="5780893"/>
                </a:cubicBezTo>
                <a:cubicBezTo>
                  <a:pt x="-52591" y="5496218"/>
                  <a:pt x="39397" y="5325310"/>
                  <a:pt x="0" y="5169912"/>
                </a:cubicBezTo>
                <a:cubicBezTo>
                  <a:pt x="-29700" y="5052871"/>
                  <a:pt x="55600" y="4866150"/>
                  <a:pt x="0" y="4760723"/>
                </a:cubicBezTo>
                <a:cubicBezTo>
                  <a:pt x="-57876" y="4671534"/>
                  <a:pt x="-9464" y="4539690"/>
                  <a:pt x="0" y="4351533"/>
                </a:cubicBezTo>
                <a:cubicBezTo>
                  <a:pt x="-11580" y="4093300"/>
                  <a:pt x="69884" y="3937389"/>
                  <a:pt x="0" y="3690104"/>
                </a:cubicBezTo>
                <a:cubicBezTo>
                  <a:pt x="-47981" y="3453127"/>
                  <a:pt x="26050" y="3377599"/>
                  <a:pt x="0" y="3230467"/>
                </a:cubicBezTo>
                <a:cubicBezTo>
                  <a:pt x="-29232" y="3097986"/>
                  <a:pt x="52295" y="2737189"/>
                  <a:pt x="0" y="2569038"/>
                </a:cubicBezTo>
                <a:cubicBezTo>
                  <a:pt x="-80588" y="2398043"/>
                  <a:pt x="78662" y="2229458"/>
                  <a:pt x="0" y="2008504"/>
                </a:cubicBezTo>
                <a:cubicBezTo>
                  <a:pt x="-73997" y="1803496"/>
                  <a:pt x="56680" y="1527591"/>
                  <a:pt x="0" y="1397523"/>
                </a:cubicBezTo>
                <a:cubicBezTo>
                  <a:pt x="-21297" y="1309119"/>
                  <a:pt x="45829" y="996072"/>
                  <a:pt x="0" y="736094"/>
                </a:cubicBezTo>
                <a:close/>
              </a:path>
              <a:path w="11769505" h="6516987" fill="none" stroke="0" extrusionOk="0">
                <a:moveTo>
                  <a:pt x="0" y="736094"/>
                </a:moveTo>
                <a:cubicBezTo>
                  <a:pt x="-68367" y="359271"/>
                  <a:pt x="322685" y="-110660"/>
                  <a:pt x="736094" y="0"/>
                </a:cubicBezTo>
                <a:cubicBezTo>
                  <a:pt x="964173" y="-1088"/>
                  <a:pt x="1095242" y="21311"/>
                  <a:pt x="1411140" y="0"/>
                </a:cubicBezTo>
                <a:cubicBezTo>
                  <a:pt x="1740595" y="-33881"/>
                  <a:pt x="1919188" y="45718"/>
                  <a:pt x="2086187" y="0"/>
                </a:cubicBezTo>
                <a:cubicBezTo>
                  <a:pt x="2310123" y="-52400"/>
                  <a:pt x="2459052" y="24847"/>
                  <a:pt x="2555287" y="0"/>
                </a:cubicBezTo>
                <a:cubicBezTo>
                  <a:pt x="2676349" y="-33032"/>
                  <a:pt x="3020084" y="95333"/>
                  <a:pt x="3333306" y="0"/>
                </a:cubicBezTo>
                <a:cubicBezTo>
                  <a:pt x="3632542" y="-28028"/>
                  <a:pt x="3765722" y="614"/>
                  <a:pt x="4008353" y="0"/>
                </a:cubicBezTo>
                <a:cubicBezTo>
                  <a:pt x="4202026" y="-12059"/>
                  <a:pt x="4428221" y="5265"/>
                  <a:pt x="4786372" y="0"/>
                </a:cubicBezTo>
                <a:cubicBezTo>
                  <a:pt x="5119303" y="-466"/>
                  <a:pt x="4953400" y="16671"/>
                  <a:pt x="5049526" y="0"/>
                </a:cubicBezTo>
                <a:cubicBezTo>
                  <a:pt x="5160656" y="-24787"/>
                  <a:pt x="5270323" y="6312"/>
                  <a:pt x="5415653" y="0"/>
                </a:cubicBezTo>
                <a:cubicBezTo>
                  <a:pt x="5605658" y="-42881"/>
                  <a:pt x="5763677" y="6660"/>
                  <a:pt x="5884752" y="0"/>
                </a:cubicBezTo>
                <a:cubicBezTo>
                  <a:pt x="6065918" y="-18451"/>
                  <a:pt x="6317192" y="22106"/>
                  <a:pt x="6456826" y="0"/>
                </a:cubicBezTo>
                <a:cubicBezTo>
                  <a:pt x="6561295" y="-17155"/>
                  <a:pt x="6829526" y="-19144"/>
                  <a:pt x="7131872" y="0"/>
                </a:cubicBezTo>
                <a:cubicBezTo>
                  <a:pt x="7466180" y="-15804"/>
                  <a:pt x="7271892" y="-17269"/>
                  <a:pt x="7395026" y="0"/>
                </a:cubicBezTo>
                <a:cubicBezTo>
                  <a:pt x="7526789" y="8616"/>
                  <a:pt x="7665804" y="24546"/>
                  <a:pt x="7864126" y="0"/>
                </a:cubicBezTo>
                <a:cubicBezTo>
                  <a:pt x="8064376" y="-50203"/>
                  <a:pt x="8163325" y="9656"/>
                  <a:pt x="8333226" y="0"/>
                </a:cubicBezTo>
                <a:cubicBezTo>
                  <a:pt x="8513754" y="-17745"/>
                  <a:pt x="8633910" y="31801"/>
                  <a:pt x="8699352" y="0"/>
                </a:cubicBezTo>
                <a:cubicBezTo>
                  <a:pt x="8782026" y="-20332"/>
                  <a:pt x="9085855" y="5172"/>
                  <a:pt x="9168452" y="0"/>
                </a:cubicBezTo>
                <a:cubicBezTo>
                  <a:pt x="9240064" y="23155"/>
                  <a:pt x="9524275" y="35655"/>
                  <a:pt x="9637552" y="0"/>
                </a:cubicBezTo>
                <a:cubicBezTo>
                  <a:pt x="9775170" y="5694"/>
                  <a:pt x="10016312" y="425"/>
                  <a:pt x="10312599" y="0"/>
                </a:cubicBezTo>
                <a:cubicBezTo>
                  <a:pt x="10645567" y="-17279"/>
                  <a:pt x="10749643" y="26308"/>
                  <a:pt x="11033411" y="0"/>
                </a:cubicBezTo>
                <a:cubicBezTo>
                  <a:pt x="11485275" y="5276"/>
                  <a:pt x="11792883" y="328774"/>
                  <a:pt x="11769505" y="736094"/>
                </a:cubicBezTo>
                <a:cubicBezTo>
                  <a:pt x="11774533" y="890407"/>
                  <a:pt x="11766290" y="1080467"/>
                  <a:pt x="11769505" y="1195731"/>
                </a:cubicBezTo>
                <a:cubicBezTo>
                  <a:pt x="11802283" y="1335213"/>
                  <a:pt x="11745383" y="1419564"/>
                  <a:pt x="11769505" y="1604920"/>
                </a:cubicBezTo>
                <a:cubicBezTo>
                  <a:pt x="11803425" y="1786202"/>
                  <a:pt x="11764358" y="1820628"/>
                  <a:pt x="11769505" y="2014110"/>
                </a:cubicBezTo>
                <a:cubicBezTo>
                  <a:pt x="11796521" y="2183839"/>
                  <a:pt x="11783211" y="2387627"/>
                  <a:pt x="11769505" y="2574643"/>
                </a:cubicBezTo>
                <a:cubicBezTo>
                  <a:pt x="11755931" y="2747416"/>
                  <a:pt x="11744895" y="2856244"/>
                  <a:pt x="11769505" y="3084728"/>
                </a:cubicBezTo>
                <a:cubicBezTo>
                  <a:pt x="11821041" y="3284409"/>
                  <a:pt x="11736889" y="3384397"/>
                  <a:pt x="11769505" y="3594813"/>
                </a:cubicBezTo>
                <a:cubicBezTo>
                  <a:pt x="11826740" y="3783059"/>
                  <a:pt x="11789945" y="3944533"/>
                  <a:pt x="11769505" y="4155347"/>
                </a:cubicBezTo>
                <a:cubicBezTo>
                  <a:pt x="11776772" y="4370258"/>
                  <a:pt x="11741606" y="4562806"/>
                  <a:pt x="11769505" y="4715880"/>
                </a:cubicBezTo>
                <a:cubicBezTo>
                  <a:pt x="11798472" y="4834209"/>
                  <a:pt x="11761822" y="5583162"/>
                  <a:pt x="11769505" y="5780893"/>
                </a:cubicBezTo>
                <a:cubicBezTo>
                  <a:pt x="11777819" y="6378414"/>
                  <a:pt x="11397037" y="6565651"/>
                  <a:pt x="11033411" y="6516987"/>
                </a:cubicBezTo>
                <a:cubicBezTo>
                  <a:pt x="10993099" y="6545437"/>
                  <a:pt x="10899775" y="6500731"/>
                  <a:pt x="10770257" y="6516987"/>
                </a:cubicBezTo>
                <a:cubicBezTo>
                  <a:pt x="10659909" y="6536694"/>
                  <a:pt x="10616458" y="6509892"/>
                  <a:pt x="10507104" y="6516987"/>
                </a:cubicBezTo>
                <a:cubicBezTo>
                  <a:pt x="10386417" y="6525624"/>
                  <a:pt x="10371857" y="6510454"/>
                  <a:pt x="10243950" y="6516987"/>
                </a:cubicBezTo>
                <a:cubicBezTo>
                  <a:pt x="10091765" y="6497200"/>
                  <a:pt x="9955137" y="6477124"/>
                  <a:pt x="9671877" y="6516987"/>
                </a:cubicBezTo>
                <a:cubicBezTo>
                  <a:pt x="9435315" y="6522601"/>
                  <a:pt x="9279907" y="6482674"/>
                  <a:pt x="9099804" y="6516987"/>
                </a:cubicBezTo>
                <a:cubicBezTo>
                  <a:pt x="8919670" y="6597382"/>
                  <a:pt x="8540255" y="6490310"/>
                  <a:pt x="8321784" y="6516987"/>
                </a:cubicBezTo>
                <a:cubicBezTo>
                  <a:pt x="8101369" y="6559572"/>
                  <a:pt x="8138509" y="6512176"/>
                  <a:pt x="8058631" y="6516987"/>
                </a:cubicBezTo>
                <a:cubicBezTo>
                  <a:pt x="7984466" y="6507570"/>
                  <a:pt x="7600178" y="6383316"/>
                  <a:pt x="7383584" y="6516987"/>
                </a:cubicBezTo>
                <a:cubicBezTo>
                  <a:pt x="7150386" y="6608030"/>
                  <a:pt x="6869991" y="6531280"/>
                  <a:pt x="6605565" y="6516987"/>
                </a:cubicBezTo>
                <a:cubicBezTo>
                  <a:pt x="6287543" y="6532172"/>
                  <a:pt x="6242236" y="6507761"/>
                  <a:pt x="6033492" y="6516987"/>
                </a:cubicBezTo>
                <a:cubicBezTo>
                  <a:pt x="5848510" y="6536959"/>
                  <a:pt x="5751796" y="6505311"/>
                  <a:pt x="5564392" y="6516987"/>
                </a:cubicBezTo>
                <a:cubicBezTo>
                  <a:pt x="5350067" y="6551674"/>
                  <a:pt x="5055236" y="6410679"/>
                  <a:pt x="4786372" y="6516987"/>
                </a:cubicBezTo>
                <a:cubicBezTo>
                  <a:pt x="4543840" y="6592221"/>
                  <a:pt x="4545010" y="6506610"/>
                  <a:pt x="4420245" y="6516987"/>
                </a:cubicBezTo>
                <a:cubicBezTo>
                  <a:pt x="4309775" y="6533833"/>
                  <a:pt x="4241720" y="6506553"/>
                  <a:pt x="4157092" y="6516987"/>
                </a:cubicBezTo>
                <a:cubicBezTo>
                  <a:pt x="4058312" y="6545027"/>
                  <a:pt x="3794605" y="6521652"/>
                  <a:pt x="3687992" y="6516987"/>
                </a:cubicBezTo>
                <a:cubicBezTo>
                  <a:pt x="3569038" y="6556796"/>
                  <a:pt x="3408256" y="6487385"/>
                  <a:pt x="3321865" y="6516987"/>
                </a:cubicBezTo>
                <a:cubicBezTo>
                  <a:pt x="3244806" y="6535459"/>
                  <a:pt x="3052698" y="6483946"/>
                  <a:pt x="2955738" y="6516987"/>
                </a:cubicBezTo>
                <a:cubicBezTo>
                  <a:pt x="2831327" y="6567484"/>
                  <a:pt x="2478717" y="6467272"/>
                  <a:pt x="2177718" y="6516987"/>
                </a:cubicBezTo>
                <a:cubicBezTo>
                  <a:pt x="1887668" y="6540858"/>
                  <a:pt x="2017202" y="6509584"/>
                  <a:pt x="1914565" y="6516987"/>
                </a:cubicBezTo>
                <a:cubicBezTo>
                  <a:pt x="1805029" y="6537309"/>
                  <a:pt x="1737628" y="6465582"/>
                  <a:pt x="1548438" y="6516987"/>
                </a:cubicBezTo>
                <a:cubicBezTo>
                  <a:pt x="1381607" y="6606830"/>
                  <a:pt x="1093288" y="6571696"/>
                  <a:pt x="736094" y="6516987"/>
                </a:cubicBezTo>
                <a:cubicBezTo>
                  <a:pt x="261464" y="6520244"/>
                  <a:pt x="162285" y="6175586"/>
                  <a:pt x="0" y="5780893"/>
                </a:cubicBezTo>
                <a:cubicBezTo>
                  <a:pt x="-35284" y="5572359"/>
                  <a:pt x="15180" y="5422548"/>
                  <a:pt x="0" y="5270808"/>
                </a:cubicBezTo>
                <a:cubicBezTo>
                  <a:pt x="-62685" y="5155988"/>
                  <a:pt x="29256" y="4886643"/>
                  <a:pt x="0" y="4609379"/>
                </a:cubicBezTo>
                <a:cubicBezTo>
                  <a:pt x="-38988" y="4334278"/>
                  <a:pt x="104246" y="4279607"/>
                  <a:pt x="0" y="3947949"/>
                </a:cubicBezTo>
                <a:cubicBezTo>
                  <a:pt x="-65000" y="3624844"/>
                  <a:pt x="-2292" y="3631145"/>
                  <a:pt x="0" y="3437864"/>
                </a:cubicBezTo>
                <a:cubicBezTo>
                  <a:pt x="-20579" y="3213884"/>
                  <a:pt x="39" y="3106451"/>
                  <a:pt x="0" y="2978227"/>
                </a:cubicBezTo>
                <a:cubicBezTo>
                  <a:pt x="-16612" y="2839450"/>
                  <a:pt x="-4013" y="2557403"/>
                  <a:pt x="0" y="2417694"/>
                </a:cubicBezTo>
                <a:cubicBezTo>
                  <a:pt x="-29893" y="2227127"/>
                  <a:pt x="79165" y="2100325"/>
                  <a:pt x="0" y="1907608"/>
                </a:cubicBezTo>
                <a:cubicBezTo>
                  <a:pt x="-46437" y="1745596"/>
                  <a:pt x="68234" y="1677512"/>
                  <a:pt x="0" y="1498419"/>
                </a:cubicBezTo>
                <a:cubicBezTo>
                  <a:pt x="-56358" y="1314894"/>
                  <a:pt x="39404" y="897314"/>
                  <a:pt x="0" y="736094"/>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9766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73268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47671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93352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2026/1/29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36615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2026/1/29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10140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2026/1/29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32355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3827880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2026/1/29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9561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2026/1/29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908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52745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2026/1/29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223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201857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77050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773985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2026/1/29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33684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2026/1/29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55390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2026/1/29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865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2026/1/29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503140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2026/1/29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940824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2026/1/29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071980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381840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2026/1/29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271213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4306389"/>
      </p:ext>
    </p:extLst>
  </p:cSld>
  <p:clrMap bg1="lt1" tx1="dk1" bg2="dk2" tx2="lt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1FDED92B-7180-4E8E-9FA1-47FFA8006457}" type="datetimeFigureOut">
              <a:rPr lang="zh-CN" altLang="en-US" smtClean="0">
                <a:solidFill>
                  <a:prstClr val="black">
                    <a:tint val="75000"/>
                  </a:prstClr>
                </a:solidFill>
              </a:rPr>
              <a:pPr defTabSz="914377"/>
              <a:t>2026/1/29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2026/1/29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1792619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2026/1/29</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1715297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7.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9.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21.xml"/><Relationship Id="rId6" Type="http://schemas.openxmlformats.org/officeDocument/2006/relationships/image" Target="../media/image3.jp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slideLayout" Target="../slideLayouts/slideLayout24.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notesSlide" Target="../notesSlides/notesSlide11.xml"/><Relationship Id="rId9" Type="http://schemas.openxmlformats.org/officeDocument/2006/relationships/image" Target="../media/image30.pn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p3"/><Relationship Id="rId7" Type="http://schemas.microsoft.com/office/2007/relationships/hdphoto" Target="../media/hdphoto2.wdp"/><Relationship Id="rId2" Type="http://schemas.microsoft.com/office/2007/relationships/media" Target="../media/media2.mp3"/><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11.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1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notesSlide" Target="../notesSlides/notesSlide4.xml"/><Relationship Id="rId5" Type="http://schemas.openxmlformats.org/officeDocument/2006/relationships/tags" Target="../tags/tag8.xml"/><Relationship Id="rId10" Type="http://schemas.openxmlformats.org/officeDocument/2006/relationships/slideLayout" Target="../slideLayouts/slideLayout14.xml"/><Relationship Id="rId4" Type="http://schemas.openxmlformats.org/officeDocument/2006/relationships/tags" Target="../tags/tag7.xml"/><Relationship Id="rId9" Type="http://schemas.openxmlformats.org/officeDocument/2006/relationships/tags" Target="../tags/tag1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2.png"/><Relationship Id="rId7"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16.png"/><Relationship Id="rId2" Type="http://schemas.microsoft.com/office/2007/relationships/media" Target="../media/media3.mp4"/><Relationship Id="rId1" Type="http://schemas.openxmlformats.org/officeDocument/2006/relationships/tags" Target="../tags/tag14.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5.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7" y="2224045"/>
            <a:ext cx="7361235" cy="184665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3: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Họa</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mi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hót</a:t>
            </a:r>
            <a:endPar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ctr" defTabSz="914377" fontAlgn="base">
              <a:spcBef>
                <a:spcPct val="0"/>
              </a:spcBef>
              <a:spcAft>
                <a:spcPct val="0"/>
              </a:spcAft>
              <a:defRPr/>
            </a:pP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Tiết</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1 + 2</a:t>
            </a: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a16="http://schemas.microsoft.com/office/drawing/2014/main" id="{12B158BD-CEA3-4CEA-BFF4-DF90C346CCBB}"/>
              </a:ext>
            </a:extLst>
          </p:cNvPr>
          <p:cNvSpPr/>
          <p:nvPr/>
        </p:nvSpPr>
        <p:spPr>
          <a:xfrm>
            <a:off x="8143512" y="97180"/>
            <a:ext cx="4200887"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theo</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nhóm</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4111917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rPr>
              <a:t>Hoạ mi hót</a:t>
            </a:r>
            <a:endParaRPr kumimoji="0" lang="en-US"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marL="0" marR="0" lvl="0" indent="0" algn="r"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(Theo Võ Quảng)</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en-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a:t>
            </a:r>
          </a:p>
        </p:txBody>
      </p:sp>
      <p:sp>
        <p:nvSpPr>
          <p:cNvPr id="16" name="Rectangle: Rounded Corners 15">
            <a:extLst>
              <a:ext uri="{FF2B5EF4-FFF2-40B4-BE49-F238E27FC236}">
                <a16:creationId xmlns:a16="http://schemas.microsoft.com/office/drawing/2014/main" id="{12B158BD-CEA3-4CEA-BFF4-DF90C346CCBB}"/>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toàn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bài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251964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6" y="304166"/>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1" y="304165"/>
            <a:ext cx="3070225" cy="2225040"/>
          </a:xfrm>
          <a:prstGeom prst="rect">
            <a:avLst/>
          </a:prstGeom>
        </p:spPr>
      </p:pic>
      <p:sp>
        <p:nvSpPr>
          <p:cNvPr id="7" name="Rectangle 6"/>
          <p:cNvSpPr/>
          <p:nvPr/>
        </p:nvSpPr>
        <p:spPr>
          <a:xfrm>
            <a:off x="1885954" y="3428276"/>
            <a:ext cx="7667423" cy="1257269"/>
          </a:xfrm>
          <a:prstGeom prst="rect">
            <a:avLst/>
          </a:prstGeom>
          <a:noFill/>
          <a:ln>
            <a:noFill/>
          </a:ln>
          <a:effectLst/>
        </p:spPr>
        <p:txBody>
          <a:bodyPr lIns="91416" tIns="45711" rIns="91416" bIns="45711" rtlCol="0" anchor="ctr"/>
          <a:lstStyle/>
          <a:p>
            <a:pPr algn="ctr" defTabSz="914130">
              <a:defRPr/>
            </a:pPr>
            <a:r>
              <a:rPr lang="en-US" sz="7200" b="1" kern="0" dirty="0" err="1">
                <a:solidFill>
                  <a:prstClr val="white"/>
                </a:solidFill>
                <a:latin typeface="Calibri" panose="020F0502020204030204" pitchFamily="34" charset="0"/>
                <a:cs typeface="Arial"/>
                <a:sym typeface="Arial"/>
              </a:rPr>
              <a:t>Trả</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lời</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câu</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hỏi</a:t>
            </a:r>
            <a:endParaRPr lang="en-US" sz="7200" b="1" kern="0" dirty="0">
              <a:solidFill>
                <a:prstClr val="white"/>
              </a:solidFill>
              <a:latin typeface="Calibri" panose="020F0502020204030204" pitchFamily="34" charset="0"/>
              <a:cs typeface="Arial"/>
              <a:sym typeface="Arial"/>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466476" y="2054725"/>
            <a:ext cx="11100021"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1. </a:t>
            </a:r>
            <a:r>
              <a:rPr lang="vi-VN" sz="2933" kern="0" dirty="0">
                <a:solidFill>
                  <a:srgbClr val="000000"/>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như thế nào?</a:t>
            </a:r>
          </a:p>
        </p:txBody>
      </p:sp>
      <p:sp>
        <p:nvSpPr>
          <p:cNvPr id="10" name="TextBox 9">
            <a:extLst>
              <a:ext uri="{FF2B5EF4-FFF2-40B4-BE49-F238E27FC236}">
                <a16:creationId xmlns:a16="http://schemas.microsoft.com/office/drawing/2014/main" id="{CC238813-6EDC-49C5-8D5C-B80523462C08}"/>
              </a:ext>
            </a:extLst>
          </p:cNvPr>
          <p:cNvSpPr txBox="1"/>
          <p:nvPr/>
        </p:nvSpPr>
        <p:spPr>
          <a:xfrm>
            <a:off x="3809042" y="585409"/>
            <a:ext cx="10327204" cy="830997"/>
          </a:xfrm>
          <a:prstGeom prst="rect">
            <a:avLst/>
          </a:prstGeom>
          <a:noFill/>
        </p:spPr>
        <p:txBody>
          <a:bodyPr wrap="square" rtlCol="0">
            <a:spAutoFit/>
          </a:bodyPr>
          <a:lstStyle/>
          <a:p>
            <a:pPr defTabSz="1219170">
              <a:buClr>
                <a:srgbClr val="000000"/>
              </a:buClr>
            </a:pPr>
            <a:r>
              <a:rPr lang="vi-VN" sz="4800" b="1" kern="0" dirty="0">
                <a:solidFill>
                  <a:srgbClr val="FFFFFF"/>
                </a:solidFill>
                <a:latin typeface="Arial-Rounded"/>
                <a:ea typeface="Arial-Rounded" panose="020B0500000000000000" pitchFamily="34" charset="0"/>
                <a:cs typeface="Arial-Rounded" panose="020B0500000000000000" pitchFamily="34" charset="0"/>
                <a:sym typeface="Arial"/>
              </a:rPr>
              <a:t>TRẢ LỜI CÂU HỎI</a:t>
            </a:r>
            <a:endParaRPr lang="en-US" sz="4800" b="1" kern="0" dirty="0">
              <a:solidFill>
                <a:srgbClr val="FFFFFF"/>
              </a:solidFill>
              <a:latin typeface="Arial-Rounded"/>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a16="http://schemas.microsoft.com/office/drawing/2014/main" id="{649EB6D9-57A4-DF4C-A943-78FC2D09D038}"/>
              </a:ext>
            </a:extLst>
          </p:cNvPr>
          <p:cNvPicPr>
            <a:picLocks noChangeAspect="1"/>
          </p:cNvPicPr>
          <p:nvPr/>
        </p:nvPicPr>
        <p:blipFill>
          <a:blip r:embed="rId3">
            <a:clrChange>
              <a:clrFrom>
                <a:srgbClr val="FBFFFF"/>
              </a:clrFrom>
              <a:clrTo>
                <a:srgbClr val="FBFFFF">
                  <a:alpha val="0"/>
                </a:srgbClr>
              </a:clrTo>
            </a:clrChange>
          </a:blip>
          <a:stretch>
            <a:fillRect/>
          </a:stretch>
        </p:blipFill>
        <p:spPr>
          <a:xfrm>
            <a:off x="7400541" y="5229391"/>
            <a:ext cx="3179996" cy="1391043"/>
          </a:xfrm>
          <a:prstGeom prst="round2SameRect">
            <a:avLst>
              <a:gd name="adj1" fmla="val 0"/>
              <a:gd name="adj2" fmla="val 39412"/>
            </a:avLst>
          </a:prstGeom>
        </p:spPr>
      </p:pic>
      <p:sp>
        <p:nvSpPr>
          <p:cNvPr id="17" name="TextBox 16">
            <a:extLst>
              <a:ext uri="{FF2B5EF4-FFF2-40B4-BE49-F238E27FC236}">
                <a16:creationId xmlns:a16="http://schemas.microsoft.com/office/drawing/2014/main" id="{9DC59F8C-EFBC-E845-85DB-19AF407A4D02}"/>
              </a:ext>
            </a:extLst>
          </p:cNvPr>
          <p:cNvSpPr txBox="1"/>
          <p:nvPr/>
        </p:nvSpPr>
        <p:spPr>
          <a:xfrm>
            <a:off x="466476" y="3185700"/>
            <a:ext cx="10543429" cy="2708177"/>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trời bỗng sáng ra, những luồng sáng chiếu qua các chùm lộc mới nhú, rực rỡ hơn; da trời bỗng xanh hơn, những làn mây trắng trắng hơn, xốp hơn,... </a:t>
            </a:r>
          </a:p>
        </p:txBody>
      </p:sp>
      <p:pic>
        <p:nvPicPr>
          <p:cNvPr id="14" name="Picture 13">
            <a:extLst>
              <a:ext uri="{FF2B5EF4-FFF2-40B4-BE49-F238E27FC236}">
                <a16:creationId xmlns:a16="http://schemas.microsoft.com/office/drawing/2014/main" id="{FD3A7896-1880-1443-A55D-0E0F2F6424AC}"/>
              </a:ext>
            </a:extLst>
          </p:cNvPr>
          <p:cNvPicPr>
            <a:picLocks noChangeAspect="1"/>
          </p:cNvPicPr>
          <p:nvPr/>
        </p:nvPicPr>
        <p:blipFill rotWithShape="1">
          <a:blip r:embed="rId3">
            <a:clrChange>
              <a:clrFrom>
                <a:srgbClr val="FBFFFF"/>
              </a:clrFrom>
              <a:clrTo>
                <a:srgbClr val="FBFFFF">
                  <a:alpha val="0"/>
                </a:srgbClr>
              </a:clrTo>
            </a:clrChange>
          </a:blip>
          <a:srcRect l="15092" r="7561"/>
          <a:stretch/>
        </p:blipFill>
        <p:spPr>
          <a:xfrm>
            <a:off x="625503" y="410429"/>
            <a:ext cx="2331205" cy="1720380"/>
          </a:xfrm>
          <a:prstGeom prst="ellipse">
            <a:avLst/>
          </a:prstGeom>
        </p:spPr>
      </p:pic>
    </p:spTree>
    <p:custDataLst>
      <p:tags r:id="rId1"/>
    </p:custDataLst>
    <p:extLst>
      <p:ext uri="{BB962C8B-B14F-4D97-AF65-F5344CB8AC3E}">
        <p14:creationId xmlns:p14="http://schemas.microsoft.com/office/powerpoint/2010/main" val="105107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9615-D37D-784F-82CD-06534B8D47AE}"/>
              </a:ext>
            </a:extLst>
          </p:cNvPr>
          <p:cNvSpPr txBox="1"/>
          <p:nvPr/>
        </p:nvSpPr>
        <p:spPr>
          <a:xfrm>
            <a:off x="227289" y="182747"/>
            <a:ext cx="11445227"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có thay đổi gì khi hoà nhịp với tiếng hoạ mi hót?</a:t>
            </a:r>
          </a:p>
        </p:txBody>
      </p:sp>
      <p:sp>
        <p:nvSpPr>
          <p:cNvPr id="3" name="TextBox 2">
            <a:extLst>
              <a:ext uri="{FF2B5EF4-FFF2-40B4-BE49-F238E27FC236}">
                <a16:creationId xmlns:a16="http://schemas.microsoft.com/office/drawing/2014/main" id="{11F3115C-A5D3-E54C-8C97-558BE2B41A52}"/>
              </a:ext>
            </a:extLst>
          </p:cNvPr>
          <p:cNvSpPr txBox="1"/>
          <p:nvPr/>
        </p:nvSpPr>
        <p:spPr>
          <a:xfrm>
            <a:off x="174191" y="1372047"/>
            <a:ext cx="11790520" cy="684290"/>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hoà nhịp với tiếng hoại mi hót, lấp lánh thêm.</a:t>
            </a:r>
          </a:p>
        </p:txBody>
      </p:sp>
      <p:sp>
        <p:nvSpPr>
          <p:cNvPr id="4" name="TextBox 3">
            <a:extLst>
              <a:ext uri="{FF2B5EF4-FFF2-40B4-BE49-F238E27FC236}">
                <a16:creationId xmlns:a16="http://schemas.microsoft.com/office/drawing/2014/main" id="{0A87A9B8-A978-4A44-ACF1-5B7E75F7552D}"/>
              </a:ext>
            </a:extLst>
          </p:cNvPr>
          <p:cNvSpPr txBox="1"/>
          <p:nvPr/>
        </p:nvSpPr>
        <p:spPr>
          <a:xfrm>
            <a:off x="246645" y="2445396"/>
            <a:ext cx="11584436" cy="415459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sự thay đổi của các sự vật trên mặt đất khi nghe hoạ mi hót.</a:t>
            </a:r>
          </a:p>
          <a:p>
            <a:pPr algn="just" defTabSz="1219170">
              <a:lnSpc>
                <a:spcPct val="150000"/>
              </a:lnSpc>
              <a:buClr>
                <a:srgbClr val="000000"/>
              </a:buClr>
            </a:pPr>
            <a:endParaRPr lang="en-US" sz="29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vi-VN" sz="29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Các loài hoa</a:t>
            </a:r>
          </a:p>
          <a:p>
            <a:pPr algn="just" defTabSz="1219170">
              <a:lnSpc>
                <a:spcPct val="150000"/>
              </a:lnSpc>
              <a:buClr>
                <a:srgbClr val="000000"/>
              </a:buClr>
            </a:pPr>
            <a:endPar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vi-VN" sz="29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Các loài chim</a:t>
            </a:r>
          </a:p>
        </p:txBody>
      </p:sp>
      <p:sp>
        <p:nvSpPr>
          <p:cNvPr id="5" name="TextBox 4">
            <a:extLst>
              <a:ext uri="{FF2B5EF4-FFF2-40B4-BE49-F238E27FC236}">
                <a16:creationId xmlns:a16="http://schemas.microsoft.com/office/drawing/2014/main" id="{A0343597-5D69-8049-8DFF-2A75E7D0D5C3}"/>
              </a:ext>
            </a:extLst>
          </p:cNvPr>
          <p:cNvSpPr txBox="1"/>
          <p:nvPr/>
        </p:nvSpPr>
        <p:spPr>
          <a:xfrm>
            <a:off x="1276176" y="3129528"/>
            <a:ext cx="11790520" cy="677045"/>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nghe tiếng hót trong suốt của hoạ mi chợt bừng</a:t>
            </a:r>
            <a:endPar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1FC2BEF2-CAB1-D74D-AB47-D38CF10B8B3C}"/>
              </a:ext>
            </a:extLst>
          </p:cNvPr>
          <p:cNvSpPr/>
          <p:nvPr/>
        </p:nvSpPr>
        <p:spPr>
          <a:xfrm>
            <a:off x="955819" y="3670655"/>
            <a:ext cx="11904793" cy="543675"/>
          </a:xfrm>
          <a:prstGeom prst="rect">
            <a:avLst/>
          </a:prstGeom>
        </p:spPr>
        <p:txBody>
          <a:bodyPr wrap="square">
            <a:spAutoFit/>
          </a:bodyPr>
          <a:lstStyle/>
          <a:p>
            <a:pPr defTabSz="1219170">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giấc, xoè những cánh hoa đẹp, bày đủ các màu sắc xanh tươi.</a:t>
            </a:r>
            <a:endParaRPr lang="en-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TextBox 6">
            <a:extLst>
              <a:ext uri="{FF2B5EF4-FFF2-40B4-BE49-F238E27FC236}">
                <a16:creationId xmlns:a16="http://schemas.microsoft.com/office/drawing/2014/main" id="{06565D94-6B2E-C44E-8B31-2088291BAC12}"/>
              </a:ext>
            </a:extLst>
          </p:cNvPr>
          <p:cNvSpPr txBox="1"/>
          <p:nvPr/>
        </p:nvSpPr>
        <p:spPr>
          <a:xfrm>
            <a:off x="2911824" y="4473979"/>
            <a:ext cx="11790520" cy="677045"/>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dạo lên những khúc nhạc tưng bừng, ngợi ca</a:t>
            </a:r>
            <a:endPar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a16="http://schemas.microsoft.com/office/drawing/2014/main" id="{2D05076C-E0BD-0F49-A977-58D29CE6B83A}"/>
              </a:ext>
            </a:extLst>
          </p:cNvPr>
          <p:cNvSpPr/>
          <p:nvPr/>
        </p:nvSpPr>
        <p:spPr>
          <a:xfrm>
            <a:off x="2911824" y="5167751"/>
            <a:ext cx="11904793" cy="543675"/>
          </a:xfrm>
          <a:prstGeom prst="rect">
            <a:avLst/>
          </a:prstGeom>
        </p:spPr>
        <p:txBody>
          <a:bodyPr wrap="square">
            <a:spAutoFit/>
          </a:bodyPr>
          <a:lstStyle/>
          <a:p>
            <a:pPr defTabSz="1219170">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núi sông đổi mới.</a:t>
            </a:r>
            <a:endParaRPr lang="en-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TextBox 9">
            <a:extLst>
              <a:ext uri="{FF2B5EF4-FFF2-40B4-BE49-F238E27FC236}">
                <a16:creationId xmlns:a16="http://schemas.microsoft.com/office/drawing/2014/main" id="{95005444-FD3E-4078-B690-92306C9A92D3}"/>
              </a:ext>
            </a:extLst>
          </p:cNvPr>
          <p:cNvSpPr txBox="1"/>
          <p:nvPr/>
        </p:nvSpPr>
        <p:spPr>
          <a:xfrm>
            <a:off x="9796780" y="6493451"/>
            <a:ext cx="750316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561911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uiExpand="1" build="p"/>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E477-9BA9-B044-BFF5-C99C4A2D59D3}"/>
              </a:ext>
            </a:extLst>
          </p:cNvPr>
          <p:cNvSpPr txBox="1"/>
          <p:nvPr/>
        </p:nvSpPr>
        <p:spPr>
          <a:xfrm>
            <a:off x="670873" y="452030"/>
            <a:ext cx="9401529" cy="2946191"/>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4.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Nếu được đặt tên cho bài đọc, em sẽ chọn tên nào?</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 Sứ giả của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 Hoạ mi và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 Hoạ mi hót</a:t>
            </a:r>
          </a:p>
        </p:txBody>
      </p:sp>
      <p:pic>
        <p:nvPicPr>
          <p:cNvPr id="3" name="Picture 2">
            <a:extLst>
              <a:ext uri="{FF2B5EF4-FFF2-40B4-BE49-F238E27FC236}">
                <a16:creationId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5456333" y="3010895"/>
            <a:ext cx="5867072" cy="3491252"/>
          </a:xfrm>
          <a:prstGeom prst="round2SameRect">
            <a:avLst>
              <a:gd name="adj1" fmla="val 0"/>
              <a:gd name="adj2" fmla="val 39412"/>
            </a:avLst>
          </a:prstGeom>
        </p:spPr>
      </p:pic>
      <p:sp>
        <p:nvSpPr>
          <p:cNvPr id="5" name="TextBox 4">
            <a:extLst>
              <a:ext uri="{FF2B5EF4-FFF2-40B4-BE49-F238E27FC236}">
                <a16:creationId xmlns:a16="http://schemas.microsoft.com/office/drawing/2014/main" id="{78F7DBE7-17C7-4E79-AEEB-83A4690B8E6C}"/>
              </a:ext>
            </a:extLst>
          </p:cNvPr>
          <p:cNvSpPr txBox="1"/>
          <p:nvPr/>
        </p:nvSpPr>
        <p:spPr>
          <a:xfrm>
            <a:off x="97739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411590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96175" y="69475"/>
            <a:ext cx="3060231" cy="624017"/>
          </a:xfrm>
          <a:prstGeom prst="rect">
            <a:avLst/>
          </a:prstGeom>
          <a:noFill/>
        </p:spPr>
        <p:txBody>
          <a:bodyPr wrap="square" rtlCol="0">
            <a:spAutoFit/>
          </a:bodyPr>
          <a:lstStyle/>
          <a:p>
            <a:pPr defTabSz="1219170">
              <a:lnSpc>
                <a:spcPct val="150000"/>
              </a:lnSpc>
              <a:buClr>
                <a:srgbClr val="000000"/>
              </a:buClr>
            </a:pP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Luyện</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đọc</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lại</a:t>
            </a:r>
            <a:r>
              <a:rPr lang="vi-VN" sz="2667" b="1" kern="0" dirty="0">
                <a:solidFill>
                  <a:srgbClr val="17479D"/>
                </a:solidFill>
                <a:latin typeface="Arial-Rounded"/>
                <a:ea typeface="Arial-Rounded" panose="020B0500000000000000" pitchFamily="34" charset="0"/>
                <a:cs typeface="Arial-Rounded" panose="020B0500000000000000" pitchFamily="34" charset="0"/>
                <a:sym typeface="Arial"/>
              </a:rPr>
              <a:t> </a:t>
            </a:r>
            <a:endParaRPr lang="en-US" sz="2667" b="1" kern="0" dirty="0">
              <a:solidFill>
                <a:srgbClr val="17479D"/>
              </a:solidFill>
              <a:latin typeface="Arial-Rounded"/>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019764" y="13784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a16="http://schemas.microsoft.com/office/drawing/2014/main" id="{F2930D7C-B604-47EA-8DC4-1BB668431519}"/>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Luyện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lại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3753731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7" y="2224045"/>
            <a:ext cx="7361235" cy="184665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3: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Họa</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mi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hót</a:t>
            </a:r>
            <a:endPar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ctr" defTabSz="914377" fontAlgn="base">
              <a:spcBef>
                <a:spcPct val="0"/>
              </a:spcBef>
              <a:spcAft>
                <a:spcPct val="0"/>
              </a:spcAft>
              <a:defRPr/>
            </a:pP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Tiết</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3</a:t>
            </a: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1502360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81E85AA8-F736-46DE-A779-1460CFC2CF30}"/>
              </a:ext>
            </a:extLst>
          </p:cNvPr>
          <p:cNvSpPr txBox="1">
            <a:spLocks/>
          </p:cNvSpPr>
          <p:nvPr/>
        </p:nvSpPr>
        <p:spPr>
          <a:xfrm>
            <a:off x="950424" y="15970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US" dirty="0" err="1">
                <a:latin typeface="VNI-Avo" pitchFamily="2" charset="0"/>
              </a:rPr>
              <a:t>Viết</a:t>
            </a:r>
            <a:r>
              <a:rPr lang="en-US" dirty="0">
                <a:latin typeface="VNI-Avo" pitchFamily="2" charset="0"/>
              </a:rPr>
              <a:t> </a:t>
            </a:r>
            <a:r>
              <a:rPr lang="en-US" dirty="0" err="1">
                <a:latin typeface="VNI-Avo" pitchFamily="2" charset="0"/>
              </a:rPr>
              <a:t>chữ</a:t>
            </a:r>
            <a:r>
              <a:rPr lang="en-US" dirty="0">
                <a:latin typeface="VNI-Avo" pitchFamily="2" charset="0"/>
              </a:rPr>
              <a:t> </a:t>
            </a:r>
            <a:r>
              <a:rPr lang="en-US" dirty="0" err="1">
                <a:latin typeface="VNI-Avo" pitchFamily="2" charset="0"/>
              </a:rPr>
              <a:t>hoa</a:t>
            </a:r>
            <a:r>
              <a:rPr lang="en-US" dirty="0">
                <a:latin typeface="VNI-Avo" pitchFamily="2" charset="0"/>
              </a:rPr>
              <a:t>:</a:t>
            </a:r>
          </a:p>
        </p:txBody>
      </p:sp>
      <p:grpSp>
        <p:nvGrpSpPr>
          <p:cNvPr id="17" name="Group 16">
            <a:extLst>
              <a:ext uri="{FF2B5EF4-FFF2-40B4-BE49-F238E27FC236}">
                <a16:creationId xmlns:a16="http://schemas.microsoft.com/office/drawing/2014/main" id="{E6A6432C-5F3D-429D-97AB-E62AF650A8A7}"/>
              </a:ext>
            </a:extLst>
          </p:cNvPr>
          <p:cNvGrpSpPr/>
          <p:nvPr/>
        </p:nvGrpSpPr>
        <p:grpSpPr>
          <a:xfrm>
            <a:off x="309996" y="440629"/>
            <a:ext cx="1524000" cy="823848"/>
            <a:chOff x="36715" y="2258787"/>
            <a:chExt cx="1524000" cy="823848"/>
          </a:xfrm>
        </p:grpSpPr>
        <p:grpSp>
          <p:nvGrpSpPr>
            <p:cNvPr id="18" name="Group 17">
              <a:extLst>
                <a:ext uri="{FF2B5EF4-FFF2-40B4-BE49-F238E27FC236}">
                  <a16:creationId xmlns:a16="http://schemas.microsoft.com/office/drawing/2014/main" id="{404AB567-3ED7-46AB-BC3D-522A5CD9CBA0}"/>
                </a:ext>
              </a:extLst>
            </p:cNvPr>
            <p:cNvGrpSpPr/>
            <p:nvPr/>
          </p:nvGrpSpPr>
          <p:grpSpPr>
            <a:xfrm>
              <a:off x="36715" y="2258787"/>
              <a:ext cx="1524000" cy="823848"/>
              <a:chOff x="3186544" y="986344"/>
              <a:chExt cx="4627419" cy="1174964"/>
            </a:xfrm>
          </p:grpSpPr>
          <p:sp>
            <p:nvSpPr>
              <p:cNvPr id="20" name="Flowchart: Process 11">
                <a:extLst>
                  <a:ext uri="{FF2B5EF4-FFF2-40B4-BE49-F238E27FC236}">
                    <a16:creationId xmlns:a16="http://schemas.microsoft.com/office/drawing/2014/main" id="{BDAC4188-D649-430E-82E4-EA8841C3E5F1}"/>
                  </a:ext>
                </a:extLst>
              </p:cNvPr>
              <p:cNvSpPr/>
              <p:nvPr/>
            </p:nvSpPr>
            <p:spPr>
              <a:xfrm rot="10800000">
                <a:off x="3186544" y="986344"/>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Process 11">
                <a:extLst>
                  <a:ext uri="{FF2B5EF4-FFF2-40B4-BE49-F238E27FC236}">
                    <a16:creationId xmlns:a16="http://schemas.microsoft.com/office/drawing/2014/main" id="{AACE3B78-A269-4D7B-BEB8-D9D53E0601D1}"/>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58E29FE0-E799-4D98-B3AE-77321319BA4C}"/>
                </a:ext>
              </a:extLst>
            </p:cNvPr>
            <p:cNvSpPr txBox="1"/>
            <p:nvPr/>
          </p:nvSpPr>
          <p:spPr>
            <a:xfrm>
              <a:off x="207243" y="2419749"/>
              <a:ext cx="939800" cy="461665"/>
            </a:xfrm>
            <a:prstGeom prst="rect">
              <a:avLst/>
            </a:prstGeom>
            <a:noFill/>
          </p:spPr>
          <p:txBody>
            <a:bodyPr wrap="square" rtlCol="0">
              <a:spAutoFit/>
            </a:bodyPr>
            <a:lstStyle/>
            <a:p>
              <a:r>
                <a:rPr lang="en-US" sz="2400" b="1" dirty="0">
                  <a:solidFill>
                    <a:srgbClr val="0070C0"/>
                  </a:solidFill>
                  <a:latin typeface="Arial" panose="020B0604020202020204" pitchFamily="34" charset="0"/>
                  <a:cs typeface="Arial" panose="020B0604020202020204" pitchFamily="34" charset="0"/>
                </a:rPr>
                <a:t>VIẾT</a:t>
              </a:r>
            </a:p>
          </p:txBody>
        </p:sp>
      </p:grpSp>
      <p:graphicFrame>
        <p:nvGraphicFramePr>
          <p:cNvPr id="22" name="Table 8">
            <a:extLst>
              <a:ext uri="{FF2B5EF4-FFF2-40B4-BE49-F238E27FC236}">
                <a16:creationId xmlns:a16="http://schemas.microsoft.com/office/drawing/2014/main" id="{7AFD4CD4-0BFD-43F6-9323-46A37D2B69BD}"/>
              </a:ext>
            </a:extLst>
          </p:cNvPr>
          <p:cNvGraphicFramePr>
            <a:graphicFrameLocks noGrp="1"/>
          </p:cNvGraphicFramePr>
          <p:nvPr>
            <p:extLst>
              <p:ext uri="{D42A27DB-BD31-4B8C-83A1-F6EECF244321}">
                <p14:modId xmlns:p14="http://schemas.microsoft.com/office/powerpoint/2010/main" val="3641144813"/>
              </p:ext>
            </p:extLst>
          </p:nvPr>
        </p:nvGraphicFramePr>
        <p:xfrm>
          <a:off x="1935018" y="2393278"/>
          <a:ext cx="3840480" cy="3291840"/>
        </p:xfrm>
        <a:graphic>
          <a:graphicData uri="http://schemas.openxmlformats.org/drawingml/2006/table">
            <a:tbl>
              <a:tblPr firstRow="1" bandRow="1">
                <a:tableStyleId>{2D5ABB26-0587-4C30-8999-92F81FD0307C}</a:tableStyleId>
              </a:tblPr>
              <a:tblGrid>
                <a:gridCol w="548640">
                  <a:extLst>
                    <a:ext uri="{9D8B030D-6E8A-4147-A177-3AD203B41FA5}">
                      <a16:colId xmlns:a16="http://schemas.microsoft.com/office/drawing/2014/main" val="1341976514"/>
                    </a:ext>
                  </a:extLst>
                </a:gridCol>
                <a:gridCol w="548640">
                  <a:extLst>
                    <a:ext uri="{9D8B030D-6E8A-4147-A177-3AD203B41FA5}">
                      <a16:colId xmlns:a16="http://schemas.microsoft.com/office/drawing/2014/main" val="3035493717"/>
                    </a:ext>
                  </a:extLst>
                </a:gridCol>
                <a:gridCol w="548640">
                  <a:extLst>
                    <a:ext uri="{9D8B030D-6E8A-4147-A177-3AD203B41FA5}">
                      <a16:colId xmlns:a16="http://schemas.microsoft.com/office/drawing/2014/main" val="1459531763"/>
                    </a:ext>
                  </a:extLst>
                </a:gridCol>
                <a:gridCol w="548640">
                  <a:extLst>
                    <a:ext uri="{9D8B030D-6E8A-4147-A177-3AD203B41FA5}">
                      <a16:colId xmlns:a16="http://schemas.microsoft.com/office/drawing/2014/main" val="53706527"/>
                    </a:ext>
                  </a:extLst>
                </a:gridCol>
                <a:gridCol w="548640">
                  <a:extLst>
                    <a:ext uri="{9D8B030D-6E8A-4147-A177-3AD203B41FA5}">
                      <a16:colId xmlns:a16="http://schemas.microsoft.com/office/drawing/2014/main" val="2965113638"/>
                    </a:ext>
                  </a:extLst>
                </a:gridCol>
                <a:gridCol w="548640">
                  <a:extLst>
                    <a:ext uri="{9D8B030D-6E8A-4147-A177-3AD203B41FA5}">
                      <a16:colId xmlns:a16="http://schemas.microsoft.com/office/drawing/2014/main" val="4122884066"/>
                    </a:ext>
                  </a:extLst>
                </a:gridCol>
                <a:gridCol w="548640">
                  <a:extLst>
                    <a:ext uri="{9D8B030D-6E8A-4147-A177-3AD203B41FA5}">
                      <a16:colId xmlns:a16="http://schemas.microsoft.com/office/drawing/2014/main" val="3604432021"/>
                    </a:ext>
                  </a:extLst>
                </a:gridCol>
              </a:tblGrid>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6617298"/>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2785073"/>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9335968"/>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1697792"/>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9207867"/>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8961113"/>
                  </a:ext>
                </a:extLst>
              </a:tr>
            </a:tbl>
          </a:graphicData>
        </a:graphic>
      </p:graphicFrame>
      <p:sp>
        <p:nvSpPr>
          <p:cNvPr id="23" name="TextBox 22">
            <a:extLst>
              <a:ext uri="{FF2B5EF4-FFF2-40B4-BE49-F238E27FC236}">
                <a16:creationId xmlns:a16="http://schemas.microsoft.com/office/drawing/2014/main" id="{49769E63-4278-400B-BDB1-8009EAEB358E}"/>
              </a:ext>
            </a:extLst>
          </p:cNvPr>
          <p:cNvSpPr txBox="1"/>
          <p:nvPr/>
        </p:nvSpPr>
        <p:spPr>
          <a:xfrm>
            <a:off x="2404922" y="3574517"/>
            <a:ext cx="3177772" cy="3477875"/>
          </a:xfrm>
          <a:prstGeom prst="rect">
            <a:avLst/>
          </a:prstGeom>
          <a:noFill/>
        </p:spPr>
        <p:txBody>
          <a:bodyPr wrap="square" rtlCol="0">
            <a:spAutoFit/>
          </a:bodyPr>
          <a:lstStyle/>
          <a:p>
            <a:r>
              <a:rPr lang="en-US" sz="21900" dirty="0">
                <a:latin typeface="HP001 4 hàng" panose="020B0603050302020204" pitchFamily="34" charset="0"/>
              </a:rPr>
              <a:t>R</a:t>
            </a:r>
          </a:p>
        </p:txBody>
      </p:sp>
      <p:sp>
        <p:nvSpPr>
          <p:cNvPr id="24" name="TextBox 23">
            <a:extLst>
              <a:ext uri="{FF2B5EF4-FFF2-40B4-BE49-F238E27FC236}">
                <a16:creationId xmlns:a16="http://schemas.microsoft.com/office/drawing/2014/main" id="{8B74EEA8-CE03-4C00-BD2A-76A4DBBD7EC7}"/>
              </a:ext>
            </a:extLst>
          </p:cNvPr>
          <p:cNvSpPr txBox="1"/>
          <p:nvPr/>
        </p:nvSpPr>
        <p:spPr>
          <a:xfrm>
            <a:off x="977206" y="6094205"/>
            <a:ext cx="10488818" cy="553998"/>
          </a:xfrm>
          <a:prstGeom prst="rect">
            <a:avLst/>
          </a:prstGeom>
          <a:noFill/>
        </p:spPr>
        <p:txBody>
          <a:bodyPr wrap="square">
            <a:spAutoFit/>
          </a:bodyPr>
          <a:lstStyle/>
          <a:p>
            <a:r>
              <a:rPr lang="en-US" sz="3000" dirty="0">
                <a:latin typeface="VNI-Avo" pitchFamily="2" charset="0"/>
              </a:rPr>
              <a:t>2. </a:t>
            </a:r>
            <a:r>
              <a:rPr lang="en-US" sz="3000" dirty="0" err="1">
                <a:latin typeface="VNI-Avo" pitchFamily="2" charset="0"/>
              </a:rPr>
              <a:t>Viết</a:t>
            </a:r>
            <a:r>
              <a:rPr lang="en-US" sz="3000" dirty="0">
                <a:latin typeface="VNI-Avo" pitchFamily="2" charset="0"/>
              </a:rPr>
              <a:t> </a:t>
            </a:r>
            <a:r>
              <a:rPr lang="en-US" sz="3000" dirty="0" err="1">
                <a:latin typeface="VNI-Avo" pitchFamily="2" charset="0"/>
              </a:rPr>
              <a:t>ứng</a:t>
            </a:r>
            <a:r>
              <a:rPr lang="en-US" sz="3000" dirty="0">
                <a:latin typeface="VNI-Avo" pitchFamily="2" charset="0"/>
              </a:rPr>
              <a:t> </a:t>
            </a:r>
            <a:r>
              <a:rPr lang="en-US" sz="3000" dirty="0" err="1">
                <a:latin typeface="VNI-Avo" pitchFamily="2" charset="0"/>
              </a:rPr>
              <a:t>dụng</a:t>
            </a:r>
            <a:r>
              <a:rPr lang="en-US" sz="3000" dirty="0">
                <a:latin typeface="VNI-Avo" pitchFamily="2" charset="0"/>
              </a:rPr>
              <a:t>: </a:t>
            </a:r>
            <a:r>
              <a:rPr lang="en-US" sz="3000" b="1" dirty="0" err="1">
                <a:solidFill>
                  <a:srgbClr val="2E88DA"/>
                </a:solidFill>
                <a:latin typeface="HP001 5 hàng" panose="020B0603050302020204" pitchFamily="34" charset="0"/>
              </a:rPr>
              <a:t>Rừng</a:t>
            </a:r>
            <a:r>
              <a:rPr lang="en-US" sz="3000" b="1" dirty="0">
                <a:solidFill>
                  <a:srgbClr val="2E88DA"/>
                </a:solidFill>
                <a:latin typeface="HP001 5 hàng" panose="020B0603050302020204" pitchFamily="34" charset="0"/>
              </a:rPr>
              <a:t> </a:t>
            </a:r>
            <a:r>
              <a:rPr lang="en-US" sz="3000" b="1" dirty="0" err="1">
                <a:solidFill>
                  <a:srgbClr val="2E88DA"/>
                </a:solidFill>
                <a:latin typeface="HP001 5 hàng" panose="020B0603050302020204" pitchFamily="34" charset="0"/>
              </a:rPr>
              <a:t>cây</a:t>
            </a:r>
            <a:r>
              <a:rPr lang="en-US" sz="3000" b="1" dirty="0">
                <a:solidFill>
                  <a:srgbClr val="2E88DA"/>
                </a:solidFill>
                <a:latin typeface="HP001 5 hàng" panose="020B0603050302020204" pitchFamily="34" charset="0"/>
              </a:rPr>
              <a:t> </a:t>
            </a:r>
            <a:r>
              <a:rPr lang="en-US" sz="3000" b="1" dirty="0" err="1">
                <a:solidFill>
                  <a:srgbClr val="2E88DA"/>
                </a:solidFill>
                <a:latin typeface="HP001 5 hàng" panose="020B0603050302020204" pitchFamily="34" charset="0"/>
              </a:rPr>
              <a:t>vươn</a:t>
            </a:r>
            <a:r>
              <a:rPr lang="en-US" sz="3000" b="1" dirty="0">
                <a:solidFill>
                  <a:srgbClr val="2E88DA"/>
                </a:solidFill>
                <a:latin typeface="HP001 5 hàng" panose="020B0603050302020204" pitchFamily="34" charset="0"/>
              </a:rPr>
              <a:t> </a:t>
            </a:r>
            <a:r>
              <a:rPr lang="en-US" sz="3000" b="1" dirty="0" err="1">
                <a:solidFill>
                  <a:srgbClr val="2E88DA"/>
                </a:solidFill>
                <a:latin typeface="HP001 5 hàng" panose="020B0603050302020204" pitchFamily="34" charset="0"/>
              </a:rPr>
              <a:t>mình</a:t>
            </a:r>
            <a:r>
              <a:rPr lang="en-US" sz="3000" b="1" dirty="0">
                <a:solidFill>
                  <a:srgbClr val="2E88DA"/>
                </a:solidFill>
                <a:latin typeface="HP001 5 hàng" panose="020B0603050302020204" pitchFamily="34" charset="0"/>
              </a:rPr>
              <a:t> </a:t>
            </a:r>
            <a:r>
              <a:rPr lang="en-US" sz="3000" b="1" dirty="0" err="1">
                <a:solidFill>
                  <a:srgbClr val="2E88DA"/>
                </a:solidFill>
                <a:latin typeface="HP001 5 hàng" panose="020B0603050302020204" pitchFamily="34" charset="0"/>
              </a:rPr>
              <a:t>đón</a:t>
            </a:r>
            <a:r>
              <a:rPr lang="en-US" sz="3000" b="1" dirty="0">
                <a:solidFill>
                  <a:srgbClr val="2E88DA"/>
                </a:solidFill>
                <a:latin typeface="HP001 5 hàng" panose="020B0603050302020204" pitchFamily="34" charset="0"/>
              </a:rPr>
              <a:t> </a:t>
            </a:r>
            <a:r>
              <a:rPr lang="en-US" sz="3000" b="1" dirty="0" err="1">
                <a:solidFill>
                  <a:srgbClr val="2E88DA"/>
                </a:solidFill>
                <a:latin typeface="HP001 5 hàng" panose="020B0603050302020204" pitchFamily="34" charset="0"/>
              </a:rPr>
              <a:t>nắng</a:t>
            </a:r>
            <a:r>
              <a:rPr lang="en-US" sz="3000" b="1" dirty="0">
                <a:solidFill>
                  <a:srgbClr val="2E88DA"/>
                </a:solidFill>
                <a:latin typeface="HP001 5 hàng" panose="020B0603050302020204" pitchFamily="34" charset="0"/>
              </a:rPr>
              <a:t> </a:t>
            </a:r>
            <a:r>
              <a:rPr lang="en-US" sz="3000" b="1" dirty="0" err="1">
                <a:solidFill>
                  <a:srgbClr val="2E88DA"/>
                </a:solidFill>
                <a:latin typeface="HP001 5 hàng" panose="020B0603050302020204" pitchFamily="34" charset="0"/>
              </a:rPr>
              <a:t>mai</a:t>
            </a:r>
            <a:r>
              <a:rPr lang="en-US" sz="3000" b="1" dirty="0">
                <a:solidFill>
                  <a:srgbClr val="2E88DA"/>
                </a:solidFill>
                <a:latin typeface="HP001 5 hàng" panose="020B0603050302020204" pitchFamily="34" charset="0"/>
              </a:rPr>
              <a:t>.</a:t>
            </a:r>
          </a:p>
        </p:txBody>
      </p:sp>
      <p:graphicFrame>
        <p:nvGraphicFramePr>
          <p:cNvPr id="25" name="Table 8">
            <a:extLst>
              <a:ext uri="{FF2B5EF4-FFF2-40B4-BE49-F238E27FC236}">
                <a16:creationId xmlns:a16="http://schemas.microsoft.com/office/drawing/2014/main" id="{2CE25308-ED0D-4D80-9044-F0FADB5939DB}"/>
              </a:ext>
            </a:extLst>
          </p:cNvPr>
          <p:cNvGraphicFramePr>
            <a:graphicFrameLocks noGrp="1"/>
          </p:cNvGraphicFramePr>
          <p:nvPr>
            <p:extLst>
              <p:ext uri="{D42A27DB-BD31-4B8C-83A1-F6EECF244321}">
                <p14:modId xmlns:p14="http://schemas.microsoft.com/office/powerpoint/2010/main" val="3160401017"/>
              </p:ext>
            </p:extLst>
          </p:nvPr>
        </p:nvGraphicFramePr>
        <p:xfrm>
          <a:off x="6528497" y="2393278"/>
          <a:ext cx="3291840" cy="3291840"/>
        </p:xfrm>
        <a:graphic>
          <a:graphicData uri="http://schemas.openxmlformats.org/drawingml/2006/table">
            <a:tbl>
              <a:tblPr firstRow="1" bandRow="1">
                <a:tableStyleId>{2D5ABB26-0587-4C30-8999-92F81FD0307C}</a:tableStyleId>
              </a:tblPr>
              <a:tblGrid>
                <a:gridCol w="548640">
                  <a:extLst>
                    <a:ext uri="{9D8B030D-6E8A-4147-A177-3AD203B41FA5}">
                      <a16:colId xmlns:a16="http://schemas.microsoft.com/office/drawing/2014/main" val="1341976514"/>
                    </a:ext>
                  </a:extLst>
                </a:gridCol>
                <a:gridCol w="548640">
                  <a:extLst>
                    <a:ext uri="{9D8B030D-6E8A-4147-A177-3AD203B41FA5}">
                      <a16:colId xmlns:a16="http://schemas.microsoft.com/office/drawing/2014/main" val="3035493717"/>
                    </a:ext>
                  </a:extLst>
                </a:gridCol>
                <a:gridCol w="548640">
                  <a:extLst>
                    <a:ext uri="{9D8B030D-6E8A-4147-A177-3AD203B41FA5}">
                      <a16:colId xmlns:a16="http://schemas.microsoft.com/office/drawing/2014/main" val="1459531763"/>
                    </a:ext>
                  </a:extLst>
                </a:gridCol>
                <a:gridCol w="548640">
                  <a:extLst>
                    <a:ext uri="{9D8B030D-6E8A-4147-A177-3AD203B41FA5}">
                      <a16:colId xmlns:a16="http://schemas.microsoft.com/office/drawing/2014/main" val="53706527"/>
                    </a:ext>
                  </a:extLst>
                </a:gridCol>
                <a:gridCol w="548640">
                  <a:extLst>
                    <a:ext uri="{9D8B030D-6E8A-4147-A177-3AD203B41FA5}">
                      <a16:colId xmlns:a16="http://schemas.microsoft.com/office/drawing/2014/main" val="2965113638"/>
                    </a:ext>
                  </a:extLst>
                </a:gridCol>
                <a:gridCol w="548640">
                  <a:extLst>
                    <a:ext uri="{9D8B030D-6E8A-4147-A177-3AD203B41FA5}">
                      <a16:colId xmlns:a16="http://schemas.microsoft.com/office/drawing/2014/main" val="4122884066"/>
                    </a:ext>
                  </a:extLst>
                </a:gridCol>
              </a:tblGrid>
              <a:tr h="5486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6617298"/>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2785073"/>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9335968"/>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1697792"/>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9207867"/>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8961113"/>
                  </a:ext>
                </a:extLst>
              </a:tr>
            </a:tbl>
          </a:graphicData>
        </a:graphic>
      </p:graphicFrame>
      <p:sp>
        <p:nvSpPr>
          <p:cNvPr id="26" name="TextBox 25">
            <a:extLst>
              <a:ext uri="{FF2B5EF4-FFF2-40B4-BE49-F238E27FC236}">
                <a16:creationId xmlns:a16="http://schemas.microsoft.com/office/drawing/2014/main" id="{573218E1-CE86-44ED-8363-A6FD39BDBE95}"/>
              </a:ext>
            </a:extLst>
          </p:cNvPr>
          <p:cNvSpPr txBox="1"/>
          <p:nvPr/>
        </p:nvSpPr>
        <p:spPr>
          <a:xfrm>
            <a:off x="7006014" y="4618363"/>
            <a:ext cx="3177772" cy="1738938"/>
          </a:xfrm>
          <a:prstGeom prst="rect">
            <a:avLst/>
          </a:prstGeom>
          <a:noFill/>
        </p:spPr>
        <p:txBody>
          <a:bodyPr wrap="square" rtlCol="0">
            <a:spAutoFit/>
          </a:bodyPr>
          <a:lstStyle/>
          <a:p>
            <a:r>
              <a:rPr lang="en-US" sz="10700" dirty="0">
                <a:latin typeface="HP001 4 hàng" panose="020B0603050302020204" pitchFamily="34" charset="0"/>
              </a:rPr>
              <a:t>R</a:t>
            </a:r>
          </a:p>
        </p:txBody>
      </p:sp>
      <p:sp>
        <p:nvSpPr>
          <p:cNvPr id="27" name="TextBox 26">
            <a:extLst>
              <a:ext uri="{FF2B5EF4-FFF2-40B4-BE49-F238E27FC236}">
                <a16:creationId xmlns:a16="http://schemas.microsoft.com/office/drawing/2014/main" id="{1E16C27A-C015-4BA8-A1F6-AAE71DB579EF}"/>
              </a:ext>
            </a:extLst>
          </p:cNvPr>
          <p:cNvSpPr txBox="1"/>
          <p:nvPr/>
        </p:nvSpPr>
        <p:spPr>
          <a:xfrm>
            <a:off x="1947490" y="517406"/>
            <a:ext cx="1371600" cy="584775"/>
          </a:xfrm>
          <a:prstGeom prst="rect">
            <a:avLst/>
          </a:prstGeom>
          <a:noFill/>
        </p:spPr>
        <p:txBody>
          <a:bodyPr wrap="square" rtlCol="0">
            <a:spAutoFit/>
          </a:bodyPr>
          <a:lstStyle/>
          <a:p>
            <a:r>
              <a:rPr lang="en-US" sz="3200" b="1" dirty="0" err="1">
                <a:latin typeface="VNI-Avo" pitchFamily="2" charset="0"/>
              </a:rPr>
              <a:t>Tiết</a:t>
            </a:r>
            <a:r>
              <a:rPr lang="en-US" sz="3200" b="1" dirty="0">
                <a:latin typeface="VNI-Avo" pitchFamily="2" charset="0"/>
              </a:rPr>
              <a:t> 3</a:t>
            </a:r>
          </a:p>
        </p:txBody>
      </p:sp>
    </p:spTree>
    <p:extLst>
      <p:ext uri="{BB962C8B-B14F-4D97-AF65-F5344CB8AC3E}">
        <p14:creationId xmlns:p14="http://schemas.microsoft.com/office/powerpoint/2010/main" val="267006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8E988110-B403-48D7-9835-EF32094B25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62993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8327" y="474811"/>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810792" y="425153"/>
            <a:ext cx="9992881" cy="1077218"/>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Hình ảnh trong bức tranh thể hiện mùa nào trong năm?</a:t>
            </a:r>
          </a:p>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5"/>
          <a:stretch>
            <a:fillRect/>
          </a:stretch>
        </p:blipFill>
        <p:spPr>
          <a:xfrm>
            <a:off x="1426356" y="1502371"/>
            <a:ext cx="9637277" cy="4571490"/>
          </a:xfrm>
          <a:prstGeom prst="round2SameRect">
            <a:avLst>
              <a:gd name="adj1" fmla="val 0"/>
              <a:gd name="adj2" fmla="val 30886"/>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E4C65F8-A224-4615-B3D2-5E1B0CE7D6E2}"/>
              </a:ext>
            </a:extLst>
          </p:cNvPr>
          <p:cNvSpPr txBox="1">
            <a:spLocks/>
          </p:cNvSpPr>
          <p:nvPr/>
        </p:nvSpPr>
        <p:spPr>
          <a:xfrm>
            <a:off x="266700" y="674328"/>
            <a:ext cx="11991109"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US" dirty="0" err="1">
                <a:latin typeface="VNI-Avo" pitchFamily="2" charset="0"/>
              </a:rPr>
              <a:t>Dựa</a:t>
            </a:r>
            <a:r>
              <a:rPr lang="en-US" dirty="0">
                <a:latin typeface="VNI-Avo" pitchFamily="2" charset="0"/>
              </a:rPr>
              <a:t> </a:t>
            </a:r>
            <a:r>
              <a:rPr lang="en-US" dirty="0" err="1">
                <a:latin typeface="VNI-Avo" pitchFamily="2" charset="0"/>
              </a:rPr>
              <a:t>vào</a:t>
            </a:r>
            <a:r>
              <a:rPr lang="en-US" dirty="0">
                <a:latin typeface="VNI-Avo" pitchFamily="2" charset="0"/>
              </a:rPr>
              <a:t> </a:t>
            </a:r>
            <a:r>
              <a:rPr lang="en-US" dirty="0" err="1">
                <a:latin typeface="VNI-Avo" pitchFamily="2" charset="0"/>
              </a:rPr>
              <a:t>tranh</a:t>
            </a:r>
            <a:r>
              <a:rPr lang="en-US" dirty="0">
                <a:latin typeface="VNI-Avo" pitchFamily="2" charset="0"/>
              </a:rPr>
              <a:t> </a:t>
            </a:r>
            <a:r>
              <a:rPr lang="en-US" dirty="0" err="1">
                <a:latin typeface="VNI-Avo" pitchFamily="2" charset="0"/>
              </a:rPr>
              <a:t>và</a:t>
            </a:r>
            <a:r>
              <a:rPr lang="en-US" dirty="0">
                <a:latin typeface="VNI-Avo" pitchFamily="2" charset="0"/>
              </a:rPr>
              <a:t> </a:t>
            </a:r>
            <a:r>
              <a:rPr lang="en-US" dirty="0" err="1">
                <a:latin typeface="VNI-Avo" pitchFamily="2" charset="0"/>
              </a:rPr>
              <a:t>câu</a:t>
            </a:r>
            <a:r>
              <a:rPr lang="en-US" dirty="0">
                <a:latin typeface="VNI-Avo" pitchFamily="2" charset="0"/>
              </a:rPr>
              <a:t> </a:t>
            </a:r>
            <a:r>
              <a:rPr lang="en-US" dirty="0" err="1">
                <a:latin typeface="VNI-Avo" pitchFamily="2" charset="0"/>
              </a:rPr>
              <a:t>hỏi</a:t>
            </a:r>
            <a:r>
              <a:rPr lang="en-US" dirty="0">
                <a:latin typeface="VNI-Avo" pitchFamily="2" charset="0"/>
              </a:rPr>
              <a:t> </a:t>
            </a:r>
            <a:r>
              <a:rPr lang="en-US" dirty="0" err="1">
                <a:latin typeface="VNI-Avo" pitchFamily="2" charset="0"/>
              </a:rPr>
              <a:t>gợi</a:t>
            </a:r>
            <a:r>
              <a:rPr lang="en-US" dirty="0">
                <a:latin typeface="VNI-Avo" pitchFamily="2" charset="0"/>
              </a:rPr>
              <a:t> ý, </a:t>
            </a:r>
            <a:r>
              <a:rPr lang="en-US" dirty="0" err="1">
                <a:latin typeface="VNI-Avo" pitchFamily="2" charset="0"/>
              </a:rPr>
              <a:t>đoán</a:t>
            </a:r>
            <a:r>
              <a:rPr lang="en-US" dirty="0">
                <a:latin typeface="VNI-Avo" pitchFamily="2" charset="0"/>
              </a:rPr>
              <a:t> </a:t>
            </a:r>
            <a:r>
              <a:rPr lang="en-US" dirty="0" err="1">
                <a:latin typeface="VNI-Avo" pitchFamily="2" charset="0"/>
              </a:rPr>
              <a:t>nội</a:t>
            </a:r>
            <a:r>
              <a:rPr lang="en-US" dirty="0">
                <a:latin typeface="VNI-Avo" pitchFamily="2" charset="0"/>
              </a:rPr>
              <a:t> dung </a:t>
            </a:r>
            <a:r>
              <a:rPr lang="en-US" dirty="0" err="1">
                <a:latin typeface="VNI-Avo" pitchFamily="2" charset="0"/>
              </a:rPr>
              <a:t>của</a:t>
            </a:r>
            <a:r>
              <a:rPr lang="en-US" dirty="0">
                <a:latin typeface="VNI-Avo" pitchFamily="2" charset="0"/>
              </a:rPr>
              <a:t> </a:t>
            </a:r>
            <a:r>
              <a:rPr lang="en-US" dirty="0" err="1">
                <a:latin typeface="VNI-Avo" pitchFamily="2" charset="0"/>
              </a:rPr>
              <a:t>từng</a:t>
            </a:r>
            <a:r>
              <a:rPr lang="en-US" dirty="0">
                <a:latin typeface="VNI-Avo" pitchFamily="2" charset="0"/>
              </a:rPr>
              <a:t> </a:t>
            </a:r>
            <a:r>
              <a:rPr lang="en-US" dirty="0" err="1">
                <a:latin typeface="VNI-Avo" pitchFamily="2" charset="0"/>
              </a:rPr>
              <a:t>tranh</a:t>
            </a:r>
            <a:r>
              <a:rPr lang="en-US" dirty="0">
                <a:latin typeface="VNI-Avo" pitchFamily="2" charset="0"/>
              </a:rPr>
              <a:t>.</a:t>
            </a:r>
          </a:p>
          <a:p>
            <a:pPr marL="0" indent="0" algn="ctr">
              <a:buFont typeface="Arial" panose="020B0604020202020204" pitchFamily="34" charset="0"/>
              <a:buNone/>
            </a:pPr>
            <a:r>
              <a:rPr lang="en-US" b="1" dirty="0">
                <a:solidFill>
                  <a:srgbClr val="FF6600"/>
                </a:solidFill>
                <a:latin typeface="VNI-Avo" pitchFamily="2" charset="0"/>
              </a:rPr>
              <a:t>HỒ NƯỚC VÀ MÂY</a:t>
            </a:r>
          </a:p>
          <a:p>
            <a:pPr marL="0" indent="0" algn="ctr">
              <a:buFont typeface="Arial" panose="020B0604020202020204" pitchFamily="34" charset="0"/>
              <a:buNone/>
            </a:pPr>
            <a:endParaRPr lang="en-US" dirty="0"/>
          </a:p>
        </p:txBody>
      </p:sp>
      <p:grpSp>
        <p:nvGrpSpPr>
          <p:cNvPr id="3" name="Group 2">
            <a:extLst>
              <a:ext uri="{FF2B5EF4-FFF2-40B4-BE49-F238E27FC236}">
                <a16:creationId xmlns:a16="http://schemas.microsoft.com/office/drawing/2014/main" id="{63DD5402-1DFC-4687-85DB-D3BB9BBB846F}"/>
              </a:ext>
            </a:extLst>
          </p:cNvPr>
          <p:cNvGrpSpPr/>
          <p:nvPr/>
        </p:nvGrpSpPr>
        <p:grpSpPr>
          <a:xfrm>
            <a:off x="372336" y="-11082"/>
            <a:ext cx="3132859" cy="732127"/>
            <a:chOff x="552449" y="681036"/>
            <a:chExt cx="3132859" cy="732127"/>
          </a:xfrm>
        </p:grpSpPr>
        <p:grpSp>
          <p:nvGrpSpPr>
            <p:cNvPr id="4" name="Group 3">
              <a:extLst>
                <a:ext uri="{FF2B5EF4-FFF2-40B4-BE49-F238E27FC236}">
                  <a16:creationId xmlns:a16="http://schemas.microsoft.com/office/drawing/2014/main" id="{B10127C4-B68A-4ED9-8889-769552B7C294}"/>
                </a:ext>
              </a:extLst>
            </p:cNvPr>
            <p:cNvGrpSpPr/>
            <p:nvPr/>
          </p:nvGrpSpPr>
          <p:grpSpPr>
            <a:xfrm>
              <a:off x="552449" y="681036"/>
              <a:ext cx="3132859" cy="732127"/>
              <a:chOff x="3186544" y="986344"/>
              <a:chExt cx="4627419" cy="1174964"/>
            </a:xfrm>
          </p:grpSpPr>
          <p:sp>
            <p:nvSpPr>
              <p:cNvPr id="6" name="Flowchart: Process 11">
                <a:extLst>
                  <a:ext uri="{FF2B5EF4-FFF2-40B4-BE49-F238E27FC236}">
                    <a16:creationId xmlns:a16="http://schemas.microsoft.com/office/drawing/2014/main" id="{4E791A86-1DA7-4B04-B02A-67BEBD2BFFC2}"/>
                  </a:ext>
                </a:extLst>
              </p:cNvPr>
              <p:cNvSpPr/>
              <p:nvPr/>
            </p:nvSpPr>
            <p:spPr>
              <a:xfrm rot="10800000">
                <a:off x="3186544" y="986344"/>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ocess 11">
                <a:extLst>
                  <a:ext uri="{FF2B5EF4-FFF2-40B4-BE49-F238E27FC236}">
                    <a16:creationId xmlns:a16="http://schemas.microsoft.com/office/drawing/2014/main" id="{193BF11F-11D9-4877-82D0-CEE8A2398C30}"/>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DDC5A3FA-48E2-4BD7-B441-C27F65F9266C}"/>
                </a:ext>
              </a:extLst>
            </p:cNvPr>
            <p:cNvSpPr txBox="1"/>
            <p:nvPr/>
          </p:nvSpPr>
          <p:spPr>
            <a:xfrm>
              <a:off x="870446" y="809694"/>
              <a:ext cx="2417559" cy="461665"/>
            </a:xfrm>
            <a:prstGeom prst="rect">
              <a:avLst/>
            </a:prstGeom>
            <a:noFill/>
          </p:spPr>
          <p:txBody>
            <a:bodyPr wrap="square" rtlCol="0">
              <a:spAutoFit/>
            </a:bodyPr>
            <a:lstStyle/>
            <a:p>
              <a:r>
                <a:rPr lang="en-US" sz="2400" b="1" dirty="0">
                  <a:solidFill>
                    <a:srgbClr val="0070C0"/>
                  </a:solidFill>
                  <a:latin typeface="Arial" panose="020B0604020202020204" pitchFamily="34" charset="0"/>
                  <a:cs typeface="Arial" panose="020B0604020202020204" pitchFamily="34" charset="0"/>
                </a:rPr>
                <a:t>NÓI VÀ NGHE</a:t>
              </a:r>
            </a:p>
          </p:txBody>
        </p:sp>
      </p:grpSp>
      <p:pic>
        <p:nvPicPr>
          <p:cNvPr id="8" name="Picture 7">
            <a:extLst>
              <a:ext uri="{FF2B5EF4-FFF2-40B4-BE49-F238E27FC236}">
                <a16:creationId xmlns:a16="http://schemas.microsoft.com/office/drawing/2014/main" id="{DE3ECA9F-F08E-429C-9B41-F9D2A3D3FDF6}"/>
              </a:ext>
            </a:extLst>
          </p:cNvPr>
          <p:cNvPicPr>
            <a:picLocks noChangeAspect="1"/>
          </p:cNvPicPr>
          <p:nvPr/>
        </p:nvPicPr>
        <p:blipFill rotWithShape="1">
          <a:blip r:embed="rId2"/>
          <a:srcRect l="16704" t="14730" r="36364" b="12508"/>
          <a:stretch/>
        </p:blipFill>
        <p:spPr>
          <a:xfrm>
            <a:off x="1877788" y="1704972"/>
            <a:ext cx="8973092" cy="4879627"/>
          </a:xfrm>
          <a:prstGeom prst="rect">
            <a:avLst/>
          </a:prstGeom>
        </p:spPr>
      </p:pic>
      <p:sp>
        <p:nvSpPr>
          <p:cNvPr id="9" name="TextBox 8">
            <a:extLst>
              <a:ext uri="{FF2B5EF4-FFF2-40B4-BE49-F238E27FC236}">
                <a16:creationId xmlns:a16="http://schemas.microsoft.com/office/drawing/2014/main" id="{6D5185BF-E5B7-4DCD-B9E0-E937060626E8}"/>
              </a:ext>
            </a:extLst>
          </p:cNvPr>
          <p:cNvSpPr txBox="1"/>
          <p:nvPr/>
        </p:nvSpPr>
        <p:spPr>
          <a:xfrm>
            <a:off x="3705946" y="39235"/>
            <a:ext cx="1371600" cy="584775"/>
          </a:xfrm>
          <a:prstGeom prst="rect">
            <a:avLst/>
          </a:prstGeom>
          <a:noFill/>
        </p:spPr>
        <p:txBody>
          <a:bodyPr wrap="square" rtlCol="0">
            <a:spAutoFit/>
          </a:bodyPr>
          <a:lstStyle/>
          <a:p>
            <a:r>
              <a:rPr lang="en-US" sz="3200" b="1" dirty="0" err="1">
                <a:latin typeface="VNI-Avo" pitchFamily="2" charset="0"/>
              </a:rPr>
              <a:t>Tiết</a:t>
            </a:r>
            <a:r>
              <a:rPr lang="en-US" sz="3200" b="1" dirty="0">
                <a:latin typeface="VNI-Avo" pitchFamily="2" charset="0"/>
              </a:rPr>
              <a:t> 4</a:t>
            </a:r>
          </a:p>
        </p:txBody>
      </p:sp>
    </p:spTree>
    <p:extLst>
      <p:ext uri="{BB962C8B-B14F-4D97-AF65-F5344CB8AC3E}">
        <p14:creationId xmlns:p14="http://schemas.microsoft.com/office/powerpoint/2010/main" val="3153996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ADC1740-8DFE-40D1-8CC1-5B83EA42A475}"/>
              </a:ext>
            </a:extLst>
          </p:cNvPr>
          <p:cNvSpPr txBox="1">
            <a:spLocks/>
          </p:cNvSpPr>
          <p:nvPr/>
        </p:nvSpPr>
        <p:spPr>
          <a:xfrm>
            <a:off x="238760" y="230505"/>
            <a:ext cx="7086600" cy="4502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VNI-Avo" pitchFamily="2" charset="0"/>
              </a:rPr>
              <a:t>3. </a:t>
            </a:r>
            <a:r>
              <a:rPr lang="en-US" dirty="0" err="1">
                <a:latin typeface="VNI-Avo" pitchFamily="2" charset="0"/>
              </a:rPr>
              <a:t>Kể</a:t>
            </a:r>
            <a:r>
              <a:rPr lang="en-US" dirty="0">
                <a:latin typeface="VNI-Avo" pitchFamily="2" charset="0"/>
              </a:rPr>
              <a:t> </a:t>
            </a:r>
            <a:r>
              <a:rPr lang="en-US" dirty="0" err="1">
                <a:latin typeface="VNI-Avo" pitchFamily="2" charset="0"/>
              </a:rPr>
              <a:t>lại</a:t>
            </a:r>
            <a:r>
              <a:rPr lang="en-US" dirty="0">
                <a:latin typeface="VNI-Avo" pitchFamily="2" charset="0"/>
              </a:rPr>
              <a:t> </a:t>
            </a:r>
            <a:r>
              <a:rPr lang="en-US" dirty="0" err="1">
                <a:latin typeface="VNI-Avo" pitchFamily="2" charset="0"/>
              </a:rPr>
              <a:t>từng</a:t>
            </a:r>
            <a:r>
              <a:rPr lang="en-US" dirty="0">
                <a:latin typeface="VNI-Avo" pitchFamily="2" charset="0"/>
              </a:rPr>
              <a:t> </a:t>
            </a:r>
            <a:r>
              <a:rPr lang="en-US" dirty="0" err="1">
                <a:latin typeface="VNI-Avo" pitchFamily="2" charset="0"/>
              </a:rPr>
              <a:t>đoạn</a:t>
            </a:r>
            <a:r>
              <a:rPr lang="en-US" dirty="0">
                <a:latin typeface="VNI-Avo" pitchFamily="2" charset="0"/>
              </a:rPr>
              <a:t> </a:t>
            </a:r>
            <a:r>
              <a:rPr lang="en-US" dirty="0" err="1">
                <a:latin typeface="VNI-Avo" pitchFamily="2" charset="0"/>
              </a:rPr>
              <a:t>của</a:t>
            </a:r>
            <a:r>
              <a:rPr lang="en-US" dirty="0">
                <a:latin typeface="VNI-Avo" pitchFamily="2" charset="0"/>
              </a:rPr>
              <a:t> </a:t>
            </a:r>
            <a:r>
              <a:rPr lang="en-US" dirty="0" err="1">
                <a:latin typeface="VNI-Avo" pitchFamily="2" charset="0"/>
              </a:rPr>
              <a:t>câu</a:t>
            </a:r>
            <a:r>
              <a:rPr lang="en-US" dirty="0">
                <a:latin typeface="VNI-Avo" pitchFamily="2" charset="0"/>
              </a:rPr>
              <a:t> </a:t>
            </a:r>
            <a:r>
              <a:rPr lang="en-US" dirty="0" err="1">
                <a:latin typeface="VNI-Avo" pitchFamily="2" charset="0"/>
              </a:rPr>
              <a:t>chuyện</a:t>
            </a:r>
            <a:r>
              <a:rPr lang="en-US" dirty="0">
                <a:latin typeface="VNI-Avo" pitchFamily="2" charset="0"/>
              </a:rPr>
              <a:t> </a:t>
            </a:r>
            <a:r>
              <a:rPr lang="en-US" dirty="0" err="1">
                <a:latin typeface="VNI-Avo" pitchFamily="2" charset="0"/>
              </a:rPr>
              <a:t>theo</a:t>
            </a:r>
            <a:r>
              <a:rPr lang="en-US" dirty="0">
                <a:latin typeface="VNI-Avo" pitchFamily="2" charset="0"/>
              </a:rPr>
              <a:t> </a:t>
            </a:r>
            <a:r>
              <a:rPr lang="en-US" dirty="0" err="1">
                <a:latin typeface="VNI-Avo" pitchFamily="2" charset="0"/>
              </a:rPr>
              <a:t>tranh</a:t>
            </a:r>
            <a:r>
              <a:rPr lang="en-US" dirty="0">
                <a:latin typeface="VNI-Avo" pitchFamily="2" charset="0"/>
              </a:rPr>
              <a:t>.</a:t>
            </a:r>
          </a:p>
        </p:txBody>
      </p:sp>
      <p:pic>
        <p:nvPicPr>
          <p:cNvPr id="3" name="Picture 2">
            <a:extLst>
              <a:ext uri="{FF2B5EF4-FFF2-40B4-BE49-F238E27FC236}">
                <a16:creationId xmlns:a16="http://schemas.microsoft.com/office/drawing/2014/main" id="{7E7994C5-F2BD-4830-A151-BE1699D4180E}"/>
              </a:ext>
            </a:extLst>
          </p:cNvPr>
          <p:cNvPicPr>
            <a:picLocks noChangeAspect="1"/>
          </p:cNvPicPr>
          <p:nvPr/>
        </p:nvPicPr>
        <p:blipFill rotWithShape="1">
          <a:blip r:embed="rId2"/>
          <a:srcRect l="16704" t="18569" r="36364" b="12508"/>
          <a:stretch/>
        </p:blipFill>
        <p:spPr>
          <a:xfrm>
            <a:off x="309880" y="680720"/>
            <a:ext cx="11467373" cy="5907002"/>
          </a:xfrm>
          <a:prstGeom prst="rect">
            <a:avLst/>
          </a:prstGeom>
        </p:spPr>
      </p:pic>
    </p:spTree>
    <p:extLst>
      <p:ext uri="{BB962C8B-B14F-4D97-AF65-F5344CB8AC3E}">
        <p14:creationId xmlns:p14="http://schemas.microsoft.com/office/powerpoint/2010/main" val="3132953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AB654D-9CB1-479B-B6E6-6A0E1DB466D0}"/>
              </a:ext>
            </a:extLst>
          </p:cNvPr>
          <p:cNvPicPr>
            <a:picLocks noChangeAspect="1"/>
          </p:cNvPicPr>
          <p:nvPr/>
        </p:nvPicPr>
        <p:blipFill rotWithShape="1">
          <a:blip r:embed="rId2"/>
          <a:srcRect t="36520" r="2045" b="34942"/>
          <a:stretch/>
        </p:blipFill>
        <p:spPr>
          <a:xfrm>
            <a:off x="124691" y="615921"/>
            <a:ext cx="11942618" cy="3397280"/>
          </a:xfrm>
          <a:prstGeom prst="rect">
            <a:avLst/>
          </a:prstGeom>
        </p:spPr>
      </p:pic>
    </p:spTree>
    <p:extLst>
      <p:ext uri="{BB962C8B-B14F-4D97-AF65-F5344CB8AC3E}">
        <p14:creationId xmlns:p14="http://schemas.microsoft.com/office/powerpoint/2010/main" val="3050015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8915400" y="1316766"/>
            <a:ext cx="3276600" cy="1892300"/>
          </a:xfrm>
          <a:prstGeom prst="rect">
            <a:avLst/>
          </a:prstGeom>
        </p:spPr>
      </p:pic>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l="9168" t="2037" r="6249"/>
          <a:stretch/>
        </p:blipFill>
        <p:spPr>
          <a:xfrm>
            <a:off x="1117600" y="139699"/>
            <a:ext cx="10312400" cy="6718300"/>
          </a:xfrm>
          <a:prstGeom prst="rect">
            <a:avLst/>
          </a:prstGeom>
        </p:spPr>
      </p:pic>
      <p:pic>
        <p:nvPicPr>
          <p:cNvPr id="7" name="6"/>
          <p:cNvPicPr>
            <a:picLocks noChangeAspect="1"/>
          </p:cNvPicPr>
          <p:nvPr/>
        </p:nvPicPr>
        <p:blipFill rotWithShape="1">
          <a:blip r:embed="rId8">
            <a:extLst>
              <a:ext uri="{28A0092B-C50C-407E-A947-70E740481C1C}">
                <a14:useLocalDpi xmlns:a14="http://schemas.microsoft.com/office/drawing/2010/main" val="0"/>
              </a:ext>
            </a:extLst>
          </a:blip>
          <a:srcRect l="84791" t="53519" r="1" b="6482"/>
          <a:stretch/>
        </p:blipFill>
        <p:spPr>
          <a:xfrm>
            <a:off x="10337800" y="3670300"/>
            <a:ext cx="1854200" cy="2743201"/>
          </a:xfrm>
          <a:prstGeom prst="rect">
            <a:avLst/>
          </a:prstGeom>
        </p:spPr>
      </p:pic>
      <p:pic>
        <p:nvPicPr>
          <p:cNvPr id="8" name="7"/>
          <p:cNvPicPr>
            <a:picLocks noChangeAspect="1"/>
          </p:cNvPicPr>
          <p:nvPr/>
        </p:nvPicPr>
        <p:blipFill rotWithShape="1">
          <a:blip r:embed="rId9">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239349" y="51097"/>
            <a:ext cx="3276600" cy="1892300"/>
          </a:xfrm>
          <a:prstGeom prst="rect">
            <a:avLst/>
          </a:prstGeom>
        </p:spPr>
      </p:pic>
      <p:sp>
        <p:nvSpPr>
          <p:cNvPr id="13" name="TextBox 12"/>
          <p:cNvSpPr txBox="1"/>
          <p:nvPr/>
        </p:nvSpPr>
        <p:spPr>
          <a:xfrm>
            <a:off x="4305519" y="3392332"/>
            <a:ext cx="3710696" cy="1898084"/>
          </a:xfrm>
          <a:prstGeom prst="rect">
            <a:avLst/>
          </a:prstGeom>
          <a:noFill/>
        </p:spPr>
        <p:txBody>
          <a:bodyPr wrap="square" rtlCol="0">
            <a:spAutoFit/>
          </a:bodyPr>
          <a:lstStyle/>
          <a:p>
            <a:pPr algn="ctr" defTabSz="1219170"/>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Củng</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cố</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bài</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học</a:t>
            </a:r>
            <a:endParaRPr lang="zh-CN" altLang="en-US"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5934">
            <a:off x="3766027" y="2807005"/>
            <a:ext cx="1078989" cy="1048808"/>
          </a:xfrm>
          <a:prstGeom prst="rect">
            <a:avLst/>
          </a:prstGeom>
        </p:spPr>
      </p:pic>
      <p:pic>
        <p:nvPicPr>
          <p:cNvPr id="18" name="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3059" y="3392332"/>
            <a:ext cx="1148180" cy="955285"/>
          </a:xfrm>
          <a:prstGeom prst="rect">
            <a:avLst/>
          </a:prstGeom>
        </p:spPr>
      </p:pic>
      <p:pic>
        <p:nvPicPr>
          <p:cNvPr id="19" name="18"/>
          <p:cNvPicPr>
            <a:picLocks noChangeAspect="1"/>
          </p:cNvPicPr>
          <p:nvPr/>
        </p:nvPicPr>
        <p:blipFill rotWithShape="1">
          <a:blip r:embed="rId12">
            <a:extLst>
              <a:ext uri="{28A0092B-C50C-407E-A947-70E740481C1C}">
                <a14:useLocalDpi xmlns:a14="http://schemas.microsoft.com/office/drawing/2010/main" val="0"/>
              </a:ext>
            </a:extLst>
          </a:blip>
          <a:srcRect t="80593"/>
          <a:stretch/>
        </p:blipFill>
        <p:spPr>
          <a:xfrm>
            <a:off x="0" y="5527040"/>
            <a:ext cx="12192000" cy="1330960"/>
          </a:xfrm>
          <a:prstGeom prst="rect">
            <a:avLst/>
          </a:prstGeom>
        </p:spPr>
      </p:pic>
      <p:pic>
        <p:nvPicPr>
          <p:cNvPr id="20" name="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40971" y="3332989"/>
            <a:ext cx="3121024" cy="3176899"/>
          </a:xfrm>
          <a:prstGeom prst="rect">
            <a:avLst/>
          </a:prstGeom>
        </p:spPr>
      </p:pic>
      <p:grpSp>
        <p:nvGrpSpPr>
          <p:cNvPr id="3" name="2 2"/>
          <p:cNvGrpSpPr/>
          <p:nvPr/>
        </p:nvGrpSpPr>
        <p:grpSpPr>
          <a:xfrm>
            <a:off x="-5617301" y="2934478"/>
            <a:ext cx="5448300" cy="3479023"/>
            <a:chOff x="-4212976" y="2200858"/>
            <a:chExt cx="4086225" cy="2609267"/>
          </a:xfrm>
        </p:grpSpPr>
        <p:pic>
          <p:nvPicPr>
            <p:cNvPr id="16" name="图片 15"/>
            <p:cNvPicPr>
              <a:picLocks noChangeAspect="1"/>
            </p:cNvPicPr>
            <p:nvPr/>
          </p:nvPicPr>
          <p:blipFill rotWithShape="1">
            <a:blip r:embed="rId14">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2914144" y="3744795"/>
              <a:ext cx="1188066" cy="315423"/>
            </a:xfrm>
            <a:prstGeom prst="rect">
              <a:avLst/>
            </a:prstGeom>
            <a:noFill/>
          </p:spPr>
          <p:txBody>
            <a:bodyPr wrap="none" rtlCol="0">
              <a:spAutoFit/>
            </a:bodyPr>
            <a:lstStyle/>
            <a:p>
              <a:pPr defTabSz="1219170"/>
              <a:r>
                <a:rPr lang="en-US" altLang="zh-CN" sz="2133"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GOODBYE</a:t>
              </a:r>
              <a:endParaRPr lang="zh-CN" altLang="en-US" sz="2133"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endParaRPr>
            </a:p>
          </p:txBody>
        </p:sp>
      </p:grpSp>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19681996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4000" fill="hold"/>
                                        <p:tgtEl>
                                          <p:spTgt spid="3"/>
                                        </p:tgtEl>
                                        <p:attrNameLst>
                                          <p:attrName>ppt_x</p:attrName>
                                        </p:attrNameLst>
                                      </p:cBhvr>
                                      <p:tavLst>
                                        <p:tav tm="0">
                                          <p:val>
                                            <p:strVal val="1+#ppt_w/2"/>
                                          </p:val>
                                        </p:tav>
                                        <p:tav tm="100000">
                                          <p:val>
                                            <p:strVal val="#ppt_x"/>
                                          </p:val>
                                        </p:tav>
                                      </p:tavLst>
                                    </p:anim>
                                    <p:anim calcmode="lin" valueType="num">
                                      <p:cBhvr additive="base">
                                        <p:cTn id="46" dur="400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2" fill="hold" grpId="0" nodeType="withEffect">
                                  <p:stCondLst>
                                    <p:cond delay="125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750"/>
                                  </p:stCondLst>
                                  <p:childTnLst>
                                    <p:animRot by="120000">
                                      <p:cBhvr>
                                        <p:cTn id="60" dur="100" fill="hold">
                                          <p:stCondLst>
                                            <p:cond delay="0"/>
                                          </p:stCondLst>
                                        </p:cTn>
                                        <p:tgtEl>
                                          <p:spTgt spid="18"/>
                                        </p:tgtEl>
                                        <p:attrNameLst>
                                          <p:attrName>r</p:attrName>
                                        </p:attrNameLst>
                                      </p:cBhvr>
                                    </p:animRot>
                                    <p:animRot by="-240000">
                                      <p:cBhvr>
                                        <p:cTn id="61" dur="200" fill="hold">
                                          <p:stCondLst>
                                            <p:cond delay="200"/>
                                          </p:stCondLst>
                                        </p:cTn>
                                        <p:tgtEl>
                                          <p:spTgt spid="18"/>
                                        </p:tgtEl>
                                        <p:attrNameLst>
                                          <p:attrName>r</p:attrName>
                                        </p:attrNameLst>
                                      </p:cBhvr>
                                    </p:animRot>
                                    <p:animRot by="240000">
                                      <p:cBhvr>
                                        <p:cTn id="62" dur="200" fill="hold">
                                          <p:stCondLst>
                                            <p:cond delay="400"/>
                                          </p:stCondLst>
                                        </p:cTn>
                                        <p:tgtEl>
                                          <p:spTgt spid="18"/>
                                        </p:tgtEl>
                                        <p:attrNameLst>
                                          <p:attrName>r</p:attrName>
                                        </p:attrNameLst>
                                      </p:cBhvr>
                                    </p:animRot>
                                    <p:animRot by="-240000">
                                      <p:cBhvr>
                                        <p:cTn id="63" dur="200" fill="hold">
                                          <p:stCondLst>
                                            <p:cond delay="600"/>
                                          </p:stCondLst>
                                        </p:cTn>
                                        <p:tgtEl>
                                          <p:spTgt spid="18"/>
                                        </p:tgtEl>
                                        <p:attrNameLst>
                                          <p:attrName>r</p:attrName>
                                        </p:attrNameLst>
                                      </p:cBhvr>
                                    </p:animRot>
                                    <p:animRot by="120000">
                                      <p:cBhvr>
                                        <p:cTn id="64" dur="200" fill="hold">
                                          <p:stCondLst>
                                            <p:cond delay="800"/>
                                          </p:stCondLst>
                                        </p:cTn>
                                        <p:tgtEl>
                                          <p:spTgt spid="18"/>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nodeType="clickEffect">
                                  <p:stCondLst>
                                    <p:cond delay="750"/>
                                  </p:stCondLst>
                                  <p:childTnLst>
                                    <p:animRot by="120000">
                                      <p:cBhvr>
                                        <p:cTn id="75" dur="100" fill="hold">
                                          <p:stCondLst>
                                            <p:cond delay="0"/>
                                          </p:stCondLst>
                                        </p:cTn>
                                        <p:tgtEl>
                                          <p:spTgt spid="17"/>
                                        </p:tgtEl>
                                        <p:attrNameLst>
                                          <p:attrName>r</p:attrName>
                                        </p:attrNameLst>
                                      </p:cBhvr>
                                    </p:animRot>
                                    <p:animRot by="-240000">
                                      <p:cBhvr>
                                        <p:cTn id="76" dur="200" fill="hold">
                                          <p:stCondLst>
                                            <p:cond delay="200"/>
                                          </p:stCondLst>
                                        </p:cTn>
                                        <p:tgtEl>
                                          <p:spTgt spid="17"/>
                                        </p:tgtEl>
                                        <p:attrNameLst>
                                          <p:attrName>r</p:attrName>
                                        </p:attrNameLst>
                                      </p:cBhvr>
                                    </p:animRot>
                                    <p:animRot by="240000">
                                      <p:cBhvr>
                                        <p:cTn id="77" dur="200" fill="hold">
                                          <p:stCondLst>
                                            <p:cond delay="400"/>
                                          </p:stCondLst>
                                        </p:cTn>
                                        <p:tgtEl>
                                          <p:spTgt spid="17"/>
                                        </p:tgtEl>
                                        <p:attrNameLst>
                                          <p:attrName>r</p:attrName>
                                        </p:attrNameLst>
                                      </p:cBhvr>
                                    </p:animRot>
                                    <p:animRot by="-240000">
                                      <p:cBhvr>
                                        <p:cTn id="78" dur="200" fill="hold">
                                          <p:stCondLst>
                                            <p:cond delay="600"/>
                                          </p:stCondLst>
                                        </p:cTn>
                                        <p:tgtEl>
                                          <p:spTgt spid="17"/>
                                        </p:tgtEl>
                                        <p:attrNameLst>
                                          <p:attrName>r</p:attrName>
                                        </p:attrNameLst>
                                      </p:cBhvr>
                                    </p:animRot>
                                    <p:animRot by="120000">
                                      <p:cBhvr>
                                        <p:cTn id="79" dur="200" fill="hold">
                                          <p:stCondLst>
                                            <p:cond delay="800"/>
                                          </p:stCondLst>
                                        </p:cTn>
                                        <p:tgtEl>
                                          <p:spTgt spid="17"/>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2750" fill="hold"/>
                                        <p:tgtEl>
                                          <p:spTgt spid="20"/>
                                        </p:tgtEl>
                                        <p:attrNameLst>
                                          <p:attrName>ppt_x</p:attrName>
                                        </p:attrNameLst>
                                      </p:cBhvr>
                                      <p:tavLst>
                                        <p:tav tm="0">
                                          <p:val>
                                            <p:strVal val="1+#ppt_w/2"/>
                                          </p:val>
                                        </p:tav>
                                        <p:tav tm="100000">
                                          <p:val>
                                            <p:strVal val="#ppt_x"/>
                                          </p:val>
                                        </p:tav>
                                      </p:tavLst>
                                    </p:anim>
                                    <p:anim calcmode="lin" valueType="num">
                                      <p:cBhvr additive="base">
                                        <p:cTn id="85" dur="2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86"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2431471" y="1"/>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4381126" y="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sp>
        <p:nvSpPr>
          <p:cNvPr id="16" name="Cloud 15">
            <a:extLst>
              <a:ext uri="{FF2B5EF4-FFF2-40B4-BE49-F238E27FC236}">
                <a16:creationId xmlns:a16="http://schemas.microsoft.com/office/drawing/2014/main" id="{12B158BD-CEA3-4CEA-BFF4-DF90C346CCBB}"/>
              </a:ext>
            </a:extLst>
          </p:cNvPr>
          <p:cNvSpPr/>
          <p:nvPr/>
        </p:nvSpPr>
        <p:spPr>
          <a:xfrm>
            <a:off x="8243970" y="-3176"/>
            <a:ext cx="3897916" cy="9948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mẫu</a:t>
            </a:r>
            <a:endParaRPr lang="en-US" sz="3733" kern="0" dirty="0">
              <a:solidFill>
                <a:srgbClr val="FFFFFF"/>
              </a:solidFill>
              <a:latin typeface="Arial-Rounded"/>
              <a:sym typeface="Arial"/>
            </a:endParaRPr>
          </a:p>
        </p:txBody>
      </p:sp>
      <p:pic>
        <p:nvPicPr>
          <p:cNvPr id="2" name="Audio_ Họa mi hót_HTS">
            <a:hlinkClick r:id="" action="ppaction://media"/>
            <a:extLst>
              <a:ext uri="{FF2B5EF4-FFF2-40B4-BE49-F238E27FC236}">
                <a16:creationId xmlns:a16="http://schemas.microsoft.com/office/drawing/2014/main" id="{671BFC73-E62F-4777-8406-233E92AE1E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31517" y="226527"/>
            <a:ext cx="487363" cy="487363"/>
          </a:xfrm>
          <a:prstGeom prst="rect">
            <a:avLst/>
          </a:prstGeom>
        </p:spPr>
      </p:pic>
    </p:spTree>
    <p:custDataLst>
      <p:tags r:id="rId1"/>
    </p:custDataLst>
    <p:extLst>
      <p:ext uri="{BB962C8B-B14F-4D97-AF65-F5344CB8AC3E}">
        <p14:creationId xmlns:p14="http://schemas.microsoft.com/office/powerpoint/2010/main" val="2513385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 presetClass="mediacall" presetSubtype="0" fill="hold" nodeType="withEffect">
                                  <p:stCondLst>
                                    <p:cond delay="0"/>
                                  </p:stCondLst>
                                  <p:childTnLst>
                                    <p:cmd type="call" cmd="playFrom(0.0)">
                                      <p:cBhvr>
                                        <p:cTn id="17" dur="67474" fill="hold"/>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9" grpId="0"/>
      <p:bldP spid="11" grpId="0"/>
      <p:bldP spid="12"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06400" y="1"/>
            <a:ext cx="11303000" cy="720090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8451850" y="3817938"/>
            <a:ext cx="3740151" cy="3206751"/>
          </a:xfrm>
          <a:prstGeom prst="rect">
            <a:avLst/>
          </a:prstGeom>
          <a:noFill/>
          <a:ln w="9525">
            <a:noFill/>
          </a:ln>
        </p:spPr>
      </p:pic>
      <p:sp>
        <p:nvSpPr>
          <p:cNvPr id="67588" name="Text Box 4"/>
          <p:cNvSpPr txBox="1"/>
          <p:nvPr/>
        </p:nvSpPr>
        <p:spPr>
          <a:xfrm>
            <a:off x="2743200" y="2921000"/>
            <a:ext cx="6604000" cy="1107994"/>
          </a:xfrm>
          <a:prstGeom prst="rect">
            <a:avLst/>
          </a:prstGeom>
          <a:noFill/>
          <a:ln w="9525">
            <a:noFill/>
          </a:ln>
        </p:spPr>
        <p:txBody>
          <a:bodyPr lIns="121917" tIns="60959" rIns="121917" bIns="60959">
            <a:spAutoFit/>
          </a:bodyPr>
          <a:lstStyle/>
          <a:p>
            <a:pPr algn="ctr" defTabSz="1219170">
              <a:spcBef>
                <a:spcPct val="50000"/>
              </a:spcBef>
              <a:defRPr/>
            </a:pPr>
            <a:r>
              <a:rPr lang="en-US" altLang="en-US" sz="6400" dirty="0" err="1">
                <a:solidFill>
                  <a:prstClr val="black"/>
                </a:solidFill>
                <a:latin typeface="Arial-Rounded" panose="020B0500000000000000" charset="0"/>
                <a:ea typeface="Arial" panose="020B0604020202020204" pitchFamily="34" charset="0"/>
                <a:cs typeface="Arial-Rounded" panose="020B0500000000000000" charset="0"/>
                <a:sym typeface="Arial"/>
              </a:rPr>
              <a:t>Giải</a:t>
            </a:r>
            <a:r>
              <a:rPr lang="en-US" altLang="en-US" sz="6400" dirty="0">
                <a:solidFill>
                  <a:prstClr val="black"/>
                </a:solidFill>
                <a:latin typeface="Arial-Rounded" panose="020B0500000000000000" charset="0"/>
                <a:ea typeface="Arial" panose="020B0604020202020204" pitchFamily="34" charset="0"/>
                <a:cs typeface="Arial-Rounded" panose="020B0500000000000000" charset="0"/>
                <a:sym typeface="Arial"/>
              </a:rPr>
              <a:t> </a:t>
            </a:r>
            <a:r>
              <a:rPr lang="en-US" altLang="en-US" sz="6400" dirty="0" err="1">
                <a:solidFill>
                  <a:prstClr val="black"/>
                </a:solidFill>
                <a:latin typeface="Arial-Rounded" panose="020B0500000000000000" charset="0"/>
                <a:ea typeface="Arial" panose="020B0604020202020204" pitchFamily="34" charset="0"/>
                <a:cs typeface="Arial-Rounded" panose="020B0500000000000000" charset="0"/>
                <a:sym typeface="Arial"/>
              </a:rPr>
              <a:t>nghĩa</a:t>
            </a:r>
            <a:r>
              <a:rPr lang="en-US" altLang="en-US" sz="6400" dirty="0">
                <a:solidFill>
                  <a:prstClr val="black"/>
                </a:solidFill>
                <a:latin typeface="Arial-Rounded" panose="020B0500000000000000" charset="0"/>
                <a:ea typeface="Arial" panose="020B0604020202020204" pitchFamily="34" charset="0"/>
                <a:cs typeface="Arial-Rounded" panose="020B0500000000000000" charset="0"/>
                <a:sym typeface="Arial"/>
              </a:rPr>
              <a:t> </a:t>
            </a:r>
            <a:r>
              <a:rPr lang="en-US" altLang="en-US" sz="6400" dirty="0" err="1">
                <a:solidFill>
                  <a:prstClr val="black"/>
                </a:solidFill>
                <a:latin typeface="Arial-Rounded" panose="020B0500000000000000" charset="0"/>
                <a:ea typeface="Arial" panose="020B0604020202020204" pitchFamily="34" charset="0"/>
                <a:cs typeface="Arial-Rounded" panose="020B0500000000000000" charset="0"/>
                <a:sym typeface="Arial"/>
              </a:rPr>
              <a:t>từ</a:t>
            </a:r>
            <a:endParaRPr lang="en-US" altLang="en-US" sz="6400" dirty="0">
              <a:solidFill>
                <a:prstClr val="black"/>
              </a:solidFill>
              <a:latin typeface="Arial-Rounded" panose="020B0500000000000000" charset="0"/>
              <a:ea typeface="Arial" panose="020B0604020202020204" pitchFamily="34" charset="0"/>
              <a:cs typeface="Arial-Rounded" panose="020B0500000000000000" charset="0"/>
              <a:sym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luồng</a:t>
            </a: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ực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ấp</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dìu</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à Nội đẹp mơ màng trong nắng mùa thu">
            <a:extLst>
              <a:ext uri="{FF2B5EF4-FFF2-40B4-BE49-F238E27FC236}">
                <a16:creationId xmlns:a16="http://schemas.microsoft.com/office/drawing/2014/main" id="{714753B2-A9E4-4949-A752-05951E48B5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99952" y="2856129"/>
            <a:ext cx="5392523" cy="37285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7B3502-F58A-46C0-88F8-3DE26F98CD3F}"/>
              </a:ext>
            </a:extLst>
          </p:cNvPr>
          <p:cNvSpPr txBox="1"/>
          <p:nvPr/>
        </p:nvSpPr>
        <p:spPr>
          <a:xfrm>
            <a:off x="1693751" y="349600"/>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856272" y="391507"/>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74025" y="189415"/>
            <a:ext cx="7154436" cy="1049133"/>
          </a:xfrm>
          <a:prstGeom prst="rect">
            <a:avLst/>
          </a:prstGeom>
          <a:noFill/>
        </p:spPr>
        <p:txBody>
          <a:bodyPr wrap="square" rtlCol="0">
            <a:spAutoFit/>
          </a:bodyPr>
          <a:lstStyle/>
          <a:p>
            <a:pPr algn="ctr" defTabSz="1219170">
              <a:lnSpc>
                <a:spcPct val="150000"/>
              </a:lnSpc>
              <a:buClr>
                <a:srgbClr val="000000"/>
              </a:buClr>
            </a:pP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endPar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Rectangle 3">
            <a:extLst>
              <a:ext uri="{FF2B5EF4-FFF2-40B4-BE49-F238E27FC236}">
                <a16:creationId xmlns:a16="http://schemas.microsoft.com/office/drawing/2014/main" id="{2A05FE84-F3FF-423B-ADA4-6F77209D652D}"/>
              </a:ext>
            </a:extLst>
          </p:cNvPr>
          <p:cNvSpPr/>
          <p:nvPr/>
        </p:nvSpPr>
        <p:spPr>
          <a:xfrm>
            <a:off x="1377452" y="1159263"/>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luồng sáng</a:t>
            </a:r>
          </a:p>
        </p:txBody>
      </p:sp>
      <p:sp>
        <p:nvSpPr>
          <p:cNvPr id="5" name="Oval 4">
            <a:extLst>
              <a:ext uri="{FF2B5EF4-FFF2-40B4-BE49-F238E27FC236}">
                <a16:creationId xmlns:a16="http://schemas.microsoft.com/office/drawing/2014/main" id="{2C8AD751-7B5F-4219-A003-AE328012CD5C}"/>
              </a:ext>
            </a:extLst>
          </p:cNvPr>
          <p:cNvSpPr/>
          <p:nvPr/>
        </p:nvSpPr>
        <p:spPr>
          <a:xfrm>
            <a:off x="1476739" y="159292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Rectangle 23">
            <a:extLst>
              <a:ext uri="{FF2B5EF4-FFF2-40B4-BE49-F238E27FC236}">
                <a16:creationId xmlns:a16="http://schemas.microsoft.com/office/drawing/2014/main" id="{0DB3B055-88C0-4489-85E5-255792E07D74}"/>
              </a:ext>
            </a:extLst>
          </p:cNvPr>
          <p:cNvSpPr/>
          <p:nvPr/>
        </p:nvSpPr>
        <p:spPr>
          <a:xfrm>
            <a:off x="1377452" y="2516089"/>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lộc</a:t>
            </a:r>
          </a:p>
        </p:txBody>
      </p:sp>
      <p:sp>
        <p:nvSpPr>
          <p:cNvPr id="25" name="Oval 24">
            <a:extLst>
              <a:ext uri="{FF2B5EF4-FFF2-40B4-BE49-F238E27FC236}">
                <a16:creationId xmlns:a16="http://schemas.microsoft.com/office/drawing/2014/main" id="{EEE7A823-F02D-42E8-B9FF-4F60A41569EE}"/>
              </a:ext>
            </a:extLst>
          </p:cNvPr>
          <p:cNvSpPr/>
          <p:nvPr/>
        </p:nvSpPr>
        <p:spPr>
          <a:xfrm>
            <a:off x="1514076" y="2882067"/>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a16="http://schemas.microsoft.com/office/drawing/2014/main" id="{3BCDD889-B037-48BC-924C-9A4CE9368C89}"/>
              </a:ext>
            </a:extLst>
          </p:cNvPr>
          <p:cNvSpPr txBox="1"/>
          <p:nvPr/>
        </p:nvSpPr>
        <p:spPr>
          <a:xfrm>
            <a:off x="4296525" y="1110428"/>
            <a:ext cx="5821452" cy="1698222"/>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ánh sáng di chuyển theo một chiều</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TextBox 29">
            <a:extLst>
              <a:ext uri="{FF2B5EF4-FFF2-40B4-BE49-F238E27FC236}">
                <a16:creationId xmlns:a16="http://schemas.microsoft.com/office/drawing/2014/main" id="{3CB31532-EB2E-4893-AE1C-4532B4B27355}"/>
              </a:ext>
            </a:extLst>
          </p:cNvPr>
          <p:cNvSpPr txBox="1"/>
          <p:nvPr/>
        </p:nvSpPr>
        <p:spPr>
          <a:xfrm>
            <a:off x="2629628" y="2532681"/>
            <a:ext cx="8184920" cy="836511"/>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lá mới bắt đầu mọc vào mùa xuân. </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DD1A250C-DBB8-8A4A-9889-C2A059C941B5}"/>
              </a:ext>
            </a:extLst>
          </p:cNvPr>
          <p:cNvSpPr/>
          <p:nvPr/>
        </p:nvSpPr>
        <p:spPr>
          <a:xfrm>
            <a:off x="6351230" y="2110301"/>
            <a:ext cx="2302233" cy="666786"/>
          </a:xfrm>
          <a:prstGeom prst="rect">
            <a:avLst/>
          </a:prstGeom>
        </p:spPr>
        <p:txBody>
          <a:bodyPr wrap="none">
            <a:spAutoFit/>
          </a:bodyPr>
          <a:lstStyle/>
          <a:p>
            <a:pPr defTabSz="1219170">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nhất định. </a:t>
            </a:r>
            <a:endParaRPr lang="en-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28" name="Picture 4" descr="Lộc non đầu năm mới">
            <a:extLst>
              <a:ext uri="{FF2B5EF4-FFF2-40B4-BE49-F238E27FC236}">
                <a16:creationId xmlns:a16="http://schemas.microsoft.com/office/drawing/2014/main" id="{F09797D3-BAEE-2242-AC4A-B05CB69D9A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7402" y="3533166"/>
            <a:ext cx="3845869" cy="2986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ộc non mùa hạ sau trận mưa rào | Rồi 3 ngày nữa sẽ toi vì b… | Flickr">
            <a:extLst>
              <a:ext uri="{FF2B5EF4-FFF2-40B4-BE49-F238E27FC236}">
                <a16:creationId xmlns:a16="http://schemas.microsoft.com/office/drawing/2014/main" id="{2746030E-CBEB-CB4E-B4F6-C624DD7272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1746" y="3480804"/>
            <a:ext cx="1947476" cy="292256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5BC2B96-EB57-8A40-BB4E-D147C8F253FE}"/>
              </a:ext>
            </a:extLst>
          </p:cNvPr>
          <p:cNvSpPr/>
          <p:nvPr/>
        </p:nvSpPr>
        <p:spPr>
          <a:xfrm>
            <a:off x="1342149" y="3313887"/>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dìu dặt</a:t>
            </a:r>
          </a:p>
        </p:txBody>
      </p:sp>
      <p:sp>
        <p:nvSpPr>
          <p:cNvPr id="19" name="Oval 18">
            <a:extLst>
              <a:ext uri="{FF2B5EF4-FFF2-40B4-BE49-F238E27FC236}">
                <a16:creationId xmlns:a16="http://schemas.microsoft.com/office/drawing/2014/main" id="{9ADEE072-862E-804B-8ED2-8239AF488B42}"/>
              </a:ext>
            </a:extLst>
          </p:cNvPr>
          <p:cNvSpPr/>
          <p:nvPr/>
        </p:nvSpPr>
        <p:spPr>
          <a:xfrm>
            <a:off x="1514076" y="371696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TextBox 19">
            <a:extLst>
              <a:ext uri="{FF2B5EF4-FFF2-40B4-BE49-F238E27FC236}">
                <a16:creationId xmlns:a16="http://schemas.microsoft.com/office/drawing/2014/main" id="{93F76F04-F005-2249-AB34-1B3646D3C0E0}"/>
              </a:ext>
            </a:extLst>
          </p:cNvPr>
          <p:cNvSpPr txBox="1"/>
          <p:nvPr/>
        </p:nvSpPr>
        <p:spPr>
          <a:xfrm>
            <a:off x="3433063" y="3297421"/>
            <a:ext cx="7122336" cy="1698222"/>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âm thanh lúc nhanh, lúc chậm một cách</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D53621B6-B52D-F347-8C36-50DA5CAD36BE}"/>
              </a:ext>
            </a:extLst>
          </p:cNvPr>
          <p:cNvSpPr/>
          <p:nvPr/>
        </p:nvSpPr>
        <p:spPr>
          <a:xfrm>
            <a:off x="5375294" y="4126827"/>
            <a:ext cx="4817344" cy="836511"/>
          </a:xfrm>
          <a:prstGeom prst="rect">
            <a:avLst/>
          </a:prstGeom>
        </p:spPr>
        <p:txBody>
          <a:bodyPr wrap="none">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nhịp nhàng và êm nhẹ.</a:t>
            </a:r>
          </a:p>
        </p:txBody>
      </p:sp>
    </p:spTree>
    <p:custDataLst>
      <p:tags r:id="rId1"/>
    </p:custDataLst>
    <p:extLst>
      <p:ext uri="{BB962C8B-B14F-4D97-AF65-F5344CB8AC3E}">
        <p14:creationId xmlns:p14="http://schemas.microsoft.com/office/powerpoint/2010/main" val="1875883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500"/>
                                        <p:tgtEl>
                                          <p:spTgt spid="1028"/>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032"/>
                                        </p:tgtEl>
                                        <p:attrNameLst>
                                          <p:attrName>style.visibility</p:attrName>
                                        </p:attrNameLst>
                                      </p:cBhvr>
                                      <p:to>
                                        <p:strVal val="visible"/>
                                      </p:to>
                                    </p:set>
                                    <p:animEffect transition="in" filter="fade">
                                      <p:cBhvr>
                                        <p:cTn id="53" dur="500"/>
                                        <p:tgtEl>
                                          <p:spTgt spid="103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28"/>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0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5" grpId="0" animBg="1"/>
      <p:bldP spid="24" grpId="0"/>
      <p:bldP spid="25" grpId="0" animBg="1"/>
      <p:bldP spid="29" grpId="0"/>
      <p:bldP spid="30" grpId="0"/>
      <p:bldP spid="6" grpId="0"/>
      <p:bldP spid="18" grpId="0"/>
      <p:bldP spid="19" grpId="0" animBg="1"/>
      <p:bldP spid="2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05FE84-F3FF-423B-ADA4-6F77209D652D}"/>
              </a:ext>
            </a:extLst>
          </p:cNvPr>
          <p:cNvSpPr/>
          <p:nvPr/>
        </p:nvSpPr>
        <p:spPr>
          <a:xfrm>
            <a:off x="356172" y="1280731"/>
            <a:ext cx="7995683" cy="889667"/>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hoạ mi</a:t>
            </a:r>
          </a:p>
        </p:txBody>
      </p:sp>
      <p:sp>
        <p:nvSpPr>
          <p:cNvPr id="5" name="Oval 4">
            <a:extLst>
              <a:ext uri="{FF2B5EF4-FFF2-40B4-BE49-F238E27FC236}">
                <a16:creationId xmlns:a16="http://schemas.microsoft.com/office/drawing/2014/main" id="{2C8AD751-7B5F-4219-A003-AE328012CD5C}"/>
              </a:ext>
            </a:extLst>
          </p:cNvPr>
          <p:cNvSpPr/>
          <p:nvPr/>
        </p:nvSpPr>
        <p:spPr>
          <a:xfrm>
            <a:off x="509965" y="1740985"/>
            <a:ext cx="362191"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dirty="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a16="http://schemas.microsoft.com/office/drawing/2014/main" id="{3BCDD889-B037-48BC-924C-9A4CE9368C89}"/>
              </a:ext>
            </a:extLst>
          </p:cNvPr>
          <p:cNvSpPr txBox="1"/>
          <p:nvPr/>
        </p:nvSpPr>
        <p:spPr>
          <a:xfrm>
            <a:off x="2575390" y="1210320"/>
            <a:ext cx="10229954" cy="1015663"/>
          </a:xfrm>
          <a:prstGeom prst="rect">
            <a:avLst/>
          </a:prstGeom>
          <a:noFill/>
        </p:spPr>
        <p:txBody>
          <a:bodyPr wrap="square" rtlCol="0">
            <a:spAutoFit/>
          </a:bodyPr>
          <a:lstStyle/>
          <a:p>
            <a:pPr defTabSz="1219170">
              <a:lnSpc>
                <a:spcPct val="150000"/>
              </a:lnSpc>
              <a:buClr>
                <a:srgbClr val="000000"/>
              </a:buClr>
            </a:pP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loài chim nhỏ có màu nâu vàng, trên mí </a:t>
            </a:r>
            <a:endParaRPr lang="en-US"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DD1A250C-DBB8-8A4A-9889-C2A059C941B5}"/>
              </a:ext>
            </a:extLst>
          </p:cNvPr>
          <p:cNvSpPr/>
          <p:nvPr/>
        </p:nvSpPr>
        <p:spPr>
          <a:xfrm>
            <a:off x="969516" y="2011013"/>
            <a:ext cx="11222484" cy="1323439"/>
          </a:xfrm>
          <a:prstGeom prst="rect">
            <a:avLst/>
          </a:prstGeom>
        </p:spPr>
        <p:txBody>
          <a:bodyPr wrap="square">
            <a:spAutoFit/>
          </a:bodyPr>
          <a:lstStyle/>
          <a:p>
            <a:pPr defTabSz="1219170">
              <a:buClr>
                <a:srgbClr val="000000"/>
              </a:buClr>
            </a:pP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mắt có vành lông trắng. Giọng hót rất trong và cao.</a:t>
            </a:r>
            <a:endParaRPr lang="en-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52" name="Picture 4" descr="Họa Mi - Dogily Petshop - Mua Bán Chó Mèo Cảnh &amp;amp; Phụ Kiện Thú Cưng">
            <a:extLst>
              <a:ext uri="{FF2B5EF4-FFF2-40B4-BE49-F238E27FC236}">
                <a16:creationId xmlns:a16="http://schemas.microsoft.com/office/drawing/2014/main" id="{D585ED2D-D458-CA4E-8D5D-9C4D5E1B3E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52263" y="2899374"/>
            <a:ext cx="5213341" cy="3473148"/>
          </a:xfrm>
          <a:prstGeom prst="rect">
            <a:avLst/>
          </a:prstGeom>
          <a:noFill/>
          <a:extLst>
            <a:ext uri="{909E8E84-426E-40DD-AFC4-6F175D3DCCD1}">
              <a14:hiddenFill xmlns:a14="http://schemas.microsoft.com/office/drawing/2010/main">
                <a:solidFill>
                  <a:srgbClr val="FFFFFF"/>
                </a:solidFill>
              </a14:hiddenFill>
            </a:ext>
          </a:extLst>
        </p:spPr>
      </p:pic>
      <p:pic>
        <p:nvPicPr>
          <p:cNvPr id="2"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id="{BF2CD9BB-130B-AD43-B9C2-F3D4A1D0509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252041" y="2899372"/>
            <a:ext cx="5513563" cy="3344637"/>
          </a:xfrm>
          <a:prstGeom prst="rect">
            <a:avLst/>
          </a:prstGeom>
        </p:spPr>
      </p:pic>
      <p:sp>
        <p:nvSpPr>
          <p:cNvPr id="12" name="TextBox 11">
            <a:extLst>
              <a:ext uri="{FF2B5EF4-FFF2-40B4-BE49-F238E27FC236}">
                <a16:creationId xmlns:a16="http://schemas.microsoft.com/office/drawing/2014/main" id="{F4870F20-37EB-455B-88C7-0899479AF6E6}"/>
              </a:ext>
            </a:extLst>
          </p:cNvPr>
          <p:cNvSpPr txBox="1"/>
          <p:nvPr/>
        </p:nvSpPr>
        <p:spPr>
          <a:xfrm>
            <a:off x="9817100" y="6488668"/>
            <a:ext cx="610108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custDataLst>
      <p:tags r:id="rId1"/>
    </p:custDataLst>
    <p:extLst>
      <p:ext uri="{BB962C8B-B14F-4D97-AF65-F5344CB8AC3E}">
        <p14:creationId xmlns:p14="http://schemas.microsoft.com/office/powerpoint/2010/main" val="318211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5" grpId="0" animBg="1"/>
      <p:bldP spid="29"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696057" y="492457"/>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371725" y="894735"/>
            <a:ext cx="7154436" cy="889667"/>
          </a:xfrm>
          <a:prstGeom prst="rect">
            <a:avLst/>
          </a:prstGeom>
          <a:noFill/>
        </p:spPr>
        <p:txBody>
          <a:bodyPr wrap="square" rtlCol="0">
            <a:spAutoFit/>
          </a:bodyPr>
          <a:lstStyle/>
          <a:p>
            <a:pPr algn="ctr" defTabSz="1219170">
              <a:lnSpc>
                <a:spcPct val="150000"/>
              </a:lnSpc>
              <a:buClr>
                <a:srgbClr val="000000"/>
              </a:buClr>
            </a:pPr>
            <a:r>
              <a:rPr lang="vi-VN"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Ngắt nghỉ câu dài </a:t>
            </a:r>
            <a:endParaRPr lang="en-US"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8E52BE51-D649-4526-9277-FF3ADEE969EC}"/>
              </a:ext>
            </a:extLst>
          </p:cNvPr>
          <p:cNvSpPr/>
          <p:nvPr/>
        </p:nvSpPr>
        <p:spPr>
          <a:xfrm>
            <a:off x="2070749" y="1705740"/>
            <a:ext cx="7902033" cy="2736327"/>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Da trời bỗng xanh hơn, những làn mây trắng trắng hơn, xốp hơn, trôi nhẹ nhàng hơn.</a:t>
            </a:r>
          </a:p>
        </p:txBody>
      </p:sp>
      <p:cxnSp>
        <p:nvCxnSpPr>
          <p:cNvPr id="8" name="Straight Connector 7">
            <a:extLst>
              <a:ext uri="{FF2B5EF4-FFF2-40B4-BE49-F238E27FC236}">
                <a16:creationId xmlns:a16="http://schemas.microsoft.com/office/drawing/2014/main" id="{DB68DD48-9047-4C0E-873F-F9EFE47EFA41}"/>
              </a:ext>
            </a:extLst>
          </p:cNvPr>
          <p:cNvCxnSpPr>
            <a:cxnSpLocks/>
          </p:cNvCxnSpPr>
          <p:nvPr/>
        </p:nvCxnSpPr>
        <p:spPr>
          <a:xfrm flipH="1">
            <a:off x="3630203" y="1898005"/>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0759FBC-20E1-7046-AEBE-04A4927D0159}"/>
              </a:ext>
            </a:extLst>
          </p:cNvPr>
          <p:cNvGrpSpPr/>
          <p:nvPr/>
        </p:nvGrpSpPr>
        <p:grpSpPr>
          <a:xfrm>
            <a:off x="5517509" y="3552399"/>
            <a:ext cx="578492" cy="920509"/>
            <a:chOff x="8719213" y="2921749"/>
            <a:chExt cx="141062" cy="353729"/>
          </a:xfrm>
        </p:grpSpPr>
        <p:cxnSp>
          <p:nvCxnSpPr>
            <p:cNvPr id="21" name="Straight Connector 20">
              <a:extLst>
                <a:ext uri="{FF2B5EF4-FFF2-40B4-BE49-F238E27FC236}">
                  <a16:creationId xmlns:a16="http://schemas.microsoft.com/office/drawing/2014/main" id="{44C9B04D-77F6-4ABC-A7F4-7426302A4626}"/>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3CBC27-4077-460A-A843-2A2D268BAADA}"/>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D90A4D81-9D8A-9042-80C5-490D2B9D1F32}"/>
              </a:ext>
            </a:extLst>
          </p:cNvPr>
          <p:cNvSpPr/>
          <p:nvPr/>
        </p:nvSpPr>
        <p:spPr>
          <a:xfrm>
            <a:off x="1463753" y="2108508"/>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15" name="Straight Connector 14">
            <a:extLst>
              <a:ext uri="{FF2B5EF4-FFF2-40B4-BE49-F238E27FC236}">
                <a16:creationId xmlns:a16="http://schemas.microsoft.com/office/drawing/2014/main" id="{75F66DA6-A8D5-42AF-AFC9-9AB4533FF884}"/>
              </a:ext>
            </a:extLst>
          </p:cNvPr>
          <p:cNvCxnSpPr>
            <a:cxnSpLocks/>
          </p:cNvCxnSpPr>
          <p:nvPr/>
        </p:nvCxnSpPr>
        <p:spPr>
          <a:xfrm flipH="1">
            <a:off x="7253882" y="2005428"/>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B31BE0F-4E9D-477A-B762-3A924CC6CEA1}"/>
              </a:ext>
            </a:extLst>
          </p:cNvPr>
          <p:cNvCxnSpPr>
            <a:cxnSpLocks/>
          </p:cNvCxnSpPr>
          <p:nvPr/>
        </p:nvCxnSpPr>
        <p:spPr>
          <a:xfrm flipH="1">
            <a:off x="6863138" y="2819506"/>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2F11C5-B04F-4979-8D9C-2D47B66F54B1}"/>
              </a:ext>
            </a:extLst>
          </p:cNvPr>
          <p:cNvCxnSpPr>
            <a:cxnSpLocks/>
          </p:cNvCxnSpPr>
          <p:nvPr/>
        </p:nvCxnSpPr>
        <p:spPr>
          <a:xfrm flipH="1">
            <a:off x="8884048" y="2819506"/>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7767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2431471" y="1"/>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02" y="919322"/>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4101" y="1982587"/>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32" y="5421807"/>
            <a:ext cx="413065" cy="413065"/>
          </a:xfrm>
          <a:prstGeom prst="rect">
            <a:avLst/>
          </a:prstGeom>
        </p:spPr>
      </p:pic>
      <p:sp>
        <p:nvSpPr>
          <p:cNvPr id="16" name="Rectangle: Rounded Corners 15">
            <a:extLst>
              <a:ext uri="{FF2B5EF4-FFF2-40B4-BE49-F238E27FC236}">
                <a16:creationId xmlns:a16="http://schemas.microsoft.com/office/drawing/2014/main" id="{12B158BD-CEA3-4CEA-BFF4-DF90C346CCBB}"/>
              </a:ext>
            </a:extLst>
          </p:cNvPr>
          <p:cNvSpPr/>
          <p:nvPr/>
        </p:nvSpPr>
        <p:spPr>
          <a:xfrm>
            <a:off x="6906827" y="-28082"/>
            <a:ext cx="5285173"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Bài</a:t>
            </a:r>
            <a:r>
              <a:rPr lang="en-US" sz="3733" kern="0" dirty="0">
                <a:solidFill>
                  <a:srgbClr val="FFFFFF"/>
                </a:solidFill>
                <a:latin typeface="Arial-Rounded"/>
                <a:sym typeface="Arial"/>
              </a:rPr>
              <a:t> chia </a:t>
            </a:r>
            <a:r>
              <a:rPr lang="en-US" sz="3733" kern="0" dirty="0" err="1">
                <a:solidFill>
                  <a:srgbClr val="FFFFFF"/>
                </a:solidFill>
                <a:latin typeface="Arial-Rounded"/>
                <a:sym typeface="Arial"/>
              </a:rPr>
              <a:t>làm</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mấy</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đoạn</a:t>
            </a:r>
            <a:r>
              <a:rPr lang="en-US" sz="3733" kern="0" dirty="0">
                <a:solidFill>
                  <a:srgbClr val="FFFFFF"/>
                </a:solidFill>
                <a:latin typeface="Arial-Rounded"/>
                <a:sym typeface="Arial"/>
              </a:rPr>
              <a:t>?</a:t>
            </a:r>
          </a:p>
        </p:txBody>
      </p:sp>
      <p:sp>
        <p:nvSpPr>
          <p:cNvPr id="2" name="Rectangle: Rounded Corners 1">
            <a:extLst>
              <a:ext uri="{FF2B5EF4-FFF2-40B4-BE49-F238E27FC236}">
                <a16:creationId xmlns:a16="http://schemas.microsoft.com/office/drawing/2014/main" id="{0E5C8081-3083-4812-9EB1-BDDAACD6816F}"/>
              </a:ext>
            </a:extLst>
          </p:cNvPr>
          <p:cNvSpPr/>
          <p:nvPr/>
        </p:nvSpPr>
        <p:spPr>
          <a:xfrm>
            <a:off x="636538" y="944715"/>
            <a:ext cx="11328627" cy="83651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B9FDB00-F2E6-485C-845B-D49D159BFAB7}"/>
              </a:ext>
            </a:extLst>
          </p:cNvPr>
          <p:cNvSpPr/>
          <p:nvPr/>
        </p:nvSpPr>
        <p:spPr>
          <a:xfrm>
            <a:off x="475503" y="1999069"/>
            <a:ext cx="11328627" cy="3328567"/>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088218F4-817B-48DD-B9C7-6B81A4ADA895}"/>
              </a:ext>
            </a:extLst>
          </p:cNvPr>
          <p:cNvSpPr/>
          <p:nvPr/>
        </p:nvSpPr>
        <p:spPr>
          <a:xfrm>
            <a:off x="583980" y="5433061"/>
            <a:ext cx="11328627" cy="95886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590F1E4-1E8E-4536-91F9-681DC6D9A6AB}"/>
              </a:ext>
            </a:extLst>
          </p:cNvPr>
          <p:cNvSpPr/>
          <p:nvPr/>
        </p:nvSpPr>
        <p:spPr>
          <a:xfrm>
            <a:off x="7518226" y="-50926"/>
            <a:ext cx="4225771"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nối</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tiếp</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đoạn</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241779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6" grpId="0" animBg="1"/>
      <p:bldP spid="16" grpId="1" animBg="1"/>
      <p:bldP spid="2" grpId="0" animBg="1"/>
      <p:bldP spid="17" grpId="0" animBg="1"/>
      <p:bldP spid="18"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1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1452</Words>
  <Application>Microsoft Office PowerPoint</Application>
  <PresentationFormat>Widescreen</PresentationFormat>
  <Paragraphs>108</Paragraphs>
  <Slides>23</Slides>
  <Notes>11</Notes>
  <HiddenSlides>0</HiddenSlides>
  <MMClips>6</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23</vt:i4>
      </vt:variant>
    </vt:vector>
  </HeadingPairs>
  <TitlesOfParts>
    <vt:vector size="39" baseType="lpstr">
      <vt:lpstr>等线</vt:lpstr>
      <vt:lpstr>Arial</vt:lpstr>
      <vt:lpstr>Arial-Rounded</vt:lpstr>
      <vt:lpstr>Calibri</vt:lpstr>
      <vt:lpstr>Calibri Light</vt:lpstr>
      <vt:lpstr>HP001 4 hàng</vt:lpstr>
      <vt:lpstr>HP001 5 hàng</vt:lpstr>
      <vt:lpstr>Kalam</vt:lpstr>
      <vt:lpstr>Montserrat</vt:lpstr>
      <vt:lpstr>Segoe UI Black</vt:lpstr>
      <vt:lpstr>Times New Roman</vt:lpstr>
      <vt:lpstr>VNI-Avo</vt:lpstr>
      <vt:lpstr>1_Doodle Sketchbook by Slidesgo</vt:lpstr>
      <vt:lpstr>3_Office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8</cp:revision>
  <dcterms:created xsi:type="dcterms:W3CDTF">2021-07-31T14:28:31Z</dcterms:created>
  <dcterms:modified xsi:type="dcterms:W3CDTF">2026-01-29T08:36:16Z</dcterms:modified>
</cp:coreProperties>
</file>