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8.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9.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0.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1.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2.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704" r:id="rId3"/>
    <p:sldMasterId id="2147483719" r:id="rId4"/>
    <p:sldMasterId id="2147483731" r:id="rId5"/>
    <p:sldMasterId id="2147483744" r:id="rId6"/>
    <p:sldMasterId id="2147483756" r:id="rId7"/>
    <p:sldMasterId id="2147483768" r:id="rId8"/>
    <p:sldMasterId id="2147483780" r:id="rId9"/>
    <p:sldMasterId id="2147483793" r:id="rId10"/>
    <p:sldMasterId id="2147483800" r:id="rId11"/>
    <p:sldMasterId id="2147483812" r:id="rId12"/>
    <p:sldMasterId id="2147483818" r:id="rId13"/>
  </p:sldMasterIdLst>
  <p:notesMasterIdLst>
    <p:notesMasterId r:id="rId43"/>
  </p:notesMasterIdLst>
  <p:handoutMasterIdLst>
    <p:handoutMasterId r:id="rId44"/>
  </p:handoutMasterIdLst>
  <p:sldIdLst>
    <p:sldId id="266" r:id="rId14"/>
    <p:sldId id="258" r:id="rId15"/>
    <p:sldId id="672" r:id="rId16"/>
    <p:sldId id="11088409" r:id="rId17"/>
    <p:sldId id="11088426" r:id="rId18"/>
    <p:sldId id="259" r:id="rId19"/>
    <p:sldId id="11088413" r:id="rId20"/>
    <p:sldId id="386" r:id="rId21"/>
    <p:sldId id="11088412" r:id="rId22"/>
    <p:sldId id="11088414" r:id="rId23"/>
    <p:sldId id="11088415" r:id="rId24"/>
    <p:sldId id="11088416" r:id="rId25"/>
    <p:sldId id="11088417" r:id="rId26"/>
    <p:sldId id="11088418" r:id="rId27"/>
    <p:sldId id="280" r:id="rId28"/>
    <p:sldId id="333" r:id="rId29"/>
    <p:sldId id="11088428" r:id="rId30"/>
    <p:sldId id="11088421" r:id="rId31"/>
    <p:sldId id="287" r:id="rId32"/>
    <p:sldId id="11088422" r:id="rId33"/>
    <p:sldId id="11088423" r:id="rId34"/>
    <p:sldId id="11088424" r:id="rId35"/>
    <p:sldId id="11088425" r:id="rId36"/>
    <p:sldId id="11088427" r:id="rId37"/>
    <p:sldId id="11088406" r:id="rId38"/>
    <p:sldId id="11088407" r:id="rId39"/>
    <p:sldId id="11088408" r:id="rId40"/>
    <p:sldId id="291" r:id="rId41"/>
    <p:sldId id="274"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1" d="100"/>
          <a:sy n="61" d="100"/>
        </p:scale>
        <p:origin x="-1180" y="2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3" Type="http://schemas.openxmlformats.org/officeDocument/2006/relationships/slideMaster" Target="slideMasters/slideMaster3.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F4BF88D-533B-FBB9-DDE7-125B8A3C4C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6FC75B0-F461-D3A6-D342-C3AF673A19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FB6698-97C0-444B-9E30-36ABC590135F}" type="datetimeFigureOut">
              <a:rPr lang="en-US" smtClean="0"/>
              <a:t>12/1/2024</a:t>
            </a:fld>
            <a:endParaRPr lang="en-US"/>
          </a:p>
        </p:txBody>
      </p:sp>
      <p:sp>
        <p:nvSpPr>
          <p:cNvPr id="4" name="Footer Placeholder 3">
            <a:extLst>
              <a:ext uri="{FF2B5EF4-FFF2-40B4-BE49-F238E27FC236}">
                <a16:creationId xmlns:a16="http://schemas.microsoft.com/office/drawing/2014/main" id="{A51CCA0A-1EA4-A997-5CCD-3EBE2743649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5FA8FBA-E3C7-65D7-5646-AFA08F57BFD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E76DC6-9675-4433-A4B2-2800D796CEAA}" type="slidenum">
              <a:rPr lang="en-US" smtClean="0"/>
              <a:t>‹#›</a:t>
            </a:fld>
            <a:endParaRPr lang="en-US"/>
          </a:p>
        </p:txBody>
      </p:sp>
    </p:spTree>
    <p:extLst>
      <p:ext uri="{BB962C8B-B14F-4D97-AF65-F5344CB8AC3E}">
        <p14:creationId xmlns:p14="http://schemas.microsoft.com/office/powerpoint/2010/main" val="1482774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605ED-60F4-412D-8EA4-8C6F8766EB1D}" type="datetimeFigureOut">
              <a:rPr lang="en-US" smtClean="0"/>
              <a:t>12/1/2024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8F919E-B579-4B1E-84AC-48793CB5DD5D}" type="slidenum">
              <a:rPr lang="en-US" smtClean="0"/>
              <a:t>‹#›</a:t>
            </a:fld>
            <a:endParaRPr lang="en-US"/>
          </a:p>
        </p:txBody>
      </p:sp>
    </p:spTree>
    <p:extLst>
      <p:ext uri="{BB962C8B-B14F-4D97-AF65-F5344CB8AC3E}">
        <p14:creationId xmlns:p14="http://schemas.microsoft.com/office/powerpoint/2010/main" val="2061721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tranthao121004@gmail.com</a:t>
            </a:r>
            <a:endParaRPr lang="zh-CN" altLang="en-US" dirty="0"/>
          </a:p>
        </p:txBody>
      </p:sp>
    </p:spTree>
    <p:extLst>
      <p:ext uri="{BB962C8B-B14F-4D97-AF65-F5344CB8AC3E}">
        <p14:creationId xmlns:p14="http://schemas.microsoft.com/office/powerpoint/2010/main" val="4015933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A1CF15-CB99-4184-87C0-DFB2B7B2FC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158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0DC96-BAE7-4D90-BC42-33A0CA1BD3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896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C81699-ED95-4783-9DFB-97D0CE0CFCD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59号-创粗黑"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字魂59号-创粗黑" panose="00000500000000000000" pitchFamily="2" charset="-122"/>
              <a:cs typeface="+mn-cs"/>
            </a:endParaRPr>
          </a:p>
        </p:txBody>
      </p:sp>
    </p:spTree>
    <p:extLst>
      <p:ext uri="{BB962C8B-B14F-4D97-AF65-F5344CB8AC3E}">
        <p14:creationId xmlns:p14="http://schemas.microsoft.com/office/powerpoint/2010/main" val="829821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C81699-ED95-4783-9DFB-97D0CE0CFCD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59号-创粗黑"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字魂59号-创粗黑" panose="00000500000000000000" pitchFamily="2" charset="-122"/>
              <a:cs typeface="+mn-cs"/>
            </a:endParaRPr>
          </a:p>
        </p:txBody>
      </p:sp>
    </p:spTree>
    <p:extLst>
      <p:ext uri="{BB962C8B-B14F-4D97-AF65-F5344CB8AC3E}">
        <p14:creationId xmlns:p14="http://schemas.microsoft.com/office/powerpoint/2010/main" val="524158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3"/>
        <p:cNvGrpSpPr/>
        <p:nvPr/>
      </p:nvGrpSpPr>
      <p:grpSpPr>
        <a:xfrm>
          <a:off x="0" y="0"/>
          <a:ext cx="0" cy="0"/>
          <a:chOff x="0" y="0"/>
          <a:chExt cx="0" cy="0"/>
        </a:xfrm>
      </p:grpSpPr>
      <p:sp>
        <p:nvSpPr>
          <p:cNvPr id="3524" name="Google Shape;3524;gbf7f698039_0_4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5" name="Google Shape;3525;gbf7f698039_0_4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4AB6F-9F8A-486D-83AA-61AE717E88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421119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2.xml"/><Relationship Id="rId5" Type="http://schemas.openxmlformats.org/officeDocument/2006/relationships/image" Target="../media/image24.png"/><Relationship Id="rId4" Type="http://schemas.openxmlformats.org/officeDocument/2006/relationships/image" Target="../media/image16.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png"/><Relationship Id="rId1" Type="http://schemas.openxmlformats.org/officeDocument/2006/relationships/slideMaster" Target="../slideMasters/slideMaster12.xml"/><Relationship Id="rId4" Type="http://schemas.openxmlformats.org/officeDocument/2006/relationships/image" Target="../media/image24.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3.png"/><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3" Type="http://schemas.openxmlformats.org/officeDocument/2006/relationships/hyperlink" Target="https://www.flaticon.com/home" TargetMode="External"/><Relationship Id="rId2" Type="http://schemas.openxmlformats.org/officeDocument/2006/relationships/hyperlink" Target="https://slidesgo.com/" TargetMode="External"/><Relationship Id="rId1" Type="http://schemas.openxmlformats.org/officeDocument/2006/relationships/slideMaster" Target="../slideMasters/slideMaster10.xml"/><Relationship Id="rId5" Type="http://schemas.openxmlformats.org/officeDocument/2006/relationships/hyperlink" Target="https://stories.freepik.com/" TargetMode="External"/><Relationship Id="rId4" Type="http://schemas.openxmlformats.org/officeDocument/2006/relationships/hyperlink" Target="https://www.freepik.com/home" TargetMode="Externa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55A79-EC08-4961-95AB-AE0A11AEA03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75F0467-F713-44EE-98F1-F8138067FC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45C59CB-6733-425F-B6B1-3A40FE1E0342}"/>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FCF53DBC-8D18-48E1-A1BA-086C68203C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0A586C-3AE7-439B-A3BA-8D0FD79C3F70}"/>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09361869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F01874-6051-4DCB-90EC-F4AA7005E45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794A119-59BA-46DE-BD93-A13A279EC5F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F7F3F29-2CB0-41F7-9814-9BAE77A56209}"/>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E588639C-5943-42F5-A190-7A7846DA65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11794B-A747-4D7E-BCDA-082013071319}"/>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31820755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325A95-63DA-4970-BBCB-2542E4B6A471}" type="datetimeFigureOut">
              <a:rPr lang="en-US" smtClean="0"/>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199574422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325A95-63DA-4970-BBCB-2542E4B6A471}" type="datetimeFigureOut">
              <a:rPr lang="en-US" smtClean="0"/>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245740342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A9B6FE1-DFC6-4121-8E2D-BEDB923B16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495891" cy="6858000"/>
          </a:xfrm>
          <a:prstGeom prst="rect">
            <a:avLst/>
          </a:prstGeom>
        </p:spPr>
      </p:pic>
      <p:pic>
        <p:nvPicPr>
          <p:cNvPr id="18" name="图片 17">
            <a:extLst>
              <a:ext uri="{FF2B5EF4-FFF2-40B4-BE49-F238E27FC236}">
                <a16:creationId xmlns:a16="http://schemas.microsoft.com/office/drawing/2014/main" id="{38D88ECD-3B13-408D-A850-C38014C0173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1331"/>
          <a:stretch/>
        </p:blipFill>
        <p:spPr>
          <a:xfrm>
            <a:off x="162610" y="3465766"/>
            <a:ext cx="1792721" cy="1836230"/>
          </a:xfrm>
          <a:prstGeom prst="rect">
            <a:avLst/>
          </a:prstGeom>
        </p:spPr>
      </p:pic>
      <p:pic>
        <p:nvPicPr>
          <p:cNvPr id="9" name="图片 8">
            <a:extLst>
              <a:ext uri="{FF2B5EF4-FFF2-40B4-BE49-F238E27FC236}">
                <a16:creationId xmlns:a16="http://schemas.microsoft.com/office/drawing/2014/main" id="{7106EBA1-D132-486A-AB81-261B156DE1C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17941" y="0"/>
            <a:ext cx="9911449" cy="6858000"/>
          </a:xfrm>
          <a:prstGeom prst="rect">
            <a:avLst/>
          </a:prstGeom>
        </p:spPr>
      </p:pic>
      <p:pic>
        <p:nvPicPr>
          <p:cNvPr id="6" name="图片 5">
            <a:extLst>
              <a:ext uri="{FF2B5EF4-FFF2-40B4-BE49-F238E27FC236}">
                <a16:creationId xmlns:a16="http://schemas.microsoft.com/office/drawing/2014/main" id="{7324B02C-017E-4B2F-94D0-FDFA4D6A87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73666" y="0"/>
            <a:ext cx="5118334" cy="6858000"/>
          </a:xfrm>
          <a:prstGeom prst="rect">
            <a:avLst/>
          </a:prstGeom>
        </p:spPr>
      </p:pic>
      <p:grpSp>
        <p:nvGrpSpPr>
          <p:cNvPr id="23" name="组合 22">
            <a:extLst>
              <a:ext uri="{FF2B5EF4-FFF2-40B4-BE49-F238E27FC236}">
                <a16:creationId xmlns:a16="http://schemas.microsoft.com/office/drawing/2014/main" id="{544BE9C4-9C35-402F-97BF-C497C78B10DF}"/>
              </a:ext>
            </a:extLst>
          </p:cNvPr>
          <p:cNvGrpSpPr/>
          <p:nvPr userDrawn="1"/>
        </p:nvGrpSpPr>
        <p:grpSpPr>
          <a:xfrm>
            <a:off x="0" y="4191000"/>
            <a:ext cx="5170680" cy="2667000"/>
            <a:chOff x="0" y="4191000"/>
            <a:chExt cx="5170680" cy="2667000"/>
          </a:xfrm>
        </p:grpSpPr>
        <p:pic>
          <p:nvPicPr>
            <p:cNvPr id="12" name="图片 11">
              <a:extLst>
                <a:ext uri="{FF2B5EF4-FFF2-40B4-BE49-F238E27FC236}">
                  <a16:creationId xmlns:a16="http://schemas.microsoft.com/office/drawing/2014/main" id="{22F1DEBC-23B2-49F4-999E-0E7760EE606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4191000"/>
              <a:ext cx="5170680" cy="2667000"/>
            </a:xfrm>
            <a:prstGeom prst="rect">
              <a:avLst/>
            </a:prstGeom>
          </p:spPr>
        </p:pic>
        <p:pic>
          <p:nvPicPr>
            <p:cNvPr id="16" name="图片 15">
              <a:extLst>
                <a:ext uri="{FF2B5EF4-FFF2-40B4-BE49-F238E27FC236}">
                  <a16:creationId xmlns:a16="http://schemas.microsoft.com/office/drawing/2014/main" id="{1A2A385E-F248-49DC-B6F1-93C4120CFB8B}"/>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00990" y="4191000"/>
              <a:ext cx="4190238" cy="2221992"/>
            </a:xfrm>
            <a:prstGeom prst="rect">
              <a:avLst/>
            </a:prstGeom>
          </p:spPr>
        </p:pic>
      </p:grpSp>
      <p:pic>
        <p:nvPicPr>
          <p:cNvPr id="21" name="图片 20">
            <a:extLst>
              <a:ext uri="{FF2B5EF4-FFF2-40B4-BE49-F238E27FC236}">
                <a16:creationId xmlns:a16="http://schemas.microsoft.com/office/drawing/2014/main" id="{D185DD6C-BC49-4F29-98B8-D34A9D11802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807709" y="682851"/>
            <a:ext cx="1376363" cy="1150902"/>
          </a:xfrm>
          <a:prstGeom prst="rect">
            <a:avLst/>
          </a:prstGeom>
        </p:spPr>
      </p:pic>
    </p:spTree>
    <p:extLst>
      <p:ext uri="{BB962C8B-B14F-4D97-AF65-F5344CB8AC3E}">
        <p14:creationId xmlns:p14="http://schemas.microsoft.com/office/powerpoint/2010/main" val="403116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0-#ppt_w/2"/>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1+#ppt_w/2"/>
                                          </p:val>
                                        </p:tav>
                                        <p:tav tm="100000">
                                          <p:val>
                                            <p:strVal val="#ppt_x"/>
                                          </p:val>
                                        </p:tav>
                                      </p:tavLst>
                                    </p:anim>
                                    <p:anim calcmode="lin" valueType="num">
                                      <p:cBhvr additive="base">
                                        <p:cTn id="20" dur="1500" fill="hold"/>
                                        <p:tgtEl>
                                          <p:spTgt spid="9"/>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10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42" presetClass="entr" presetSubtype="0" fill="hold" nodeType="withEffect">
                                  <p:stCondLst>
                                    <p:cond delay="10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6A1EFCF-2B08-4C5E-82AD-1BF8FFA5BE8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7161"/>
          <a:stretch/>
        </p:blipFill>
        <p:spPr>
          <a:xfrm flipH="1">
            <a:off x="0" y="-1"/>
            <a:ext cx="8210563" cy="6858000"/>
          </a:xfrm>
          <a:prstGeom prst="rect">
            <a:avLst/>
          </a:prstGeom>
        </p:spPr>
      </p:pic>
      <p:grpSp>
        <p:nvGrpSpPr>
          <p:cNvPr id="10" name="组合 9">
            <a:extLst>
              <a:ext uri="{FF2B5EF4-FFF2-40B4-BE49-F238E27FC236}">
                <a16:creationId xmlns:a16="http://schemas.microsoft.com/office/drawing/2014/main" id="{0EC6ACB8-4B8F-40AE-B036-567405C14296}"/>
              </a:ext>
            </a:extLst>
          </p:cNvPr>
          <p:cNvGrpSpPr/>
          <p:nvPr userDrawn="1"/>
        </p:nvGrpSpPr>
        <p:grpSpPr>
          <a:xfrm>
            <a:off x="6096000" y="2455424"/>
            <a:ext cx="6096000" cy="4402575"/>
            <a:chOff x="2696109" y="0"/>
            <a:chExt cx="9495891" cy="6858000"/>
          </a:xfrm>
        </p:grpSpPr>
        <p:pic>
          <p:nvPicPr>
            <p:cNvPr id="2" name="图片 1">
              <a:extLst>
                <a:ext uri="{FF2B5EF4-FFF2-40B4-BE49-F238E27FC236}">
                  <a16:creationId xmlns:a16="http://schemas.microsoft.com/office/drawing/2014/main" id="{3C86D6C7-A18C-43E3-A4B1-5B15DBF56D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3" name="图片 2">
              <a:extLst>
                <a:ext uri="{FF2B5EF4-FFF2-40B4-BE49-F238E27FC236}">
                  <a16:creationId xmlns:a16="http://schemas.microsoft.com/office/drawing/2014/main" id="{46F992E2-2B0B-4108-912F-6AE18B2151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177887" y="3521470"/>
              <a:ext cx="4636008" cy="1836230"/>
            </a:xfrm>
            <a:prstGeom prst="rect">
              <a:avLst/>
            </a:prstGeom>
          </p:spPr>
        </p:pic>
        <p:pic>
          <p:nvPicPr>
            <p:cNvPr id="6" name="图片 5">
              <a:extLst>
                <a:ext uri="{FF2B5EF4-FFF2-40B4-BE49-F238E27FC236}">
                  <a16:creationId xmlns:a16="http://schemas.microsoft.com/office/drawing/2014/main" id="{1ED9916A-685B-4261-8731-EBA4E7E454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7021320" y="4191000"/>
              <a:ext cx="5170680" cy="2667000"/>
            </a:xfrm>
            <a:prstGeom prst="rect">
              <a:avLst/>
            </a:prstGeom>
          </p:spPr>
        </p:pic>
        <p:pic>
          <p:nvPicPr>
            <p:cNvPr id="7" name="图片 6">
              <a:extLst>
                <a:ext uri="{FF2B5EF4-FFF2-40B4-BE49-F238E27FC236}">
                  <a16:creationId xmlns:a16="http://schemas.microsoft.com/office/drawing/2014/main" id="{E142A7D8-D825-451B-B065-C40AA57BD0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7400772" y="4191000"/>
              <a:ext cx="4190238" cy="2221992"/>
            </a:xfrm>
            <a:prstGeom prst="rect">
              <a:avLst/>
            </a:prstGeom>
          </p:spPr>
        </p:pic>
      </p:grpSp>
    </p:spTree>
    <p:extLst>
      <p:ext uri="{BB962C8B-B14F-4D97-AF65-F5344CB8AC3E}">
        <p14:creationId xmlns:p14="http://schemas.microsoft.com/office/powerpoint/2010/main" val="9855252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2B81B7D-603D-4DA2-81A6-B532BCD7D1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12" name="图片 11">
            <a:extLst>
              <a:ext uri="{FF2B5EF4-FFF2-40B4-BE49-F238E27FC236}">
                <a16:creationId xmlns:a16="http://schemas.microsoft.com/office/drawing/2014/main" id="{128FE4EF-15A1-4477-8320-DB85CFD06C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62610" y="0"/>
            <a:ext cx="9911449" cy="6858000"/>
          </a:xfrm>
          <a:prstGeom prst="rect">
            <a:avLst/>
          </a:prstGeom>
        </p:spPr>
      </p:pic>
      <p:pic>
        <p:nvPicPr>
          <p:cNvPr id="13" name="图片 12">
            <a:extLst>
              <a:ext uri="{FF2B5EF4-FFF2-40B4-BE49-F238E27FC236}">
                <a16:creationId xmlns:a16="http://schemas.microsoft.com/office/drawing/2014/main" id="{B74CA494-15F0-4D4F-AD68-8519986441F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0" y="0"/>
            <a:ext cx="5118334" cy="6858000"/>
          </a:xfrm>
          <a:prstGeom prst="rect">
            <a:avLst/>
          </a:prstGeom>
        </p:spPr>
      </p:pic>
      <p:sp>
        <p:nvSpPr>
          <p:cNvPr id="14" name="标题 9">
            <a:extLst>
              <a:ext uri="{FF2B5EF4-FFF2-40B4-BE49-F238E27FC236}">
                <a16:creationId xmlns:a16="http://schemas.microsoft.com/office/drawing/2014/main" id="{18B2922A-4CAE-42B2-AEB9-B51BDF0E3D8B}"/>
              </a:ext>
            </a:extLst>
          </p:cNvPr>
          <p:cNvSpPr>
            <a:spLocks noGrp="1"/>
          </p:cNvSpPr>
          <p:nvPr userDrawn="1">
            <p:ph type="title" hasCustomPrompt="1"/>
          </p:nvPr>
        </p:nvSpPr>
        <p:spPr>
          <a:xfrm>
            <a:off x="5288056" y="2868552"/>
            <a:ext cx="4924425" cy="1477328"/>
          </a:xfrm>
          <a:noFill/>
        </p:spPr>
        <p:txBody>
          <a:bodyPr vert="horz" wrap="none" lIns="0" tIns="0" rIns="0" bIns="0" rtlCol="0">
            <a:spAutoFit/>
          </a:bodyPr>
          <a:lstStyle>
            <a:lvl1pPr>
              <a:lnSpc>
                <a:spcPct val="100000"/>
              </a:lnSpc>
              <a:defRPr lang="zh-CN" altLang="en-US" sz="9600">
                <a:blipFill dpi="0" rotWithShape="1">
                  <a:blip r:embed="rId5"/>
                  <a:srcRect/>
                  <a:stretch>
                    <a:fillRect/>
                  </a:stretch>
                </a:blipFill>
                <a:latin typeface="+mj-ea"/>
                <a:ea typeface="+mj-ea"/>
                <a:cs typeface="+mn-cs"/>
              </a:defRPr>
            </a:lvl1pPr>
          </a:lstStyle>
          <a:p>
            <a:pPr marL="0" lvl="0" algn="ctr"/>
            <a:r>
              <a:rPr lang="zh-CN" altLang="en-US" dirty="0"/>
              <a:t>编辑标题</a:t>
            </a:r>
          </a:p>
        </p:txBody>
      </p:sp>
      <p:sp>
        <p:nvSpPr>
          <p:cNvPr id="21" name="文本占位符 20">
            <a:extLst>
              <a:ext uri="{FF2B5EF4-FFF2-40B4-BE49-F238E27FC236}">
                <a16:creationId xmlns:a16="http://schemas.microsoft.com/office/drawing/2014/main" id="{381B52A8-16E7-40E6-837E-98A6E856BAF3}"/>
              </a:ext>
            </a:extLst>
          </p:cNvPr>
          <p:cNvSpPr>
            <a:spLocks noGrp="1"/>
          </p:cNvSpPr>
          <p:nvPr userDrawn="1">
            <p:ph type="body" sz="quarter" idx="10" hasCustomPrompt="1"/>
          </p:nvPr>
        </p:nvSpPr>
        <p:spPr>
          <a:xfrm>
            <a:off x="4864893" y="2281272"/>
            <a:ext cx="2462213" cy="683264"/>
          </a:xfrm>
          <a:noFill/>
        </p:spPr>
        <p:txBody>
          <a:bodyPr vert="horz" wrap="none" lIns="0" tIns="0" rIns="0" bIns="0" rtlCol="0" anchor="ctr" anchorCtr="0">
            <a:spAutoFit/>
          </a:bodyPr>
          <a:lstStyle>
            <a:lvl1pPr marL="0" indent="0">
              <a:buNone/>
              <a:defRPr lang="zh-CN" altLang="en-US" sz="4800" dirty="0" smtClean="0">
                <a:blipFill dpi="0" rotWithShape="1">
                  <a:blip r:embed="rId5"/>
                  <a:srcRect/>
                  <a:stretch>
                    <a:fillRect/>
                  </a:stretch>
                </a:blipFill>
                <a:latin typeface="+mj-ea"/>
                <a:ea typeface="+mj-ea"/>
              </a:defRPr>
            </a:lvl1pPr>
            <a:lvl2pPr marL="228600" indent="0">
              <a:buNone/>
              <a:defRPr lang="zh-CN" altLang="en-US" sz="1800" dirty="0" smtClean="0"/>
            </a:lvl2pPr>
            <a:lvl3pPr marL="685800" indent="0">
              <a:buNone/>
              <a:defRPr lang="zh-CN" altLang="en-US" sz="1800" dirty="0" smtClean="0"/>
            </a:lvl3pPr>
            <a:lvl4pPr marL="1143000" indent="0">
              <a:buNone/>
              <a:defRPr lang="zh-CN" altLang="en-US" dirty="0" smtClean="0"/>
            </a:lvl4pPr>
            <a:lvl5pPr marL="1600200" indent="0">
              <a:buNone/>
              <a:defRPr lang="zh-CN" altLang="en-US" dirty="0"/>
            </a:lvl5pPr>
          </a:lstStyle>
          <a:p>
            <a:pPr marL="0" lvl="0" algn="ctr"/>
            <a:r>
              <a:rPr lang="zh-CN" altLang="en-US" dirty="0"/>
              <a:t>编辑文本</a:t>
            </a:r>
          </a:p>
        </p:txBody>
      </p:sp>
    </p:spTree>
    <p:extLst>
      <p:ext uri="{BB962C8B-B14F-4D97-AF65-F5344CB8AC3E}">
        <p14:creationId xmlns:p14="http://schemas.microsoft.com/office/powerpoint/2010/main" val="3472291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3"/>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tmplLst>
          <p:tmpl>
            <p:tnLst>
              <p:par>
                <p:cTn presetID="50" presetClass="entr" presetSubtype="0"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1000" fill="hold"/>
                        <p:tgtEl>
                          <p:spTgt spid="21"/>
                        </p:tgtEl>
                        <p:attrNameLst>
                          <p:attrName>ppt_w</p:attrName>
                        </p:attrNameLst>
                      </p:cBhvr>
                      <p:tavLst>
                        <p:tav tm="0">
                          <p:val>
                            <p:strVal val="#ppt_w+.3"/>
                          </p:val>
                        </p:tav>
                        <p:tav tm="100000">
                          <p:val>
                            <p:strVal val="#ppt_w"/>
                          </p:val>
                        </p:tav>
                      </p:tavLst>
                    </p:anim>
                    <p:anim calcmode="lin" valueType="num">
                      <p:cBhvr>
                        <p:cTn dur="1000" fill="hold"/>
                        <p:tgtEl>
                          <p:spTgt spid="21"/>
                        </p:tgtEl>
                        <p:attrNameLst>
                          <p:attrName>ppt_h</p:attrName>
                        </p:attrNameLst>
                      </p:cBhvr>
                      <p:tavLst>
                        <p:tav tm="0">
                          <p:val>
                            <p:strVal val="#ppt_h"/>
                          </p:val>
                        </p:tav>
                        <p:tav tm="100000">
                          <p:val>
                            <p:strVal val="#ppt_h"/>
                          </p:val>
                        </p:tav>
                      </p:tavLst>
                    </p:anim>
                    <p:animEffect transition="in" filter="fade">
                      <p:cBhvr>
                        <p:cTn dur="1000"/>
                        <p:tgtEl>
                          <p:spTgt spid="21"/>
                        </p:tgtEl>
                      </p:cBhvr>
                    </p:animEffect>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E3BE298-A6E5-4FE1-BB7E-B910137231FD}"/>
              </a:ext>
            </a:extLst>
          </p:cNvPr>
          <p:cNvPicPr>
            <a:picLocks noChangeAspect="1"/>
          </p:cNvPicPr>
          <p:nvPr userDrawn="1"/>
        </p:nvPicPr>
        <p:blipFill rotWithShape="1">
          <a:blip r:embed="rId2"/>
          <a:srcRect l="16235" t="5400"/>
          <a:stretch/>
        </p:blipFill>
        <p:spPr>
          <a:xfrm>
            <a:off x="-1" y="0"/>
            <a:ext cx="2645309" cy="4417770"/>
          </a:xfrm>
          <a:prstGeom prst="rect">
            <a:avLst/>
          </a:prstGeom>
        </p:spPr>
      </p:pic>
      <p:pic>
        <p:nvPicPr>
          <p:cNvPr id="9" name="图片 8">
            <a:extLst>
              <a:ext uri="{FF2B5EF4-FFF2-40B4-BE49-F238E27FC236}">
                <a16:creationId xmlns:a16="http://schemas.microsoft.com/office/drawing/2014/main" id="{1868AB78-861B-4E1D-956A-84D92B2DA13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sp>
        <p:nvSpPr>
          <p:cNvPr id="2" name="标题 1">
            <a:extLst>
              <a:ext uri="{FF2B5EF4-FFF2-40B4-BE49-F238E27FC236}">
                <a16:creationId xmlns:a16="http://schemas.microsoft.com/office/drawing/2014/main" id="{181D9823-9087-4703-9A44-A3AAC1D332C5}"/>
              </a:ext>
            </a:extLst>
          </p:cNvPr>
          <p:cNvSpPr>
            <a:spLocks noGrp="1"/>
          </p:cNvSpPr>
          <p:nvPr userDrawn="1">
            <p:ph type="title" hasCustomPrompt="1"/>
          </p:nvPr>
        </p:nvSpPr>
        <p:spPr>
          <a:xfrm>
            <a:off x="470492" y="402680"/>
            <a:ext cx="839461" cy="2451953"/>
          </a:xfrm>
        </p:spPr>
        <p:txBody>
          <a:bodyPr vert="eaVert" wrap="none">
            <a:spAutoFit/>
          </a:bodyPr>
          <a:lstStyle>
            <a:lvl1pPr algn="l">
              <a:defRPr sz="4600">
                <a:blipFill>
                  <a:blip r:embed="rId4"/>
                  <a:stretch>
                    <a:fillRect/>
                  </a:stretch>
                </a:blipFill>
              </a:defRPr>
            </a:lvl1pPr>
          </a:lstStyle>
          <a:p>
            <a:r>
              <a:rPr lang="zh-CN" altLang="en-US" dirty="0"/>
              <a:t>编辑标题</a:t>
            </a:r>
          </a:p>
        </p:txBody>
      </p:sp>
    </p:spTree>
    <p:extLst>
      <p:ext uri="{BB962C8B-B14F-4D97-AF65-F5344CB8AC3E}">
        <p14:creationId xmlns:p14="http://schemas.microsoft.com/office/powerpoint/2010/main" val="38907491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426AB61-867F-4B76-9168-B258982A1F2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696109" y="0"/>
            <a:ext cx="9495891" cy="6858000"/>
          </a:xfrm>
          <a:prstGeom prst="rect">
            <a:avLst/>
          </a:prstGeom>
        </p:spPr>
      </p:pic>
      <p:pic>
        <p:nvPicPr>
          <p:cNvPr id="7" name="图片 6">
            <a:extLst>
              <a:ext uri="{FF2B5EF4-FFF2-40B4-BE49-F238E27FC236}">
                <a16:creationId xmlns:a16="http://schemas.microsoft.com/office/drawing/2014/main" id="{59A156FA-44AF-4643-90D0-026F410A00A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78065" r="32753"/>
          <a:stretch/>
        </p:blipFill>
        <p:spPr>
          <a:xfrm flipH="1" flipV="1">
            <a:off x="0" y="-1"/>
            <a:ext cx="2921000" cy="1276655"/>
          </a:xfrm>
          <a:prstGeom prst="rect">
            <a:avLst/>
          </a:prstGeom>
        </p:spPr>
      </p:pic>
      <p:pic>
        <p:nvPicPr>
          <p:cNvPr id="9" name="图片 8">
            <a:extLst>
              <a:ext uri="{FF2B5EF4-FFF2-40B4-BE49-F238E27FC236}">
                <a16:creationId xmlns:a16="http://schemas.microsoft.com/office/drawing/2014/main" id="{D934B5B4-9CE3-413B-80B8-853259A57E2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78065" r="32753"/>
          <a:stretch/>
        </p:blipFill>
        <p:spPr>
          <a:xfrm rot="10800000" flipH="1" flipV="1">
            <a:off x="9271000" y="5581345"/>
            <a:ext cx="2921000" cy="1276655"/>
          </a:xfrm>
          <a:prstGeom prst="rect">
            <a:avLst/>
          </a:prstGeom>
        </p:spPr>
      </p:pic>
    </p:spTree>
    <p:extLst>
      <p:ext uri="{BB962C8B-B14F-4D97-AF65-F5344CB8AC3E}">
        <p14:creationId xmlns:p14="http://schemas.microsoft.com/office/powerpoint/2010/main" val="10461603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7FFD0-8200-BFA2-AA7D-AB693C4E3D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ABFC8145-D840-4BE6-1FBA-E90EDC0ED4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899F4DE9-564C-9D76-50FE-E21112BA6436}"/>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13CF7BFD-7EB2-73A9-5C19-054FEC9E6C22}"/>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7F4F1618-80F1-DFC3-270C-8F967DEF1597}"/>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303770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FE045-4985-7D37-925C-6CE67FF03A74}"/>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F93CE610-2C06-5C49-99CF-27F27445EB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C8B996A5-E617-6558-8692-AB64E4E4AC1B}"/>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69DB65FE-33DC-C1CA-BF2A-2FFFA16F57E4}"/>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60D1D06-491D-7C0A-47BF-3EE997A8A7CD}"/>
              </a:ext>
            </a:extLst>
          </p:cNvPr>
          <p:cNvSpPr>
            <a:spLocks noGrp="1"/>
          </p:cNvSpPr>
          <p:nvPr>
            <p:ph type="sldNum" sz="quarter" idx="12"/>
          </p:nvPr>
        </p:nvSpPr>
        <p:spPr/>
        <p:txBody>
          <a:bodyPr/>
          <a:lstStyle/>
          <a:p>
            <a:fld id="{4E8F2B2E-DED0-4299-A80A-DDFB4B309677}" type="slidenum">
              <a:rPr lang="vi-VN" smtClean="0"/>
              <a:t>‹#›</a:t>
            </a:fld>
            <a:endParaRPr lang="vi-VN"/>
          </a:p>
        </p:txBody>
      </p:sp>
      <p:pic>
        <p:nvPicPr>
          <p:cNvPr id="7" name="Content Placeholder 4" descr="A cartoon of a field with plants and clouds&#10;&#10;Description automatically generated">
            <a:extLst>
              <a:ext uri="{FF2B5EF4-FFF2-40B4-BE49-F238E27FC236}">
                <a16:creationId xmlns:a16="http://schemas.microsoft.com/office/drawing/2014/main" id="{EC537967-9124-7561-EDD4-5EE16793F437}"/>
              </a:ext>
            </a:extLst>
          </p:cNvPr>
          <p:cNvPicPr>
            <a:picLocks noChangeAspect="1"/>
          </p:cNvPicPr>
          <p:nvPr userDrawn="1"/>
        </p:nvPicPr>
        <p:blipFill>
          <a:blip r:embed="rId2">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9" name="Rectangle: Single Corner Snipped 8">
            <a:extLst>
              <a:ext uri="{FF2B5EF4-FFF2-40B4-BE49-F238E27FC236}">
                <a16:creationId xmlns:a16="http://schemas.microsoft.com/office/drawing/2014/main" id="{0EE682A3-85E5-8503-EE5A-899CD7FB1131}"/>
              </a:ext>
            </a:extLst>
          </p:cNvPr>
          <p:cNvSpPr/>
          <p:nvPr userDrawn="1"/>
        </p:nvSpPr>
        <p:spPr>
          <a:xfrm>
            <a:off x="262467" y="365125"/>
            <a:ext cx="11667066" cy="6356350"/>
          </a:xfrm>
          <a:custGeom>
            <a:avLst/>
            <a:gdLst>
              <a:gd name="connsiteX0" fmla="*/ 0 w 11667066"/>
              <a:gd name="connsiteY0" fmla="*/ 0 h 6356350"/>
              <a:gd name="connsiteX1" fmla="*/ 695391 w 11667066"/>
              <a:gd name="connsiteY1" fmla="*/ 0 h 6356350"/>
              <a:gd name="connsiteX2" fmla="*/ 1390781 w 11667066"/>
              <a:gd name="connsiteY2" fmla="*/ 0 h 6356350"/>
              <a:gd name="connsiteX3" fmla="*/ 1980095 w 11667066"/>
              <a:gd name="connsiteY3" fmla="*/ 0 h 6356350"/>
              <a:gd name="connsiteX4" fmla="*/ 2357256 w 11667066"/>
              <a:gd name="connsiteY4" fmla="*/ 0 h 6356350"/>
              <a:gd name="connsiteX5" fmla="*/ 2840494 w 11667066"/>
              <a:gd name="connsiteY5" fmla="*/ 0 h 6356350"/>
              <a:gd name="connsiteX6" fmla="*/ 3535884 w 11667066"/>
              <a:gd name="connsiteY6" fmla="*/ 0 h 6356350"/>
              <a:gd name="connsiteX7" fmla="*/ 4125198 w 11667066"/>
              <a:gd name="connsiteY7" fmla="*/ 0 h 6356350"/>
              <a:gd name="connsiteX8" fmla="*/ 4396283 w 11667066"/>
              <a:gd name="connsiteY8" fmla="*/ 0 h 6356350"/>
              <a:gd name="connsiteX9" fmla="*/ 4985597 w 11667066"/>
              <a:gd name="connsiteY9" fmla="*/ 0 h 6356350"/>
              <a:gd name="connsiteX10" fmla="*/ 5787064 w 11667066"/>
              <a:gd name="connsiteY10" fmla="*/ 0 h 6356350"/>
              <a:gd name="connsiteX11" fmla="*/ 6164225 w 11667066"/>
              <a:gd name="connsiteY11" fmla="*/ 0 h 6356350"/>
              <a:gd name="connsiteX12" fmla="*/ 6541386 w 11667066"/>
              <a:gd name="connsiteY12" fmla="*/ 0 h 6356350"/>
              <a:gd name="connsiteX13" fmla="*/ 6812470 w 11667066"/>
              <a:gd name="connsiteY13" fmla="*/ 0 h 6356350"/>
              <a:gd name="connsiteX14" fmla="*/ 7613938 w 11667066"/>
              <a:gd name="connsiteY14" fmla="*/ 0 h 6356350"/>
              <a:gd name="connsiteX15" fmla="*/ 8415405 w 11667066"/>
              <a:gd name="connsiteY15" fmla="*/ 0 h 6356350"/>
              <a:gd name="connsiteX16" fmla="*/ 8686489 w 11667066"/>
              <a:gd name="connsiteY16" fmla="*/ 0 h 6356350"/>
              <a:gd name="connsiteX17" fmla="*/ 9063650 w 11667066"/>
              <a:gd name="connsiteY17" fmla="*/ 0 h 6356350"/>
              <a:gd name="connsiteX18" fmla="*/ 9334735 w 11667066"/>
              <a:gd name="connsiteY18" fmla="*/ 0 h 6356350"/>
              <a:gd name="connsiteX19" fmla="*/ 9605819 w 11667066"/>
              <a:gd name="connsiteY19" fmla="*/ 0 h 6356350"/>
              <a:gd name="connsiteX20" fmla="*/ 9982980 w 11667066"/>
              <a:gd name="connsiteY20" fmla="*/ 0 h 6356350"/>
              <a:gd name="connsiteX21" fmla="*/ 10607653 w 11667066"/>
              <a:gd name="connsiteY21" fmla="*/ 0 h 6356350"/>
              <a:gd name="connsiteX22" fmla="*/ 10950197 w 11667066"/>
              <a:gd name="connsiteY22" fmla="*/ 342544 h 6356350"/>
              <a:gd name="connsiteX23" fmla="*/ 11324522 w 11667066"/>
              <a:gd name="connsiteY23" fmla="*/ 716869 h 6356350"/>
              <a:gd name="connsiteX24" fmla="*/ 11667066 w 11667066"/>
              <a:gd name="connsiteY24" fmla="*/ 1059413 h 6356350"/>
              <a:gd name="connsiteX25" fmla="*/ 11667066 w 11667066"/>
              <a:gd name="connsiteY25" fmla="*/ 1753900 h 6356350"/>
              <a:gd name="connsiteX26" fmla="*/ 11667066 w 11667066"/>
              <a:gd name="connsiteY26" fmla="*/ 2236510 h 6356350"/>
              <a:gd name="connsiteX27" fmla="*/ 11667066 w 11667066"/>
              <a:gd name="connsiteY27" fmla="*/ 2825059 h 6356350"/>
              <a:gd name="connsiteX28" fmla="*/ 11667066 w 11667066"/>
              <a:gd name="connsiteY28" fmla="*/ 3360638 h 6356350"/>
              <a:gd name="connsiteX29" fmla="*/ 11667066 w 11667066"/>
              <a:gd name="connsiteY29" fmla="*/ 3843248 h 6356350"/>
              <a:gd name="connsiteX30" fmla="*/ 11667066 w 11667066"/>
              <a:gd name="connsiteY30" fmla="*/ 4272888 h 6356350"/>
              <a:gd name="connsiteX31" fmla="*/ 11667066 w 11667066"/>
              <a:gd name="connsiteY31" fmla="*/ 4914406 h 6356350"/>
              <a:gd name="connsiteX32" fmla="*/ 11667066 w 11667066"/>
              <a:gd name="connsiteY32" fmla="*/ 5555924 h 6356350"/>
              <a:gd name="connsiteX33" fmla="*/ 11667066 w 11667066"/>
              <a:gd name="connsiteY33" fmla="*/ 6356350 h 6356350"/>
              <a:gd name="connsiteX34" fmla="*/ 10967042 w 11667066"/>
              <a:gd name="connsiteY34" fmla="*/ 6356350 h 6356350"/>
              <a:gd name="connsiteX35" fmla="*/ 10150347 w 11667066"/>
              <a:gd name="connsiteY35" fmla="*/ 6356350 h 6356350"/>
              <a:gd name="connsiteX36" fmla="*/ 9800335 w 11667066"/>
              <a:gd name="connsiteY36" fmla="*/ 6356350 h 6356350"/>
              <a:gd name="connsiteX37" fmla="*/ 9100311 w 11667066"/>
              <a:gd name="connsiteY37" fmla="*/ 6356350 h 6356350"/>
              <a:gd name="connsiteX38" fmla="*/ 8516958 w 11667066"/>
              <a:gd name="connsiteY38" fmla="*/ 6356350 h 6356350"/>
              <a:gd name="connsiteX39" fmla="*/ 8166946 w 11667066"/>
              <a:gd name="connsiteY39" fmla="*/ 6356350 h 6356350"/>
              <a:gd name="connsiteX40" fmla="*/ 7466922 w 11667066"/>
              <a:gd name="connsiteY40" fmla="*/ 6356350 h 6356350"/>
              <a:gd name="connsiteX41" fmla="*/ 6650228 w 11667066"/>
              <a:gd name="connsiteY41" fmla="*/ 6356350 h 6356350"/>
              <a:gd name="connsiteX42" fmla="*/ 5950204 w 11667066"/>
              <a:gd name="connsiteY42" fmla="*/ 6356350 h 6356350"/>
              <a:gd name="connsiteX43" fmla="*/ 5366850 w 11667066"/>
              <a:gd name="connsiteY43" fmla="*/ 6356350 h 6356350"/>
              <a:gd name="connsiteX44" fmla="*/ 5016838 w 11667066"/>
              <a:gd name="connsiteY44" fmla="*/ 6356350 h 6356350"/>
              <a:gd name="connsiteX45" fmla="*/ 4200144 w 11667066"/>
              <a:gd name="connsiteY45" fmla="*/ 6356350 h 6356350"/>
              <a:gd name="connsiteX46" fmla="*/ 3383449 w 11667066"/>
              <a:gd name="connsiteY46" fmla="*/ 6356350 h 6356350"/>
              <a:gd name="connsiteX47" fmla="*/ 2566755 w 11667066"/>
              <a:gd name="connsiteY47" fmla="*/ 6356350 h 6356350"/>
              <a:gd name="connsiteX48" fmla="*/ 1866731 w 11667066"/>
              <a:gd name="connsiteY48" fmla="*/ 6356350 h 6356350"/>
              <a:gd name="connsiteX49" fmla="*/ 1516719 w 11667066"/>
              <a:gd name="connsiteY49" fmla="*/ 6356350 h 6356350"/>
              <a:gd name="connsiteX50" fmla="*/ 1283377 w 11667066"/>
              <a:gd name="connsiteY50" fmla="*/ 6356350 h 6356350"/>
              <a:gd name="connsiteX51" fmla="*/ 583353 w 11667066"/>
              <a:gd name="connsiteY51" fmla="*/ 6356350 h 6356350"/>
              <a:gd name="connsiteX52" fmla="*/ 0 w 11667066"/>
              <a:gd name="connsiteY52" fmla="*/ 6356350 h 6356350"/>
              <a:gd name="connsiteX53" fmla="*/ 0 w 11667066"/>
              <a:gd name="connsiteY53" fmla="*/ 5969191 h 6356350"/>
              <a:gd name="connsiteX54" fmla="*/ 0 w 11667066"/>
              <a:gd name="connsiteY54" fmla="*/ 5264214 h 6356350"/>
              <a:gd name="connsiteX55" fmla="*/ 0 w 11667066"/>
              <a:gd name="connsiteY55" fmla="*/ 4749927 h 6356350"/>
              <a:gd name="connsiteX56" fmla="*/ 0 w 11667066"/>
              <a:gd name="connsiteY56" fmla="*/ 4362767 h 6356350"/>
              <a:gd name="connsiteX57" fmla="*/ 0 w 11667066"/>
              <a:gd name="connsiteY57" fmla="*/ 3657791 h 6356350"/>
              <a:gd name="connsiteX58" fmla="*/ 0 w 11667066"/>
              <a:gd name="connsiteY58" fmla="*/ 3143504 h 6356350"/>
              <a:gd name="connsiteX59" fmla="*/ 0 w 11667066"/>
              <a:gd name="connsiteY59" fmla="*/ 2565654 h 6356350"/>
              <a:gd name="connsiteX60" fmla="*/ 0 w 11667066"/>
              <a:gd name="connsiteY60" fmla="*/ 2051367 h 6356350"/>
              <a:gd name="connsiteX61" fmla="*/ 0 w 11667066"/>
              <a:gd name="connsiteY61" fmla="*/ 1346390 h 6356350"/>
              <a:gd name="connsiteX62" fmla="*/ 0 w 11667066"/>
              <a:gd name="connsiteY62" fmla="*/ 895667 h 6356350"/>
              <a:gd name="connsiteX63" fmla="*/ 0 w 11667066"/>
              <a:gd name="connsiteY63" fmla="*/ 0 h 635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667066" h="6356350" fill="none" extrusionOk="0">
                <a:moveTo>
                  <a:pt x="0" y="0"/>
                </a:moveTo>
                <a:cubicBezTo>
                  <a:pt x="334893" y="-61588"/>
                  <a:pt x="426227" y="27694"/>
                  <a:pt x="695391" y="0"/>
                </a:cubicBezTo>
                <a:cubicBezTo>
                  <a:pt x="964555" y="-27694"/>
                  <a:pt x="1234926" y="14150"/>
                  <a:pt x="1390781" y="0"/>
                </a:cubicBezTo>
                <a:cubicBezTo>
                  <a:pt x="1546636" y="-14150"/>
                  <a:pt x="1769196" y="52804"/>
                  <a:pt x="1980095" y="0"/>
                </a:cubicBezTo>
                <a:cubicBezTo>
                  <a:pt x="2190994" y="-52804"/>
                  <a:pt x="2184646" y="14995"/>
                  <a:pt x="2357256" y="0"/>
                </a:cubicBezTo>
                <a:cubicBezTo>
                  <a:pt x="2529866" y="-14995"/>
                  <a:pt x="2612714" y="13800"/>
                  <a:pt x="2840494" y="0"/>
                </a:cubicBezTo>
                <a:cubicBezTo>
                  <a:pt x="3068274" y="-13800"/>
                  <a:pt x="3376140" y="7267"/>
                  <a:pt x="3535884" y="0"/>
                </a:cubicBezTo>
                <a:cubicBezTo>
                  <a:pt x="3695628" y="-7267"/>
                  <a:pt x="3919547" y="65352"/>
                  <a:pt x="4125198" y="0"/>
                </a:cubicBezTo>
                <a:cubicBezTo>
                  <a:pt x="4330849" y="-65352"/>
                  <a:pt x="4319701" y="32308"/>
                  <a:pt x="4396283" y="0"/>
                </a:cubicBezTo>
                <a:cubicBezTo>
                  <a:pt x="4472865" y="-32308"/>
                  <a:pt x="4762781" y="59857"/>
                  <a:pt x="4985597" y="0"/>
                </a:cubicBezTo>
                <a:cubicBezTo>
                  <a:pt x="5208413" y="-59857"/>
                  <a:pt x="5520600" y="64940"/>
                  <a:pt x="5787064" y="0"/>
                </a:cubicBezTo>
                <a:cubicBezTo>
                  <a:pt x="6053528" y="-64940"/>
                  <a:pt x="6000166" y="41972"/>
                  <a:pt x="6164225" y="0"/>
                </a:cubicBezTo>
                <a:cubicBezTo>
                  <a:pt x="6328284" y="-41972"/>
                  <a:pt x="6401935" y="7691"/>
                  <a:pt x="6541386" y="0"/>
                </a:cubicBezTo>
                <a:cubicBezTo>
                  <a:pt x="6680837" y="-7691"/>
                  <a:pt x="6684584" y="14381"/>
                  <a:pt x="6812470" y="0"/>
                </a:cubicBezTo>
                <a:cubicBezTo>
                  <a:pt x="6940356" y="-14381"/>
                  <a:pt x="7439118" y="17145"/>
                  <a:pt x="7613938" y="0"/>
                </a:cubicBezTo>
                <a:cubicBezTo>
                  <a:pt x="7788758" y="-17145"/>
                  <a:pt x="8122723" y="48661"/>
                  <a:pt x="8415405" y="0"/>
                </a:cubicBezTo>
                <a:cubicBezTo>
                  <a:pt x="8708087" y="-48661"/>
                  <a:pt x="8605083" y="18803"/>
                  <a:pt x="8686489" y="0"/>
                </a:cubicBezTo>
                <a:cubicBezTo>
                  <a:pt x="8767895" y="-18803"/>
                  <a:pt x="8923412" y="2954"/>
                  <a:pt x="9063650" y="0"/>
                </a:cubicBezTo>
                <a:cubicBezTo>
                  <a:pt x="9203888" y="-2954"/>
                  <a:pt x="9233412" y="10453"/>
                  <a:pt x="9334735" y="0"/>
                </a:cubicBezTo>
                <a:cubicBezTo>
                  <a:pt x="9436058" y="-10453"/>
                  <a:pt x="9530876" y="20558"/>
                  <a:pt x="9605819" y="0"/>
                </a:cubicBezTo>
                <a:cubicBezTo>
                  <a:pt x="9680762" y="-20558"/>
                  <a:pt x="9877196" y="6856"/>
                  <a:pt x="9982980" y="0"/>
                </a:cubicBezTo>
                <a:cubicBezTo>
                  <a:pt x="10088764" y="-6856"/>
                  <a:pt x="10428095" y="1477"/>
                  <a:pt x="10607653" y="0"/>
                </a:cubicBezTo>
                <a:cubicBezTo>
                  <a:pt x="10793778" y="120577"/>
                  <a:pt x="10869530" y="262994"/>
                  <a:pt x="10950197" y="342544"/>
                </a:cubicBezTo>
                <a:cubicBezTo>
                  <a:pt x="11030864" y="422094"/>
                  <a:pt x="11192987" y="592319"/>
                  <a:pt x="11324522" y="716869"/>
                </a:cubicBezTo>
                <a:cubicBezTo>
                  <a:pt x="11456057" y="841419"/>
                  <a:pt x="11567464" y="1000558"/>
                  <a:pt x="11667066" y="1059413"/>
                </a:cubicBezTo>
                <a:cubicBezTo>
                  <a:pt x="11678060" y="1310167"/>
                  <a:pt x="11587684" y="1547043"/>
                  <a:pt x="11667066" y="1753900"/>
                </a:cubicBezTo>
                <a:cubicBezTo>
                  <a:pt x="11746448" y="1960757"/>
                  <a:pt x="11632308" y="2122592"/>
                  <a:pt x="11667066" y="2236510"/>
                </a:cubicBezTo>
                <a:cubicBezTo>
                  <a:pt x="11701824" y="2350428"/>
                  <a:pt x="11605500" y="2554188"/>
                  <a:pt x="11667066" y="2825059"/>
                </a:cubicBezTo>
                <a:cubicBezTo>
                  <a:pt x="11728632" y="3095930"/>
                  <a:pt x="11657475" y="3198032"/>
                  <a:pt x="11667066" y="3360638"/>
                </a:cubicBezTo>
                <a:cubicBezTo>
                  <a:pt x="11676657" y="3523244"/>
                  <a:pt x="11649131" y="3721716"/>
                  <a:pt x="11667066" y="3843248"/>
                </a:cubicBezTo>
                <a:cubicBezTo>
                  <a:pt x="11685001" y="3964780"/>
                  <a:pt x="11632397" y="4181482"/>
                  <a:pt x="11667066" y="4272888"/>
                </a:cubicBezTo>
                <a:cubicBezTo>
                  <a:pt x="11701735" y="4364294"/>
                  <a:pt x="11627448" y="4634686"/>
                  <a:pt x="11667066" y="4914406"/>
                </a:cubicBezTo>
                <a:cubicBezTo>
                  <a:pt x="11706684" y="5194126"/>
                  <a:pt x="11595975" y="5254187"/>
                  <a:pt x="11667066" y="5555924"/>
                </a:cubicBezTo>
                <a:cubicBezTo>
                  <a:pt x="11738157" y="5857661"/>
                  <a:pt x="11660744" y="6011363"/>
                  <a:pt x="11667066" y="6356350"/>
                </a:cubicBezTo>
                <a:cubicBezTo>
                  <a:pt x="11508206" y="6383429"/>
                  <a:pt x="11152786" y="6326118"/>
                  <a:pt x="10967042" y="6356350"/>
                </a:cubicBezTo>
                <a:cubicBezTo>
                  <a:pt x="10781298" y="6386582"/>
                  <a:pt x="10345128" y="6304143"/>
                  <a:pt x="10150347" y="6356350"/>
                </a:cubicBezTo>
                <a:cubicBezTo>
                  <a:pt x="9955566" y="6408557"/>
                  <a:pt x="9929340" y="6339017"/>
                  <a:pt x="9800335" y="6356350"/>
                </a:cubicBezTo>
                <a:cubicBezTo>
                  <a:pt x="9671330" y="6373683"/>
                  <a:pt x="9402566" y="6284458"/>
                  <a:pt x="9100311" y="6356350"/>
                </a:cubicBezTo>
                <a:cubicBezTo>
                  <a:pt x="8798056" y="6428242"/>
                  <a:pt x="8720385" y="6287728"/>
                  <a:pt x="8516958" y="6356350"/>
                </a:cubicBezTo>
                <a:cubicBezTo>
                  <a:pt x="8313531" y="6424972"/>
                  <a:pt x="8341292" y="6317305"/>
                  <a:pt x="8166946" y="6356350"/>
                </a:cubicBezTo>
                <a:cubicBezTo>
                  <a:pt x="7992600" y="6395395"/>
                  <a:pt x="7662170" y="6294096"/>
                  <a:pt x="7466922" y="6356350"/>
                </a:cubicBezTo>
                <a:cubicBezTo>
                  <a:pt x="7271674" y="6418604"/>
                  <a:pt x="6991092" y="6283546"/>
                  <a:pt x="6650228" y="6356350"/>
                </a:cubicBezTo>
                <a:cubicBezTo>
                  <a:pt x="6309364" y="6429154"/>
                  <a:pt x="6162238" y="6301719"/>
                  <a:pt x="5950204" y="6356350"/>
                </a:cubicBezTo>
                <a:cubicBezTo>
                  <a:pt x="5738170" y="6410981"/>
                  <a:pt x="5658186" y="6333920"/>
                  <a:pt x="5366850" y="6356350"/>
                </a:cubicBezTo>
                <a:cubicBezTo>
                  <a:pt x="5075514" y="6378780"/>
                  <a:pt x="5144835" y="6316286"/>
                  <a:pt x="5016838" y="6356350"/>
                </a:cubicBezTo>
                <a:cubicBezTo>
                  <a:pt x="4888841" y="6396414"/>
                  <a:pt x="4582515" y="6278603"/>
                  <a:pt x="4200144" y="6356350"/>
                </a:cubicBezTo>
                <a:cubicBezTo>
                  <a:pt x="3817773" y="6434097"/>
                  <a:pt x="3696852" y="6310181"/>
                  <a:pt x="3383449" y="6356350"/>
                </a:cubicBezTo>
                <a:cubicBezTo>
                  <a:pt x="3070047" y="6402519"/>
                  <a:pt x="2946291" y="6318913"/>
                  <a:pt x="2566755" y="6356350"/>
                </a:cubicBezTo>
                <a:cubicBezTo>
                  <a:pt x="2187219" y="6393787"/>
                  <a:pt x="2011320" y="6302092"/>
                  <a:pt x="1866731" y="6356350"/>
                </a:cubicBezTo>
                <a:cubicBezTo>
                  <a:pt x="1722142" y="6410608"/>
                  <a:pt x="1613445" y="6328062"/>
                  <a:pt x="1516719" y="6356350"/>
                </a:cubicBezTo>
                <a:cubicBezTo>
                  <a:pt x="1419993" y="6384638"/>
                  <a:pt x="1334162" y="6341521"/>
                  <a:pt x="1283377" y="6356350"/>
                </a:cubicBezTo>
                <a:cubicBezTo>
                  <a:pt x="1232592" y="6371179"/>
                  <a:pt x="824543" y="6347627"/>
                  <a:pt x="583353" y="6356350"/>
                </a:cubicBezTo>
                <a:cubicBezTo>
                  <a:pt x="342163" y="6365073"/>
                  <a:pt x="263649" y="6323722"/>
                  <a:pt x="0" y="6356350"/>
                </a:cubicBezTo>
                <a:cubicBezTo>
                  <a:pt x="-9924" y="6211959"/>
                  <a:pt x="11676" y="6073440"/>
                  <a:pt x="0" y="5969191"/>
                </a:cubicBezTo>
                <a:cubicBezTo>
                  <a:pt x="-11676" y="5864942"/>
                  <a:pt x="49975" y="5580962"/>
                  <a:pt x="0" y="5264214"/>
                </a:cubicBezTo>
                <a:cubicBezTo>
                  <a:pt x="-49975" y="4947466"/>
                  <a:pt x="56714" y="4993072"/>
                  <a:pt x="0" y="4749927"/>
                </a:cubicBezTo>
                <a:cubicBezTo>
                  <a:pt x="-56714" y="4506782"/>
                  <a:pt x="3990" y="4457427"/>
                  <a:pt x="0" y="4362767"/>
                </a:cubicBezTo>
                <a:cubicBezTo>
                  <a:pt x="-3990" y="4268107"/>
                  <a:pt x="35042" y="3997699"/>
                  <a:pt x="0" y="3657791"/>
                </a:cubicBezTo>
                <a:cubicBezTo>
                  <a:pt x="-35042" y="3317883"/>
                  <a:pt x="48173" y="3301144"/>
                  <a:pt x="0" y="3143504"/>
                </a:cubicBezTo>
                <a:cubicBezTo>
                  <a:pt x="-48173" y="2985864"/>
                  <a:pt x="53339" y="2754541"/>
                  <a:pt x="0" y="2565654"/>
                </a:cubicBezTo>
                <a:cubicBezTo>
                  <a:pt x="-53339" y="2376767"/>
                  <a:pt x="23704" y="2192368"/>
                  <a:pt x="0" y="2051367"/>
                </a:cubicBezTo>
                <a:cubicBezTo>
                  <a:pt x="-23704" y="1910366"/>
                  <a:pt x="73937" y="1504578"/>
                  <a:pt x="0" y="1346390"/>
                </a:cubicBezTo>
                <a:cubicBezTo>
                  <a:pt x="-73937" y="1188202"/>
                  <a:pt x="11902" y="1118917"/>
                  <a:pt x="0" y="895667"/>
                </a:cubicBezTo>
                <a:cubicBezTo>
                  <a:pt x="-11902" y="672417"/>
                  <a:pt x="39860" y="184054"/>
                  <a:pt x="0" y="0"/>
                </a:cubicBezTo>
                <a:close/>
              </a:path>
              <a:path w="11667066" h="6356350" stroke="0" extrusionOk="0">
                <a:moveTo>
                  <a:pt x="0" y="0"/>
                </a:moveTo>
                <a:cubicBezTo>
                  <a:pt x="235339" y="-17440"/>
                  <a:pt x="262463" y="33023"/>
                  <a:pt x="483238" y="0"/>
                </a:cubicBezTo>
                <a:cubicBezTo>
                  <a:pt x="704013" y="-33023"/>
                  <a:pt x="880524" y="57756"/>
                  <a:pt x="1072552" y="0"/>
                </a:cubicBezTo>
                <a:cubicBezTo>
                  <a:pt x="1264580" y="-57756"/>
                  <a:pt x="1413635" y="31351"/>
                  <a:pt x="1555789" y="0"/>
                </a:cubicBezTo>
                <a:cubicBezTo>
                  <a:pt x="1697943" y="-31351"/>
                  <a:pt x="1800303" y="54967"/>
                  <a:pt x="2039027" y="0"/>
                </a:cubicBezTo>
                <a:cubicBezTo>
                  <a:pt x="2277751" y="-54967"/>
                  <a:pt x="2196571" y="21638"/>
                  <a:pt x="2310111" y="0"/>
                </a:cubicBezTo>
                <a:cubicBezTo>
                  <a:pt x="2423651" y="-21638"/>
                  <a:pt x="2767517" y="75562"/>
                  <a:pt x="3111578" y="0"/>
                </a:cubicBezTo>
                <a:cubicBezTo>
                  <a:pt x="3455639" y="-75562"/>
                  <a:pt x="3394005" y="20100"/>
                  <a:pt x="3488739" y="0"/>
                </a:cubicBezTo>
                <a:cubicBezTo>
                  <a:pt x="3583473" y="-20100"/>
                  <a:pt x="3854079" y="73011"/>
                  <a:pt x="4184130" y="0"/>
                </a:cubicBezTo>
                <a:cubicBezTo>
                  <a:pt x="4514181" y="-73011"/>
                  <a:pt x="4549911" y="40783"/>
                  <a:pt x="4773444" y="0"/>
                </a:cubicBezTo>
                <a:cubicBezTo>
                  <a:pt x="4996977" y="-40783"/>
                  <a:pt x="5238160" y="61212"/>
                  <a:pt x="5362758" y="0"/>
                </a:cubicBezTo>
                <a:cubicBezTo>
                  <a:pt x="5487356" y="-61212"/>
                  <a:pt x="5739845" y="39167"/>
                  <a:pt x="5845995" y="0"/>
                </a:cubicBezTo>
                <a:cubicBezTo>
                  <a:pt x="5952145" y="-39167"/>
                  <a:pt x="6174077" y="55876"/>
                  <a:pt x="6329233" y="0"/>
                </a:cubicBezTo>
                <a:cubicBezTo>
                  <a:pt x="6484389" y="-55876"/>
                  <a:pt x="6718396" y="66356"/>
                  <a:pt x="6918547" y="0"/>
                </a:cubicBezTo>
                <a:cubicBezTo>
                  <a:pt x="7118698" y="-66356"/>
                  <a:pt x="7350427" y="61306"/>
                  <a:pt x="7720014" y="0"/>
                </a:cubicBezTo>
                <a:cubicBezTo>
                  <a:pt x="8089601" y="-61306"/>
                  <a:pt x="7995324" y="35021"/>
                  <a:pt x="8097175" y="0"/>
                </a:cubicBezTo>
                <a:cubicBezTo>
                  <a:pt x="8199026" y="-35021"/>
                  <a:pt x="8414341" y="51987"/>
                  <a:pt x="8686489" y="0"/>
                </a:cubicBezTo>
                <a:cubicBezTo>
                  <a:pt x="8958637" y="-51987"/>
                  <a:pt x="8884891" y="37071"/>
                  <a:pt x="9063650" y="0"/>
                </a:cubicBezTo>
                <a:cubicBezTo>
                  <a:pt x="9242409" y="-37071"/>
                  <a:pt x="9492055" y="95843"/>
                  <a:pt x="9865117" y="0"/>
                </a:cubicBezTo>
                <a:cubicBezTo>
                  <a:pt x="10238179" y="-95843"/>
                  <a:pt x="10375898" y="51342"/>
                  <a:pt x="10607653" y="0"/>
                </a:cubicBezTo>
                <a:cubicBezTo>
                  <a:pt x="10731823" y="51749"/>
                  <a:pt x="10806807" y="232667"/>
                  <a:pt x="10929008" y="321355"/>
                </a:cubicBezTo>
                <a:cubicBezTo>
                  <a:pt x="11051209" y="410043"/>
                  <a:pt x="11108521" y="560575"/>
                  <a:pt x="11292740" y="685087"/>
                </a:cubicBezTo>
                <a:cubicBezTo>
                  <a:pt x="11476959" y="809599"/>
                  <a:pt x="11491908" y="948598"/>
                  <a:pt x="11667066" y="1059413"/>
                </a:cubicBezTo>
                <a:cubicBezTo>
                  <a:pt x="11714434" y="1288794"/>
                  <a:pt x="11662924" y="1347155"/>
                  <a:pt x="11667066" y="1542023"/>
                </a:cubicBezTo>
                <a:cubicBezTo>
                  <a:pt x="11671208" y="1736891"/>
                  <a:pt x="11646844" y="1900129"/>
                  <a:pt x="11667066" y="2183541"/>
                </a:cubicBezTo>
                <a:cubicBezTo>
                  <a:pt x="11687288" y="2466953"/>
                  <a:pt x="11647794" y="2474141"/>
                  <a:pt x="11667066" y="2613181"/>
                </a:cubicBezTo>
                <a:cubicBezTo>
                  <a:pt x="11686338" y="2752221"/>
                  <a:pt x="11645056" y="3068840"/>
                  <a:pt x="11667066" y="3254699"/>
                </a:cubicBezTo>
                <a:cubicBezTo>
                  <a:pt x="11689076" y="3440558"/>
                  <a:pt x="11633722" y="3623170"/>
                  <a:pt x="11667066" y="3737309"/>
                </a:cubicBezTo>
                <a:cubicBezTo>
                  <a:pt x="11700410" y="3851448"/>
                  <a:pt x="11626442" y="4142898"/>
                  <a:pt x="11667066" y="4272888"/>
                </a:cubicBezTo>
                <a:cubicBezTo>
                  <a:pt x="11707690" y="4402878"/>
                  <a:pt x="11664675" y="4640327"/>
                  <a:pt x="11667066" y="4808467"/>
                </a:cubicBezTo>
                <a:cubicBezTo>
                  <a:pt x="11669457" y="4976607"/>
                  <a:pt x="11641926" y="5306565"/>
                  <a:pt x="11667066" y="5502955"/>
                </a:cubicBezTo>
                <a:cubicBezTo>
                  <a:pt x="11692206" y="5699345"/>
                  <a:pt x="11650115" y="6135132"/>
                  <a:pt x="11667066" y="6356350"/>
                </a:cubicBezTo>
                <a:cubicBezTo>
                  <a:pt x="11440416" y="6393444"/>
                  <a:pt x="11360751" y="6326939"/>
                  <a:pt x="11200383" y="6356350"/>
                </a:cubicBezTo>
                <a:cubicBezTo>
                  <a:pt x="11040015" y="6385761"/>
                  <a:pt x="10945275" y="6320524"/>
                  <a:pt x="10733701" y="6356350"/>
                </a:cubicBezTo>
                <a:cubicBezTo>
                  <a:pt x="10522127" y="6392176"/>
                  <a:pt x="10570684" y="6340275"/>
                  <a:pt x="10500359" y="6356350"/>
                </a:cubicBezTo>
                <a:cubicBezTo>
                  <a:pt x="10430034" y="6372425"/>
                  <a:pt x="10233752" y="6336254"/>
                  <a:pt x="10033677" y="6356350"/>
                </a:cubicBezTo>
                <a:cubicBezTo>
                  <a:pt x="9833602" y="6376446"/>
                  <a:pt x="9910031" y="6352215"/>
                  <a:pt x="9800335" y="6356350"/>
                </a:cubicBezTo>
                <a:cubicBezTo>
                  <a:pt x="9690639" y="6360485"/>
                  <a:pt x="9682015" y="6340072"/>
                  <a:pt x="9566994" y="6356350"/>
                </a:cubicBezTo>
                <a:cubicBezTo>
                  <a:pt x="9451973" y="6372628"/>
                  <a:pt x="9228666" y="6301371"/>
                  <a:pt x="8983641" y="6356350"/>
                </a:cubicBezTo>
                <a:cubicBezTo>
                  <a:pt x="8738616" y="6411329"/>
                  <a:pt x="8703565" y="6350227"/>
                  <a:pt x="8516958" y="6356350"/>
                </a:cubicBezTo>
                <a:cubicBezTo>
                  <a:pt x="8330351" y="6362473"/>
                  <a:pt x="8185401" y="6305429"/>
                  <a:pt x="8050276" y="6356350"/>
                </a:cubicBezTo>
                <a:cubicBezTo>
                  <a:pt x="7915151" y="6407271"/>
                  <a:pt x="7872063" y="6333405"/>
                  <a:pt x="7700264" y="6356350"/>
                </a:cubicBezTo>
                <a:cubicBezTo>
                  <a:pt x="7528465" y="6379295"/>
                  <a:pt x="7161189" y="6300746"/>
                  <a:pt x="7000240" y="6356350"/>
                </a:cubicBezTo>
                <a:cubicBezTo>
                  <a:pt x="6839291" y="6411954"/>
                  <a:pt x="6848755" y="6331726"/>
                  <a:pt x="6766898" y="6356350"/>
                </a:cubicBezTo>
                <a:cubicBezTo>
                  <a:pt x="6685041" y="6380974"/>
                  <a:pt x="6583192" y="6334699"/>
                  <a:pt x="6416886" y="6356350"/>
                </a:cubicBezTo>
                <a:cubicBezTo>
                  <a:pt x="6250580" y="6378001"/>
                  <a:pt x="6028899" y="6326697"/>
                  <a:pt x="5833533" y="6356350"/>
                </a:cubicBezTo>
                <a:cubicBezTo>
                  <a:pt x="5638167" y="6386003"/>
                  <a:pt x="5521464" y="6353917"/>
                  <a:pt x="5366850" y="6356350"/>
                </a:cubicBezTo>
                <a:cubicBezTo>
                  <a:pt x="5212236" y="6358783"/>
                  <a:pt x="5014556" y="6347583"/>
                  <a:pt x="4900168" y="6356350"/>
                </a:cubicBezTo>
                <a:cubicBezTo>
                  <a:pt x="4785780" y="6365117"/>
                  <a:pt x="4363608" y="6265986"/>
                  <a:pt x="4083473" y="6356350"/>
                </a:cubicBezTo>
                <a:cubicBezTo>
                  <a:pt x="3803338" y="6446714"/>
                  <a:pt x="3656051" y="6291116"/>
                  <a:pt x="3383449" y="6356350"/>
                </a:cubicBezTo>
                <a:cubicBezTo>
                  <a:pt x="3110847" y="6421584"/>
                  <a:pt x="3102193" y="6302572"/>
                  <a:pt x="2916766" y="6356350"/>
                </a:cubicBezTo>
                <a:cubicBezTo>
                  <a:pt x="2731339" y="6410128"/>
                  <a:pt x="2480533" y="6337039"/>
                  <a:pt x="2216743" y="6356350"/>
                </a:cubicBezTo>
                <a:cubicBezTo>
                  <a:pt x="1952953" y="6375661"/>
                  <a:pt x="1865131" y="6315250"/>
                  <a:pt x="1750060" y="6356350"/>
                </a:cubicBezTo>
                <a:cubicBezTo>
                  <a:pt x="1634989" y="6397450"/>
                  <a:pt x="1329884" y="6309045"/>
                  <a:pt x="1166707" y="6356350"/>
                </a:cubicBezTo>
                <a:cubicBezTo>
                  <a:pt x="1003530" y="6403655"/>
                  <a:pt x="1021421" y="6340040"/>
                  <a:pt x="933365" y="6356350"/>
                </a:cubicBezTo>
                <a:cubicBezTo>
                  <a:pt x="845309" y="6372660"/>
                  <a:pt x="395859" y="6341768"/>
                  <a:pt x="0" y="6356350"/>
                </a:cubicBezTo>
                <a:cubicBezTo>
                  <a:pt x="-19372" y="6277254"/>
                  <a:pt x="385" y="6061291"/>
                  <a:pt x="0" y="5969191"/>
                </a:cubicBezTo>
                <a:cubicBezTo>
                  <a:pt x="-385" y="5877091"/>
                  <a:pt x="42804" y="5730588"/>
                  <a:pt x="0" y="5582031"/>
                </a:cubicBezTo>
                <a:cubicBezTo>
                  <a:pt x="-42804" y="5433474"/>
                  <a:pt x="5064" y="5178536"/>
                  <a:pt x="0" y="4940618"/>
                </a:cubicBezTo>
                <a:cubicBezTo>
                  <a:pt x="-5064" y="4702700"/>
                  <a:pt x="63771" y="4645765"/>
                  <a:pt x="0" y="4362768"/>
                </a:cubicBezTo>
                <a:cubicBezTo>
                  <a:pt x="-63771" y="4079771"/>
                  <a:pt x="25028" y="4132060"/>
                  <a:pt x="0" y="3975608"/>
                </a:cubicBezTo>
                <a:cubicBezTo>
                  <a:pt x="-25028" y="3819156"/>
                  <a:pt x="14853" y="3481500"/>
                  <a:pt x="0" y="3334195"/>
                </a:cubicBezTo>
                <a:cubicBezTo>
                  <a:pt x="-14853" y="3186890"/>
                  <a:pt x="35719" y="2928057"/>
                  <a:pt x="0" y="2756345"/>
                </a:cubicBezTo>
                <a:cubicBezTo>
                  <a:pt x="-35719" y="2584633"/>
                  <a:pt x="55188" y="2372408"/>
                  <a:pt x="0" y="2114931"/>
                </a:cubicBezTo>
                <a:cubicBezTo>
                  <a:pt x="-55188" y="1857454"/>
                  <a:pt x="9696" y="1879080"/>
                  <a:pt x="0" y="1727772"/>
                </a:cubicBezTo>
                <a:cubicBezTo>
                  <a:pt x="-9696" y="1576464"/>
                  <a:pt x="53583" y="1276948"/>
                  <a:pt x="0" y="1149922"/>
                </a:cubicBezTo>
                <a:cubicBezTo>
                  <a:pt x="-53583" y="1022896"/>
                  <a:pt x="22903" y="917284"/>
                  <a:pt x="0" y="699198"/>
                </a:cubicBezTo>
                <a:cubicBezTo>
                  <a:pt x="-22903" y="481112"/>
                  <a:pt x="22882" y="265463"/>
                  <a:pt x="0" y="0"/>
                </a:cubicBezTo>
                <a:close/>
              </a:path>
            </a:pathLst>
          </a:custGeom>
          <a:solidFill>
            <a:schemeClr val="bg1"/>
          </a:solidFill>
          <a:ln w="38100">
            <a:solidFill>
              <a:srgbClr val="F2F568"/>
            </a:solidFill>
            <a:prstDash val="dash"/>
            <a:extLst>
              <a:ext uri="{C807C97D-BFC1-408E-A445-0C87EB9F89A2}">
                <ask:lineSketchStyleProps xmlns:ask="http://schemas.microsoft.com/office/drawing/2018/sketchyshapes" sd="2672514949">
                  <a:prstGeom prst="snip1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841497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D027C-67D6-5AA2-ECBC-46043315B6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4DCE9150-6ECA-3198-1295-2803D5C13AC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0E23CF-6B42-042D-D2B2-9505AA72A725}"/>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0E6C8C26-8172-B6B7-3257-3600C244E4F4}"/>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AE2CD2A6-C4BB-921A-24C6-E26ACF878E01}"/>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91673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BAFD4-74DA-4E39-B5E9-C5EE1850736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BBE2D7C-A707-47C6-8A49-E0C475251D8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F59E6F-1526-42A0-BCDA-A5825224ED3E}"/>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F8CA9828-B1BB-49F9-89D2-9986E28E08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0D6785-6A94-42F3-AE1C-1DA3BDBEFC10}"/>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362108371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1F16E-6355-5C45-366F-CC31E5F954CB}"/>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B8AA03F7-2199-6745-0370-E62EB89494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3D4666C3-5C70-5F67-1143-99F28DAD52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2387B1BF-3DD5-85F0-B9C9-56BFA996717E}"/>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6" name="Footer Placeholder 5">
            <a:extLst>
              <a:ext uri="{FF2B5EF4-FFF2-40B4-BE49-F238E27FC236}">
                <a16:creationId xmlns:a16="http://schemas.microsoft.com/office/drawing/2014/main" id="{66BFB485-6C10-E254-0665-3C4280BA78C2}"/>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D78AB199-8305-3199-BAA1-9D49ADD95A28}"/>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154846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55815-A408-A7A6-DC13-48D013DD2613}"/>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8F0BE1E8-26F6-C0DD-860C-E5452C6ACF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CA709C3-B079-B9C7-43AC-E784601644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0271E7BE-7379-C901-11C8-F8C2B1AE9A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2378C5-7F0A-B91F-1762-AB60186135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FD600AD8-9003-4DDA-92D7-DAC5F7A7D655}"/>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8" name="Footer Placeholder 7">
            <a:extLst>
              <a:ext uri="{FF2B5EF4-FFF2-40B4-BE49-F238E27FC236}">
                <a16:creationId xmlns:a16="http://schemas.microsoft.com/office/drawing/2014/main" id="{7CCBF4C1-2685-55D2-E26D-862EF2C95DC4}"/>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12AF92CC-49EB-308B-D883-F50A6D4157CA}"/>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105517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099A6-705D-2F63-CEE6-99F8FC715486}"/>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B2472537-8937-79DF-9021-80EE43F5E326}"/>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4" name="Footer Placeholder 3">
            <a:extLst>
              <a:ext uri="{FF2B5EF4-FFF2-40B4-BE49-F238E27FC236}">
                <a16:creationId xmlns:a16="http://schemas.microsoft.com/office/drawing/2014/main" id="{8690197E-5D91-B280-11CF-3463B04F9613}"/>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5122BAE9-DC43-11B5-BC93-9C54DF233EA6}"/>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216665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EE8DC8-BAAC-540D-3C65-49F290A8096B}"/>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3" name="Footer Placeholder 2">
            <a:extLst>
              <a:ext uri="{FF2B5EF4-FFF2-40B4-BE49-F238E27FC236}">
                <a16:creationId xmlns:a16="http://schemas.microsoft.com/office/drawing/2014/main" id="{A4B3A86A-89F0-D547-263A-014ED66F717D}"/>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085969E2-486F-7159-EB0C-EA37A9B642F6}"/>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1306808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391E3-F9B8-81B9-0392-5368FDFD79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F45B786E-B77B-74EB-5823-CB444ED2E9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3DB19E35-B34A-A9EB-FF97-F7634C3A8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AA6D05-AE34-11F1-5B53-BF40B2519889}"/>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6" name="Footer Placeholder 5">
            <a:extLst>
              <a:ext uri="{FF2B5EF4-FFF2-40B4-BE49-F238E27FC236}">
                <a16:creationId xmlns:a16="http://schemas.microsoft.com/office/drawing/2014/main" id="{9027AA10-8C00-334B-D832-FBE0372DDE58}"/>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37FF7F8D-B29F-AC4B-C16B-FC52BE0E7279}"/>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1121225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DB70A-0A6C-9F00-BF70-772F14EB3D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F3F647E1-EFB3-5BCD-094F-47A333B5A0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F57F159B-F174-9C91-76BF-6AEA7F3F94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E5B5A1-B5A7-F220-73B8-24051E3073E6}"/>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6" name="Footer Placeholder 5">
            <a:extLst>
              <a:ext uri="{FF2B5EF4-FFF2-40B4-BE49-F238E27FC236}">
                <a16:creationId xmlns:a16="http://schemas.microsoft.com/office/drawing/2014/main" id="{441F8ED2-5D1A-576B-27D3-68931DEBF43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F5099173-930A-DE08-395B-35B552D3C497}"/>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41381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6EC15-525E-AFCC-528B-6975789E255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BE1BD0A6-F828-1219-A95A-0947184B5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32E97334-9508-6985-2234-03A00A7CF1DF}"/>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6AF29E6E-59E7-3D59-2C92-F37D139725DC}"/>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34F54C44-2A77-5017-5612-5050B97946BA}"/>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1117337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48EF6C-DEF3-2E8E-85AD-21C85500F58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45E3B49D-C078-6013-C3B1-9ED4915958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B2C49918-7D53-CF74-596B-6D842970D757}"/>
              </a:ext>
            </a:extLst>
          </p:cNvPr>
          <p:cNvSpPr>
            <a:spLocks noGrp="1"/>
          </p:cNvSpPr>
          <p:nvPr>
            <p:ph type="dt" sz="half" idx="10"/>
          </p:nvPr>
        </p:nvSpPr>
        <p:spPr/>
        <p:txBody>
          <a:body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10CC23FB-A0B9-999E-137C-D5EE4E10AC9D}"/>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6D02AAA7-C680-ACA1-147C-A6A974E97D36}"/>
              </a:ext>
            </a:extLst>
          </p:cNvPr>
          <p:cNvSpPr>
            <a:spLocks noGrp="1"/>
          </p:cNvSpPr>
          <p:nvPr>
            <p:ph type="sldNum" sz="quarter" idx="12"/>
          </p:nvPr>
        </p:nvSpPr>
        <p:spPr/>
        <p:txBody>
          <a:bodyPr/>
          <a:lstStyle/>
          <a:p>
            <a:fld id="{4E8F2B2E-DED0-4299-A80A-DDFB4B309677}" type="slidenum">
              <a:rPr lang="vi-VN" smtClean="0"/>
              <a:t>‹#›</a:t>
            </a:fld>
            <a:endParaRPr lang="vi-VN"/>
          </a:p>
        </p:txBody>
      </p:sp>
    </p:spTree>
    <p:extLst>
      <p:ext uri="{BB962C8B-B14F-4D97-AF65-F5344CB8AC3E}">
        <p14:creationId xmlns:p14="http://schemas.microsoft.com/office/powerpoint/2010/main" val="67241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iới thiệ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hủ đề"/>
          <p:cNvSpPr>
            <a:spLocks noGrp="1"/>
          </p:cNvSpPr>
          <p:nvPr>
            <p:ph type="body" sz="quarter" idx="10" hasCustomPrompt="1"/>
          </p:nvPr>
        </p:nvSpPr>
        <p:spPr>
          <a:xfrm>
            <a:off x="3824445" y="999515"/>
            <a:ext cx="8367561" cy="757130"/>
          </a:xfrm>
          <a:prstGeom prst="rect">
            <a:avLst/>
          </a:prstGeom>
          <a:noFill/>
        </p:spPr>
        <p:txBody>
          <a:bodyPr wrap="square" rtlCol="0">
            <a:spAutoFit/>
          </a:bodyPr>
          <a:lstStyle>
            <a:lvl1pPr marL="0" indent="0">
              <a:buNone/>
              <a:defRPr lang="en-US" sz="4800" b="1" smtClean="0">
                <a:solidFill>
                  <a:schemeClr val="bg1"/>
                </a:solidFill>
                <a:effectLst>
                  <a:outerShdw blurRad="50800" dist="38100" dir="5400000" algn="t" rotWithShape="0">
                    <a:prstClr val="black">
                      <a:alpha val="40000"/>
                    </a:prstClr>
                  </a:outerShdw>
                </a:effectLst>
                <a:latin typeface="Averta Std CY Bold" panose="00000800000000000000" pitchFamily="50" charset="0"/>
                <a:ea typeface="Arial-Rounded" panose="020B0500000000000000" pitchFamily="34" charset="0"/>
                <a:cs typeface="Arial-Rounded" panose="020B0500000000000000" pitchFamily="34" charset="0"/>
              </a:defRPr>
            </a:lvl1pPr>
            <a:lvl2pPr>
              <a:defRPr lang="en-US" sz="1800" smtClean="0"/>
            </a:lvl2pPr>
            <a:lvl3pPr>
              <a:defRPr lang="en-US" sz="1800" smtClean="0"/>
            </a:lvl3pPr>
            <a:lvl4pPr>
              <a:defRPr lang="en-US" smtClean="0"/>
            </a:lvl4pPr>
            <a:lvl5pPr>
              <a:defRPr lang="en-US"/>
            </a:lvl5pPr>
          </a:lstStyle>
          <a:p>
            <a:pPr marL="0" lvl="0"/>
            <a:r>
              <a:rPr lang="en-US"/>
              <a:t>CHỦ ĐỀ</a:t>
            </a:r>
          </a:p>
        </p:txBody>
      </p:sp>
      <p:sp>
        <p:nvSpPr>
          <p:cNvPr id="6" name="Bài học"/>
          <p:cNvSpPr>
            <a:spLocks noGrp="1"/>
          </p:cNvSpPr>
          <p:nvPr>
            <p:ph type="body" sz="quarter" idx="11" hasCustomPrompt="1"/>
          </p:nvPr>
        </p:nvSpPr>
        <p:spPr>
          <a:xfrm>
            <a:off x="4658784" y="2207151"/>
            <a:ext cx="7533216" cy="603428"/>
          </a:xfrm>
          <a:prstGeom prst="rect">
            <a:avLst/>
          </a:prstGeom>
        </p:spPr>
        <p:txBody>
          <a:bodyPr spcFirstLastPara="1" wrap="square" lIns="91425" tIns="91425" rIns="91425" bIns="91425" anchor="ctr" anchorCtr="0">
            <a:noAutofit/>
          </a:bodyPr>
          <a:lstStyle>
            <a:lvl1pPr marL="0" indent="0">
              <a:buFontTx/>
              <a:buNone/>
              <a:defRPr lang="en-US" sz="5600" b="1" baseline="0">
                <a:solidFill>
                  <a:schemeClr val="bg1"/>
                </a:solidFill>
                <a:effectLst>
                  <a:outerShdw blurRad="50800" dist="38100" dir="5400000" algn="t" rotWithShape="0">
                    <a:prstClr val="black">
                      <a:alpha val="40000"/>
                    </a:prstClr>
                  </a:outerShdw>
                </a:effectLst>
                <a:latin typeface="Quicksand Medium" pitchFamily="2" charset="0"/>
                <a:ea typeface="Arial-Rounded" panose="020B0500000000000000" pitchFamily="34" charset="0"/>
                <a:cs typeface="Arial-SGK-TV" pitchFamily="2" charset="0"/>
              </a:defRPr>
            </a:lvl1pPr>
          </a:lstStyle>
          <a:p>
            <a:pPr marL="0" lvl="0">
              <a:spcBef>
                <a:spcPct val="0"/>
              </a:spcBef>
              <a:buNone/>
            </a:pPr>
            <a:r>
              <a:rPr lang="en-US"/>
              <a:t>Bài</a:t>
            </a:r>
          </a:p>
        </p:txBody>
      </p:sp>
      <p:sp>
        <p:nvSpPr>
          <p:cNvPr id="3" name="Hình"/>
          <p:cNvSpPr>
            <a:spLocks noGrp="1"/>
          </p:cNvSpPr>
          <p:nvPr>
            <p:ph type="pic" sz="quarter" idx="12" hasCustomPrompt="1"/>
          </p:nvPr>
        </p:nvSpPr>
        <p:spPr>
          <a:xfrm>
            <a:off x="0" y="2517922"/>
            <a:ext cx="3962400" cy="4340087"/>
          </a:xfrm>
          <a:prstGeom prst="rect">
            <a:avLst/>
          </a:prstGeom>
        </p:spPr>
        <p:txBody>
          <a:bodyPr/>
          <a:lstStyle>
            <a:lvl1pPr marL="0" indent="0">
              <a:buNone/>
              <a:defRPr/>
            </a:lvl1pPr>
          </a:lstStyle>
          <a:p>
            <a:r>
              <a:rPr lang="en-US"/>
              <a:t>hình ảnh</a:t>
            </a:r>
          </a:p>
        </p:txBody>
      </p:sp>
    </p:spTree>
    <p:extLst>
      <p:ext uri="{BB962C8B-B14F-4D97-AF65-F5344CB8AC3E}">
        <p14:creationId xmlns:p14="http://schemas.microsoft.com/office/powerpoint/2010/main" val="258209577"/>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500"/>
                                        <p:tgtEl>
                                          <p:spTgt spid="5">
                                            <p:txEl>
                                              <p:pRg st="0" end="0"/>
                                            </p:txEl>
                                          </p:spTgt>
                                        </p:tgtEl>
                                      </p:cBhvr>
                                    </p:animEffect>
                                    <p:anim calcmode="lin" valueType="num">
                                      <p:cBhvr>
                                        <p:cTn id="12" dur="1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1500"/>
                        <p:tgtEl>
                          <p:spTgt spid="5"/>
                        </p:tgtEl>
                      </p:cBhvr>
                    </p:animEffect>
                    <p:anim calcmode="lin" valueType="num">
                      <p:cBhvr>
                        <p:cTn dur="1500" fill="hold"/>
                        <p:tgtEl>
                          <p:spTgt spid="5"/>
                        </p:tgtEl>
                        <p:attrNameLst>
                          <p:attrName>ppt_x</p:attrName>
                        </p:attrNameLst>
                      </p:cBhvr>
                      <p:tavLst>
                        <p:tav tm="0">
                          <p:val>
                            <p:strVal val="#ppt_x"/>
                          </p:val>
                        </p:tav>
                        <p:tav tm="100000">
                          <p:val>
                            <p:strVal val="#ppt_x"/>
                          </p:val>
                        </p:tav>
                      </p:tavLst>
                    </p:anim>
                    <p:anim calcmode="lin" valueType="num">
                      <p:cBhvr>
                        <p:cTn dur="15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1500"/>
                        <p:tgtEl>
                          <p:spTgt spid="6"/>
                        </p:tgtEl>
                      </p:cBhvr>
                    </p:animEffect>
                  </p:childTnLst>
                </p:cTn>
              </p:par>
            </p:tnLst>
          </p:tmpl>
        </p:tmplLst>
      </p:bldP>
      <p:bldP spid="3"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ếng Việt 2"/>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5">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3484189537"/>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ội dung bài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ếng Việt 2"/>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5">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13315042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ội dung bài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ếng Việt 2"/>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5">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2302672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ết thú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312837"/>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4_空白">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277" tIns="43142" rIns="86277" bIns="43142" rtlCol="0" anchor="ctr"/>
          <a:lstStyle/>
          <a:p>
            <a:pPr algn="ctr" defTabSz="862758" fontAlgn="base">
              <a:spcBef>
                <a:spcPct val="0"/>
              </a:spcBef>
              <a:spcAft>
                <a:spcPct val="0"/>
              </a:spcAft>
            </a:pPr>
            <a:endParaRPr lang="zh-CN" altLang="en-US" sz="1700">
              <a:solidFill>
                <a:prstClr val="white"/>
              </a:solidFill>
            </a:endParaRPr>
          </a:p>
        </p:txBody>
      </p:sp>
    </p:spTree>
    <p:extLst>
      <p:ext uri="{BB962C8B-B14F-4D97-AF65-F5344CB8AC3E}">
        <p14:creationId xmlns:p14="http://schemas.microsoft.com/office/powerpoint/2010/main" val="1851505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16168606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10324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9AAA0D-5D0E-4CA5-A30C-DA0E8ADC4B2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0DCADA-BED8-4640-9A7B-D42AC98F4E5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F2CE65A-9DCC-47E0-8068-5AA46A67D90E}"/>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3A6B078C-8DF4-4519-A361-E170F871D7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17119C-B2D5-4FBC-BA55-ABF17721E9A1}"/>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49481169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15207992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322943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622744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8492758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747626"/>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49"/>
            <a:ext cx="4011084" cy="1162051"/>
          </a:xfrm>
        </p:spPr>
        <p:txBody>
          <a:bodyPr anchor="b"/>
          <a:lstStyle>
            <a:lvl1pPr algn="l">
              <a:defRPr sz="2665"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extLst>
      <p:ext uri="{BB962C8B-B14F-4D97-AF65-F5344CB8AC3E}">
        <p14:creationId xmlns:p14="http://schemas.microsoft.com/office/powerpoint/2010/main" val="291321612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7"/>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extLst>
      <p:ext uri="{BB962C8B-B14F-4D97-AF65-F5344CB8AC3E}">
        <p14:creationId xmlns:p14="http://schemas.microsoft.com/office/powerpoint/2010/main" val="164287120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826276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807624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57"/>
            <a:ext cx="9144000" cy="1655763"/>
          </a:xfrm>
          <a:prstGeom prst="rect">
            <a:avLst/>
          </a:prstGeo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7984" indent="0" algn="ctr">
              <a:buNone/>
              <a:defRPr sz="1600"/>
            </a:lvl5pPr>
            <a:lvl6pPr marL="2285138" indent="0" algn="ctr">
              <a:buNone/>
              <a:defRPr sz="1600"/>
            </a:lvl6pPr>
            <a:lvl7pPr marL="2742293" indent="0" algn="ctr">
              <a:buNone/>
              <a:defRPr sz="1600"/>
            </a:lvl7pPr>
            <a:lvl8pPr marL="3199445" indent="0" algn="ctr">
              <a:buNone/>
              <a:defRPr sz="1600"/>
            </a:lvl8pPr>
            <a:lvl9pPr marL="365659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414258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28C4D9-B711-4165-96CD-857BDB6A9AB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400DBA3-76A8-452A-AF62-2AA2825315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E2A5AB-0BF2-4A5C-A2DC-845814EDCAD2}"/>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387EA403-9E3E-4606-946E-56479F22EC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EEA28A-47AE-4D95-ADA6-257F20C5358D}"/>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31683411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38439303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89"/>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501"/>
            <a:ext cx="10515600" cy="1500187"/>
          </a:xfrm>
          <a:prstGeom prst="rect">
            <a:avLst/>
          </a:prstGeo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900">
                <a:solidFill>
                  <a:schemeClr val="tx1">
                    <a:tint val="75000"/>
                  </a:schemeClr>
                </a:solidFill>
              </a:defRPr>
            </a:lvl3pPr>
            <a:lvl4pPr marL="1371464" indent="0">
              <a:buNone/>
              <a:defRPr sz="1600">
                <a:solidFill>
                  <a:schemeClr val="tx1">
                    <a:tint val="75000"/>
                  </a:schemeClr>
                </a:solidFill>
              </a:defRPr>
            </a:lvl4pPr>
            <a:lvl5pPr marL="1827984" indent="0">
              <a:buNone/>
              <a:defRPr sz="1600">
                <a:solidFill>
                  <a:schemeClr val="tx1">
                    <a:tint val="75000"/>
                  </a:schemeClr>
                </a:solidFill>
              </a:defRPr>
            </a:lvl5pPr>
            <a:lvl6pPr marL="2285138" indent="0">
              <a:buNone/>
              <a:defRPr sz="1600">
                <a:solidFill>
                  <a:schemeClr val="tx1">
                    <a:tint val="75000"/>
                  </a:schemeClr>
                </a:solidFill>
              </a:defRPr>
            </a:lvl6pPr>
            <a:lvl7pPr marL="2742293" indent="0">
              <a:buNone/>
              <a:defRPr sz="1600">
                <a:solidFill>
                  <a:schemeClr val="tx1">
                    <a:tint val="75000"/>
                  </a:schemeClr>
                </a:solidFill>
              </a:defRPr>
            </a:lvl7pPr>
            <a:lvl8pPr marL="3199445" indent="0">
              <a:buNone/>
              <a:defRPr sz="1600">
                <a:solidFill>
                  <a:schemeClr val="tx1">
                    <a:tint val="75000"/>
                  </a:schemeClr>
                </a:solidFill>
              </a:defRPr>
            </a:lvl8pPr>
            <a:lvl9pPr marL="365659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9301980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586896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93" y="1681167"/>
            <a:ext cx="5157787" cy="823912"/>
          </a:xfrm>
          <a:prstGeom prst="rect">
            <a:avLst/>
          </a:prstGeo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7984" indent="0">
              <a:buNone/>
              <a:defRPr sz="1600" b="1"/>
            </a:lvl5pPr>
            <a:lvl6pPr marL="2285138" indent="0">
              <a:buNone/>
              <a:defRPr sz="1600" b="1"/>
            </a:lvl6pPr>
            <a:lvl7pPr marL="2742293" indent="0">
              <a:buNone/>
              <a:defRPr sz="1600" b="1"/>
            </a:lvl7pPr>
            <a:lvl8pPr marL="3199445" indent="0">
              <a:buNone/>
              <a:defRPr sz="1600" b="1"/>
            </a:lvl8pPr>
            <a:lvl9pPr marL="3656599" indent="0">
              <a:buNone/>
              <a:defRPr sz="1600" b="1"/>
            </a:lvl9pPr>
          </a:lstStyle>
          <a:p>
            <a:pPr lvl="0"/>
            <a:r>
              <a:rPr lang="en-US"/>
              <a:t>Edit Master text styles</a:t>
            </a:r>
          </a:p>
        </p:txBody>
      </p:sp>
      <p:sp>
        <p:nvSpPr>
          <p:cNvPr id="4" name="Content Placeholder 3"/>
          <p:cNvSpPr>
            <a:spLocks noGrp="1"/>
          </p:cNvSpPr>
          <p:nvPr>
            <p:ph sz="half" idx="2"/>
          </p:nvPr>
        </p:nvSpPr>
        <p:spPr>
          <a:xfrm>
            <a:off x="839793"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7"/>
            <a:ext cx="5183188" cy="823912"/>
          </a:xfrm>
          <a:prstGeom prst="rect">
            <a:avLst/>
          </a:prstGeo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7984" indent="0">
              <a:buNone/>
              <a:defRPr sz="1600" b="1"/>
            </a:lvl5pPr>
            <a:lvl6pPr marL="2285138" indent="0">
              <a:buNone/>
              <a:defRPr sz="1600" b="1"/>
            </a:lvl6pPr>
            <a:lvl7pPr marL="2742293" indent="0">
              <a:buNone/>
              <a:defRPr sz="1600" b="1"/>
            </a:lvl7pPr>
            <a:lvl8pPr marL="3199445" indent="0">
              <a:buNone/>
              <a:defRPr sz="1600" b="1"/>
            </a:lvl8pPr>
            <a:lvl9pPr marL="3656599" indent="0">
              <a:buNone/>
              <a:defRPr sz="16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8" name="Footer Placeholder 7"/>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9" name="Slide Number Placeholder 8"/>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500899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4" name="Footer Placeholder 3"/>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5" name="Slide Number Placeholder 4"/>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23140711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3" name="Footer Placeholder 2"/>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4" name="Slide Number Placeholder 3"/>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3774115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7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92" y="2057403"/>
            <a:ext cx="3932237" cy="3811588"/>
          </a:xfrm>
          <a:prstGeom prst="rect">
            <a:avLst/>
          </a:prstGeo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7984" indent="0">
              <a:buNone/>
              <a:defRPr sz="1100"/>
            </a:lvl5pPr>
            <a:lvl6pPr marL="2285138" indent="0">
              <a:buNone/>
              <a:defRPr sz="1100"/>
            </a:lvl6pPr>
            <a:lvl7pPr marL="2742293" indent="0">
              <a:buNone/>
              <a:defRPr sz="1100"/>
            </a:lvl7pPr>
            <a:lvl8pPr marL="3199445" indent="0">
              <a:buNone/>
              <a:defRPr sz="1100"/>
            </a:lvl8pPr>
            <a:lvl9pPr marL="3656599" indent="0">
              <a:buNone/>
              <a:defRPr sz="1100"/>
            </a:lvl9pPr>
          </a:lstStyle>
          <a:p>
            <a:pPr lvl="0"/>
            <a:r>
              <a:rPr lang="en-US"/>
              <a:t>Edit Master text styles</a:t>
            </a:r>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4989564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77"/>
            <a:ext cx="6172200" cy="4873625"/>
          </a:xfrm>
          <a:prstGeom prst="rect">
            <a:avLst/>
          </a:prstGeom>
        </p:spPr>
        <p:txBody>
          <a:bodyPr anchor="t"/>
          <a:lstStyle>
            <a:lvl1pPr marL="0" indent="0">
              <a:buNone/>
              <a:defRPr sz="3200"/>
            </a:lvl1pPr>
            <a:lvl2pPr marL="457155" indent="0">
              <a:buNone/>
              <a:defRPr sz="2800"/>
            </a:lvl2pPr>
            <a:lvl3pPr marL="914309" indent="0">
              <a:buNone/>
              <a:defRPr sz="2400"/>
            </a:lvl3pPr>
            <a:lvl4pPr marL="1371464" indent="0">
              <a:buNone/>
              <a:defRPr sz="2000"/>
            </a:lvl4pPr>
            <a:lvl5pPr marL="1827984" indent="0">
              <a:buNone/>
              <a:defRPr sz="2000"/>
            </a:lvl5pPr>
            <a:lvl6pPr marL="2285138" indent="0">
              <a:buNone/>
              <a:defRPr sz="2000"/>
            </a:lvl6pPr>
            <a:lvl7pPr marL="2742293" indent="0">
              <a:buNone/>
              <a:defRPr sz="2000"/>
            </a:lvl7pPr>
            <a:lvl8pPr marL="3199445" indent="0">
              <a:buNone/>
              <a:defRPr sz="2000"/>
            </a:lvl8pPr>
            <a:lvl9pPr marL="365659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92" y="2057403"/>
            <a:ext cx="3932237" cy="3811588"/>
          </a:xfrm>
          <a:prstGeom prst="rect">
            <a:avLst/>
          </a:prstGeo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7984" indent="0">
              <a:buNone/>
              <a:defRPr sz="1100"/>
            </a:lvl5pPr>
            <a:lvl6pPr marL="2285138" indent="0">
              <a:buNone/>
              <a:defRPr sz="1100"/>
            </a:lvl6pPr>
            <a:lvl7pPr marL="2742293" indent="0">
              <a:buNone/>
              <a:defRPr sz="1100"/>
            </a:lvl7pPr>
            <a:lvl8pPr marL="3199445" indent="0">
              <a:buNone/>
              <a:defRPr sz="1100"/>
            </a:lvl8pPr>
            <a:lvl9pPr marL="3656599" indent="0">
              <a:buNone/>
              <a:defRPr sz="1100"/>
            </a:lvl9pPr>
          </a:lstStyle>
          <a:p>
            <a:pPr lvl="0"/>
            <a:r>
              <a:rPr lang="en-US"/>
              <a:t>Edit Master text styles</a:t>
            </a:r>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2022326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41016360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58"/>
            <a:ext cx="2628901" cy="581183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7" y="365158"/>
            <a:ext cx="7734301" cy="58118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12/1/2024</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812733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50C45B-48ED-41F0-89BD-DDF271FA57A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9D9A716-C025-4FB7-9452-5DDFE4CE8C7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AC4F9CAB-04CE-49CE-AC52-3B2C9068B9D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6305B6B-A8EF-4683-85CE-1CA98A772870}"/>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5AB2CBCE-88AB-4955-897A-A3ACA280B4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34E34A5-C246-42CA-9FDF-6EAF4624D825}"/>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65886814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6608" t="15982" r="13050" b="15911"/>
          <a:stretch>
            <a:fillRect/>
          </a:stretch>
        </p:blipFill>
        <p:spPr>
          <a:xfrm>
            <a:off x="1" y="1"/>
            <a:ext cx="12192000" cy="6858000"/>
          </a:xfrm>
          <a:prstGeom prst="rect">
            <a:avLst/>
          </a:prstGeom>
        </p:spPr>
      </p:pic>
    </p:spTree>
    <p:extLst>
      <p:ext uri="{BB962C8B-B14F-4D97-AF65-F5344CB8AC3E}">
        <p14:creationId xmlns:p14="http://schemas.microsoft.com/office/powerpoint/2010/main" val="1438028327"/>
      </p:ext>
    </p:extLst>
  </p:cSld>
  <p:clrMapOvr>
    <a:masterClrMapping/>
  </p:clrMapOvr>
  <p:transition spd="slow" advTm="1000">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C2838-32AB-F0DE-327E-FCECC4C7AE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1DC5247-C6DA-72A3-22C2-276D9DFC1A57}"/>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469FC5-4B34-BB6D-B0A6-EDB514673DE1}"/>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FCD6C9B2-27A9-9384-8573-2E278EEC00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E58510-455B-04B5-21EF-643ECBAC056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7696017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163F9-1640-22E0-2DFB-CCC0B6D42D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EE913B-DADE-00D2-9EE6-229E8AE0E5F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DEE23-4B15-208A-C431-8A9104DD9DAA}"/>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373CF679-25A0-AA86-A959-3F7292543A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45FEE8-B9CE-B650-E80B-DCF180A3E36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7530641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3E1C6-F28D-28B6-366E-A9E666BB528C}"/>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49272A-E9A1-6DDA-2CBF-6B307EF82B40}"/>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53AC85-7DCD-7B46-6186-5A38ED7D199D}"/>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B919C5E1-ACAB-CCBA-58C3-02F17FB5F7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306C0-284D-0AD5-7675-6C7AA168D5D9}"/>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3525047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9AA26-0920-253A-1B3A-C25A5DECE3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1C85EB-6E3E-228E-9BC8-2074E16B06B6}"/>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B5AF9A-89D8-E486-46E8-F7DB20F609B1}"/>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A032BE-066A-6EF6-3FD8-1176559FDD91}"/>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6" name="Footer Placeholder 5">
            <a:extLst>
              <a:ext uri="{FF2B5EF4-FFF2-40B4-BE49-F238E27FC236}">
                <a16:creationId xmlns:a16="http://schemas.microsoft.com/office/drawing/2014/main" id="{BFEAC68A-F279-84B6-F858-39B7CEB3F3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153E95-AE77-9A8F-A976-86C176475A13}"/>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4529670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86144-0C95-FDD6-2B40-7B5C343C8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26A8D4-FBC1-6086-9F01-F4467D1AB3CE}"/>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80A643-726C-F5E8-9466-9E536AEF31AC}"/>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074AE65-7216-9CC9-FDDE-AD229920F3CB}"/>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79F487-7A46-5333-03BE-FF9F5169AC0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91B343-99F6-3F57-7C7F-451F5F6828F8}"/>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8" name="Footer Placeholder 7">
            <a:extLst>
              <a:ext uri="{FF2B5EF4-FFF2-40B4-BE49-F238E27FC236}">
                <a16:creationId xmlns:a16="http://schemas.microsoft.com/office/drawing/2014/main" id="{8DBE397A-D397-E3DD-0016-07497ACAD4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92C715-56EE-A8DC-DE82-5A8F4CC37008}"/>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7395856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DE4C7-FB69-A77F-E038-E0858610BD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40CE38-EA2E-7D3A-83B6-B0551065A439}"/>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4" name="Footer Placeholder 3">
            <a:extLst>
              <a:ext uri="{FF2B5EF4-FFF2-40B4-BE49-F238E27FC236}">
                <a16:creationId xmlns:a16="http://schemas.microsoft.com/office/drawing/2014/main" id="{8F80A544-B5CA-6A6C-4218-6B17004F30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B459C1-3B8E-5CB2-40AF-14A22B0148DE}"/>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7151667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B8B27E-0644-CBDB-C524-BDFD58E0CF13}"/>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3" name="Footer Placeholder 2">
            <a:extLst>
              <a:ext uri="{FF2B5EF4-FFF2-40B4-BE49-F238E27FC236}">
                <a16:creationId xmlns:a16="http://schemas.microsoft.com/office/drawing/2014/main" id="{1E1DD0FF-1FC9-EC42-7356-AC8B9D3F11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38F02D-4E3C-E367-43C5-09FDB8F98A76}"/>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6648149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F05E9-1F88-C5EE-EF70-EA3981CAE2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5A3470-5087-619F-38F6-AD694C78CAC0}"/>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3F10DB-A00C-F861-184A-302A17CADD87}"/>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B39E9B-A151-ED07-A8F7-E0309DF5B891}"/>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6" name="Footer Placeholder 5">
            <a:extLst>
              <a:ext uri="{FF2B5EF4-FFF2-40B4-BE49-F238E27FC236}">
                <a16:creationId xmlns:a16="http://schemas.microsoft.com/office/drawing/2014/main" id="{8449ED2E-8C4B-EFE6-5A39-F57C9D2827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3DB092-EF32-1579-1878-F5F8735EAB3D}"/>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2224687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F6128-7498-E38B-08E8-6DD0ACD27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614011-A1C6-9B8E-DE78-5721A33060D4}"/>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E4A673AA-A812-336D-64B7-7BABB2555F90}"/>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33CBE1-53F8-D4FA-D122-1FCFB543128B}"/>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6" name="Footer Placeholder 5">
            <a:extLst>
              <a:ext uri="{FF2B5EF4-FFF2-40B4-BE49-F238E27FC236}">
                <a16:creationId xmlns:a16="http://schemas.microsoft.com/office/drawing/2014/main" id="{1C9E87F8-C9B4-DFEF-FCD9-8D59F96659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DE763-C4E4-9F22-86BD-FBDFA371E623}"/>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753568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245CBC-3359-4DA4-9E63-9BB4A2AE47F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5243B9D-8398-415F-B221-D309A4E819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57E598ED-DC27-4880-8409-A0A10D2034E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E8BBCBE-6CE5-42E7-B3A6-E982BD62A0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B862D6CD-129F-4976-9946-AA4620BD523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BAE369C-7FEC-4C3C-B4F5-90852614DC66}"/>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8" name="页脚占位符 7">
            <a:extLst>
              <a:ext uri="{FF2B5EF4-FFF2-40B4-BE49-F238E27FC236}">
                <a16:creationId xmlns:a16="http://schemas.microsoft.com/office/drawing/2014/main" id="{44E33A6F-CB95-436C-90F1-3D980CD460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CEB34D8-B026-4D78-AE0E-C5AF75548900}"/>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09693494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DB76-15AA-0062-37A4-CFC6D6B213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842BC8-0C5F-6743-2516-A5B0D7059F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B03FF-AACF-AA26-D157-782720D9C60F}"/>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DC61387D-A5E3-9679-114B-B71D7ABC04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5764B2-358E-97FC-ADF8-CD8425A3AB15}"/>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7504826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CC17A1-1C28-B08A-49D4-76AFF8B00BE6}"/>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90B4E1-A4F5-6814-F30D-9364055DA69A}"/>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532ADE-EA4E-8ADA-74D1-D3B6B8912C4A}"/>
              </a:ext>
            </a:extLst>
          </p:cNvPr>
          <p:cNvSpPr>
            <a:spLocks noGrp="1"/>
          </p:cNvSpPr>
          <p:nvPr>
            <p:ph type="dt" sz="half" idx="10"/>
          </p:nvPr>
        </p:nvSpPr>
        <p:spPr/>
        <p:txBody>
          <a:body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AD5180E4-8C4C-68B2-B5D5-746B223EE2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EA1813-F4AC-E6B0-9C2B-0457F36A6731}"/>
              </a:ext>
            </a:extLst>
          </p:cNvPr>
          <p:cNvSpPr>
            <a:spLocks noGrp="1"/>
          </p:cNvSpPr>
          <p:nvPr>
            <p:ph type="sldNum" sz="quarter" idx="12"/>
          </p:nvPr>
        </p:nvSpPr>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2696478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24526-AB47-4C7E-FD78-D48892ED8E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B5399C-3F0B-07D2-2747-478B1551AB2C}"/>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D5848F-D25E-1DCE-7FCF-7F7DBDFCADE8}"/>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BD03DF59-241A-2822-8356-3E79A738F4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05A77-FEE7-5C22-C297-6FBD73AA188B}"/>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4244077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26E34-CAEC-053C-B7FD-CCAB9AA77E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6FC050-7260-008C-E700-EAAC61F98F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6AD060-F42E-0679-9932-769DB5011E22}"/>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FD23BC71-BA8D-54EC-4D2F-BD07B8F9F4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73087-24D1-B375-A05D-7D22C9981BF1}"/>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2615362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8EACC-348B-7643-3E64-CF1909C51A83}"/>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CFB57-1230-65AD-EC40-A77DCD41543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91BD12-E915-650F-029B-69DFE02672E9}"/>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50FB8926-2050-3C27-C9F2-600010F87A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BD613A-F99D-8B07-BEED-77AB87D0781B}"/>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1593820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71B7F-B41C-C586-196F-C5F6FC3843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7BB1CE-2A04-9D26-E77C-F1B9D830FE9C}"/>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D0EF51-5509-6C05-3408-3FE344DE06CA}"/>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A95257-66E4-AC71-F88E-3E1D3F668A0E}"/>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6" name="Footer Placeholder 5">
            <a:extLst>
              <a:ext uri="{FF2B5EF4-FFF2-40B4-BE49-F238E27FC236}">
                <a16:creationId xmlns:a16="http://schemas.microsoft.com/office/drawing/2014/main" id="{4EDD8CF3-5A36-BFFE-6E14-F87EDF7C45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2960BD-AA1B-D967-BD3E-D5C6C07D3F57}"/>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242804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52408-A5DE-39EA-6B59-18E88FECBB4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ECDF101-4308-974D-FDF2-2ED3AA348A7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1B7B0C-E059-E5C0-E57E-05654C086751}"/>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89A067-BDE3-CAB7-B049-F6FEB564CB5D}"/>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7A7191-EC28-BCBB-BCED-C8A39A9AB05F}"/>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813714-5551-C875-7EB1-391B578A5110}"/>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8" name="Footer Placeholder 7">
            <a:extLst>
              <a:ext uri="{FF2B5EF4-FFF2-40B4-BE49-F238E27FC236}">
                <a16:creationId xmlns:a16="http://schemas.microsoft.com/office/drawing/2014/main" id="{D01F3CFF-D529-AD30-3382-068432B4F6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6B8531-CC7B-2B79-811A-91822B4B8703}"/>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16984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9EFDA-5440-BF09-4AB7-0D0F5029DA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10D25B-5E27-F326-8AFE-536DBEA88EFF}"/>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4" name="Footer Placeholder 3">
            <a:extLst>
              <a:ext uri="{FF2B5EF4-FFF2-40B4-BE49-F238E27FC236}">
                <a16:creationId xmlns:a16="http://schemas.microsoft.com/office/drawing/2014/main" id="{CD8835EE-6893-5111-9926-A5EADB47AF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2FA077-3D71-683F-DF76-5D2D9DEB74DA}"/>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299972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517707-2575-6493-A3C3-CFDA5E605623}"/>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3" name="Footer Placeholder 2">
            <a:extLst>
              <a:ext uri="{FF2B5EF4-FFF2-40B4-BE49-F238E27FC236}">
                <a16:creationId xmlns:a16="http://schemas.microsoft.com/office/drawing/2014/main" id="{1739B067-692E-7E6A-DE10-0D0B07751A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8724EF4-7696-00AA-8C28-1B8677EB831D}"/>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2284360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E18B4-D855-84AE-A083-F2AACD9EB6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53C377-9154-1008-3B1F-E33C65F7956A}"/>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39D192-93A9-00F3-6421-E895B5791FC2}"/>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6AD307-66D3-6C49-338A-F21C4A3835B8}"/>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6" name="Footer Placeholder 5">
            <a:extLst>
              <a:ext uri="{FF2B5EF4-FFF2-40B4-BE49-F238E27FC236}">
                <a16:creationId xmlns:a16="http://schemas.microsoft.com/office/drawing/2014/main" id="{E65BFC18-5610-B3CB-DC7E-3D35CA521B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DB4676-826D-C8ED-7A61-B4741884BC3B}"/>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458721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94528A-737D-4F35-8962-A4BC2B25EEF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839E42D-F9EC-4957-B154-35FCED59E314}"/>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4" name="页脚占位符 3">
            <a:extLst>
              <a:ext uri="{FF2B5EF4-FFF2-40B4-BE49-F238E27FC236}">
                <a16:creationId xmlns:a16="http://schemas.microsoft.com/office/drawing/2014/main" id="{EC43C2E2-DC2E-4DC4-BDAF-F5A1FACA88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FBB7D54-7B1C-4046-82AD-A863BFFD39B1}"/>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321874310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FFC6B-8AA6-98FF-4BA9-BCFBD92420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EA64B3-4F5C-BCF3-2823-4B4337A6D62E}"/>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81C7E76A-15AE-E893-3902-77FD3330D4F8}"/>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0FDDE-78C5-7B63-39E5-CC449D3D9BE3}"/>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6" name="Footer Placeholder 5">
            <a:extLst>
              <a:ext uri="{FF2B5EF4-FFF2-40B4-BE49-F238E27FC236}">
                <a16:creationId xmlns:a16="http://schemas.microsoft.com/office/drawing/2014/main" id="{604B82A9-08C7-900A-D5F6-451E1DC216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3E0C21-545E-CD78-B2EA-C1D01EC8A895}"/>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624355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FAEF5-210F-45A8-C14E-9AC08AC730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8CDBE6-9D73-A883-71A9-8D033AD0FD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99E93E-46F1-563B-9D63-4AD187FCCF11}"/>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755FF5C9-BD55-EBB6-AF32-FAAE2A06F6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24FE8-9083-DEA9-FC4F-9C1927E2F1DA}"/>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454700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38B8BC-ADAE-D764-D3B6-1191803059AA}"/>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2A0ACD-5218-0FFD-6118-94E9672E3FFB}"/>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B9327A-1107-B704-FB62-D6B4105C8D91}"/>
              </a:ext>
            </a:extLst>
          </p:cNvPr>
          <p:cNvSpPr>
            <a:spLocks noGrp="1"/>
          </p:cNvSpPr>
          <p:nvPr>
            <p:ph type="dt" sz="half" idx="10"/>
          </p:nvPr>
        </p:nvSpPr>
        <p:spPr/>
        <p:txBody>
          <a:body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4CEE9FBA-DC2A-11F3-78A5-E336898746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F163C1-D5CD-7A49-22F1-A855C347E2F3}"/>
              </a:ext>
            </a:extLst>
          </p:cNvPr>
          <p:cNvSpPr>
            <a:spLocks noGrp="1"/>
          </p:cNvSpPr>
          <p:nvPr>
            <p:ph type="sldNum" sz="quarter" idx="12"/>
          </p:nvPr>
        </p:nvSpPr>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587669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98874"/>
      </p:ext>
    </p:extLst>
  </p:cSld>
  <p:clrMapOvr>
    <a:masterClrMapping/>
  </p:clrMapOvr>
  <p:transition spd="med">
    <p:comb/>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329703"/>
      </p:ext>
    </p:extLst>
  </p:cSld>
  <p:clrMapOvr>
    <a:masterClrMapping/>
  </p:clrMapOvr>
  <p:transition spd="med">
    <p:comb/>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6345EA-BFE8-43E2-B1C2-EB5C7572495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FE9B1B0-0DAB-45AC-A252-7B6042524F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B6B62B9-7A9D-453B-B84E-AD27D7C249D5}"/>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A21E320F-33DC-40EF-ADCF-CEB2649AF78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39F3DCE-1E37-4F8C-92B8-67DEBAF101C1}"/>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273577681"/>
      </p:ext>
    </p:extLst>
  </p:cSld>
  <p:clrMapOvr>
    <a:masterClrMapping/>
  </p:clrMapOvr>
  <p:transition spd="med">
    <p:comb/>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02DB7D-A1DB-456E-8636-5B125056E9F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A64B688-324F-4DC2-A9B7-AC1FBA54D078}"/>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FA15A31-77DA-43F5-91FA-8E8EB84B7655}"/>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6E39D65-C1EA-4B50-95D6-1A6F0460EC8A}"/>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A9409E63-23FC-4EC5-9F80-D9A8EA13B56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2BDB153-D69E-46D2-9359-29223956FEAA}"/>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1797738592"/>
      </p:ext>
    </p:extLst>
  </p:cSld>
  <p:clrMapOvr>
    <a:masterClrMapping/>
  </p:clrMapOvr>
  <p:transition spd="med">
    <p:comb/>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E85E80-5740-4970-8B87-5908955B7142}"/>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8040FF2-2C9C-41F6-BD73-E84C0F448CC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3256226-A66A-4226-8FE0-FC1E46BBAC45}"/>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5A81C02-AF3B-4525-A8B6-2D72B5EE11D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1E3A102-D23E-47D6-83DF-510D920C68D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B7EF35-6C43-4222-A362-11EB9F37E90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8" name="页脚占位符 7">
            <a:extLst>
              <a:ext uri="{FF2B5EF4-FFF2-40B4-BE49-F238E27FC236}">
                <a16:creationId xmlns:a16="http://schemas.microsoft.com/office/drawing/2014/main" id="{8A86DAC4-8AE0-4962-A0DB-D84836E88F1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60710E24-A3EF-4F5E-8D42-EA32B553824E}"/>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80827732"/>
      </p:ext>
    </p:extLst>
  </p:cSld>
  <p:clrMapOvr>
    <a:masterClrMapping/>
  </p:clrMapOvr>
  <p:transition spd="med">
    <p:comb/>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AE928B-A2F3-4AF9-8C55-C4E7656A948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EAFDBB-CCD9-458F-A6AD-8A5B5F07EA73}"/>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4" name="页脚占位符 3">
            <a:extLst>
              <a:ext uri="{FF2B5EF4-FFF2-40B4-BE49-F238E27FC236}">
                <a16:creationId xmlns:a16="http://schemas.microsoft.com/office/drawing/2014/main" id="{C669E20B-FEC7-41CD-8AD7-505D45AF5DC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C9EAB99-2D96-4BD5-8416-F2C75A96B789}"/>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1087418224"/>
      </p:ext>
    </p:extLst>
  </p:cSld>
  <p:clrMapOvr>
    <a:masterClrMapping/>
  </p:clrMapOvr>
  <p:transition spd="med">
    <p:comb/>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342B87C-D414-4D43-BA5B-2ED7E2C25BE9}"/>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3" name="页脚占位符 2">
            <a:extLst>
              <a:ext uri="{FF2B5EF4-FFF2-40B4-BE49-F238E27FC236}">
                <a16:creationId xmlns:a16="http://schemas.microsoft.com/office/drawing/2014/main" id="{4655618C-89BB-4584-B272-B16A3B89FEC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62B2A6DD-1CF4-4F8D-A2A0-62D8F70C7E5C}"/>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222214834"/>
      </p:ext>
    </p:extLst>
  </p:cSld>
  <p:clrMapOvr>
    <a:masterClrMapping/>
  </p:clrMapOvr>
  <p:transition spd="med">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82C3F13-E404-467C-8FA5-3F717D5E0E66}"/>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3" name="页脚占位符 2">
            <a:extLst>
              <a:ext uri="{FF2B5EF4-FFF2-40B4-BE49-F238E27FC236}">
                <a16:creationId xmlns:a16="http://schemas.microsoft.com/office/drawing/2014/main" id="{479A37AE-10DF-4643-B760-F2FCFB01C59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392DB94-09ED-4204-BC26-58DA021AF06C}"/>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382186731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FF587A-E140-4C6F-8176-EBD39BE560D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F8B9F4-C7F8-4CF0-BE0A-DBFCB7117D4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A319513-B154-4CAB-8870-5550E33B001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79B2B7F-12B8-4C09-84BF-5AB10A3638CA}"/>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8ADBC5A9-E366-4B15-803D-AA54E7B7D0E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0C2D636-B74C-4CDA-A467-0FD13F39E148}"/>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121356638"/>
      </p:ext>
    </p:extLst>
  </p:cSld>
  <p:clrMapOvr>
    <a:masterClrMapping/>
  </p:clrMapOvr>
  <p:transition spd="med">
    <p:comb/>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66E672-0D09-462F-A88F-4FF566313D2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5575043-5162-4972-8019-FDD43BF2B8E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4B291C7-4DC4-452E-BDAD-604D06EDCFC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97E018A-354C-44A0-8AA3-60E776C05F8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6B1CDA88-2FFB-400F-95A9-A59B2484DE8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1115F5C-BC69-467D-8915-AB4D0B648D0D}"/>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563133074"/>
      </p:ext>
    </p:extLst>
  </p:cSld>
  <p:clrMapOvr>
    <a:masterClrMapping/>
  </p:clrMapOvr>
  <p:transition spd="med">
    <p:comb/>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AE0D47-7302-4967-BC7C-E8A3E9C62CE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4EB3EF-2372-4C4F-8D4B-CCC9E135E1A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32DAAA-A5BA-4D96-AAFF-17AB1CAE00E6}"/>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AFBABF8E-DF55-435F-A44B-8B6C3133A4E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B74CD964-2609-407C-BBC7-C625A8DDFEC7}"/>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2810872757"/>
      </p:ext>
    </p:extLst>
  </p:cSld>
  <p:clrMapOvr>
    <a:masterClrMapping/>
  </p:clrMapOvr>
  <p:transition spd="med">
    <p:comb/>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65566E7-1888-40AC-BF65-008E900E6F72}"/>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99486CD-B0C4-4191-AF1D-05FDF79A4A8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275573-1503-4E2D-887A-627CCD89FCFD}"/>
              </a:ext>
            </a:extLst>
          </p:cNvPr>
          <p:cNvSpPr>
            <a:spLocks noGrp="1"/>
          </p:cNvSpPr>
          <p:nvPr>
            <p:ph type="dt" sz="half" idx="10"/>
          </p:nvPr>
        </p:nvSpPr>
        <p:spPr>
          <a:xfrm>
            <a:off x="838200" y="6356350"/>
            <a:ext cx="2743200" cy="365125"/>
          </a:xfrm>
          <a:prstGeom prst="rect">
            <a:avLst/>
          </a:prstGeom>
        </p:spPr>
        <p:txBody>
          <a:bodyPr/>
          <a:lstStyle/>
          <a:p>
            <a:fld id="{C9CDC8D6-B38B-4380-A986-ABDDBB35AC1D}"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D208D5F6-753B-4B83-972B-BE8CF214EFA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E76EA74-745D-498D-895C-E08F4410789A}"/>
              </a:ext>
            </a:extLst>
          </p:cNvPr>
          <p:cNvSpPr>
            <a:spLocks noGrp="1"/>
          </p:cNvSpPr>
          <p:nvPr>
            <p:ph type="sldNum" sz="quarter" idx="12"/>
          </p:nvPr>
        </p:nvSpPr>
        <p:spPr>
          <a:xfrm>
            <a:off x="8610600" y="6356350"/>
            <a:ext cx="2743200" cy="365125"/>
          </a:xfrm>
          <a:prstGeom prst="rect">
            <a:avLst/>
          </a:prstGeom>
        </p:spPr>
        <p:txBody>
          <a:bodyPr/>
          <a:lstStyle/>
          <a:p>
            <a:fld id="{8F9AA224-7BE2-496D-9AD1-242C5EBE5622}" type="slidenum">
              <a:rPr lang="zh-CN" altLang="en-US" smtClean="0"/>
              <a:t>‹#›</a:t>
            </a:fld>
            <a:endParaRPr lang="zh-CN" altLang="en-US"/>
          </a:p>
        </p:txBody>
      </p:sp>
    </p:spTree>
    <p:extLst>
      <p:ext uri="{BB962C8B-B14F-4D97-AF65-F5344CB8AC3E}">
        <p14:creationId xmlns:p14="http://schemas.microsoft.com/office/powerpoint/2010/main" val="3798600365"/>
      </p:ext>
    </p:extLst>
  </p:cSld>
  <p:clrMapOvr>
    <a:masterClrMapping/>
  </p:clrMapOvr>
  <p:transition spd="med">
    <p:comb/>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928155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31754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10689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44174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99608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13722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52005F-E733-419A-8201-982CDF0791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5545188-1CAE-46DC-A1CB-DC661A5EEF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BB93F6A-5BBB-4CC0-91E4-230622D0DF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317CA27-D7C6-4571-87C9-56F54F6EC0CB}"/>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08166DE1-404C-4A7F-BC91-BF53A01B6E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E4E7B1F-4ABA-44F2-ACE4-5EF70A782C12}"/>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29300430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23836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86404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09355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62523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62495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21"/>
        <p:cNvGrpSpPr/>
        <p:nvPr/>
      </p:nvGrpSpPr>
      <p:grpSpPr>
        <a:xfrm>
          <a:off x="0" y="0"/>
          <a:ext cx="0" cy="0"/>
          <a:chOff x="0" y="0"/>
          <a:chExt cx="0" cy="0"/>
        </a:xfrm>
      </p:grpSpPr>
      <p:grpSp>
        <p:nvGrpSpPr>
          <p:cNvPr id="322" name="Google Shape;322;p14"/>
          <p:cNvGrpSpPr/>
          <p:nvPr/>
        </p:nvGrpSpPr>
        <p:grpSpPr>
          <a:xfrm>
            <a:off x="23912" y="2134452"/>
            <a:ext cx="1868392" cy="2589073"/>
            <a:chOff x="1002412" y="3043930"/>
            <a:chExt cx="1598009" cy="2214397"/>
          </a:xfrm>
        </p:grpSpPr>
        <p:sp>
          <p:nvSpPr>
            <p:cNvPr id="323" name="Google Shape;323;p14"/>
            <p:cNvSpPr/>
            <p:nvPr/>
          </p:nvSpPr>
          <p:spPr>
            <a:xfrm>
              <a:off x="1717766" y="4672597"/>
              <a:ext cx="165949" cy="585731"/>
            </a:xfrm>
            <a:custGeom>
              <a:avLst/>
              <a:gdLst/>
              <a:ahLst/>
              <a:cxnLst/>
              <a:rect l="l" t="t" r="r" b="b"/>
              <a:pathLst>
                <a:path w="4672" h="16489" extrusionOk="0">
                  <a:moveTo>
                    <a:pt x="0" y="1"/>
                  </a:moveTo>
                  <a:lnTo>
                    <a:pt x="0" y="16488"/>
                  </a:lnTo>
                  <a:lnTo>
                    <a:pt x="4672" y="16488"/>
                  </a:lnTo>
                  <a:lnTo>
                    <a:pt x="46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4"/>
            <p:cNvSpPr/>
            <p:nvPr/>
          </p:nvSpPr>
          <p:spPr>
            <a:xfrm>
              <a:off x="1002412" y="3043930"/>
              <a:ext cx="1598009" cy="1855660"/>
            </a:xfrm>
            <a:custGeom>
              <a:avLst/>
              <a:gdLst/>
              <a:ahLst/>
              <a:cxnLst/>
              <a:rect l="l" t="t" r="r" b="b"/>
              <a:pathLst>
                <a:path w="44989" h="52239" extrusionOk="0">
                  <a:moveTo>
                    <a:pt x="22220" y="0"/>
                  </a:moveTo>
                  <a:cubicBezTo>
                    <a:pt x="22220" y="15938"/>
                    <a:pt x="12053" y="24025"/>
                    <a:pt x="4751" y="25399"/>
                  </a:cubicBezTo>
                  <a:cubicBezTo>
                    <a:pt x="5509" y="25624"/>
                    <a:pt x="6279" y="25720"/>
                    <a:pt x="7040" y="25720"/>
                  </a:cubicBezTo>
                  <a:cubicBezTo>
                    <a:pt x="11330" y="25720"/>
                    <a:pt x="15350" y="22690"/>
                    <a:pt x="15350" y="22690"/>
                  </a:cubicBezTo>
                  <a:lnTo>
                    <a:pt x="15350" y="22730"/>
                  </a:lnTo>
                  <a:cubicBezTo>
                    <a:pt x="12681" y="26223"/>
                    <a:pt x="8755" y="28579"/>
                    <a:pt x="4398" y="29325"/>
                  </a:cubicBezTo>
                  <a:cubicBezTo>
                    <a:pt x="4398" y="29325"/>
                    <a:pt x="5834" y="30167"/>
                    <a:pt x="8438" y="30167"/>
                  </a:cubicBezTo>
                  <a:cubicBezTo>
                    <a:pt x="9563" y="30167"/>
                    <a:pt x="10906" y="30010"/>
                    <a:pt x="12445" y="29560"/>
                  </a:cubicBezTo>
                  <a:lnTo>
                    <a:pt x="12445" y="29560"/>
                  </a:lnTo>
                  <a:cubicBezTo>
                    <a:pt x="9893" y="33329"/>
                    <a:pt x="6321" y="36312"/>
                    <a:pt x="2199" y="38275"/>
                  </a:cubicBezTo>
                  <a:cubicBezTo>
                    <a:pt x="2233" y="38309"/>
                    <a:pt x="2361" y="38325"/>
                    <a:pt x="2562" y="38325"/>
                  </a:cubicBezTo>
                  <a:cubicBezTo>
                    <a:pt x="3980" y="38325"/>
                    <a:pt x="9082" y="37535"/>
                    <a:pt x="11385" y="36744"/>
                  </a:cubicBezTo>
                  <a:lnTo>
                    <a:pt x="11385" y="36744"/>
                  </a:lnTo>
                  <a:cubicBezTo>
                    <a:pt x="9815" y="40042"/>
                    <a:pt x="5968" y="45655"/>
                    <a:pt x="1" y="46440"/>
                  </a:cubicBezTo>
                  <a:cubicBezTo>
                    <a:pt x="1" y="46440"/>
                    <a:pt x="1672" y="46784"/>
                    <a:pt x="3996" y="46784"/>
                  </a:cubicBezTo>
                  <a:cubicBezTo>
                    <a:pt x="6385" y="46784"/>
                    <a:pt x="9465" y="46421"/>
                    <a:pt x="12131" y="44949"/>
                  </a:cubicBezTo>
                  <a:lnTo>
                    <a:pt x="12131" y="44949"/>
                  </a:lnTo>
                  <a:cubicBezTo>
                    <a:pt x="11817" y="45852"/>
                    <a:pt x="8284" y="51033"/>
                    <a:pt x="4790" y="52093"/>
                  </a:cubicBezTo>
                  <a:cubicBezTo>
                    <a:pt x="5860" y="52152"/>
                    <a:pt x="6866" y="52179"/>
                    <a:pt x="7810" y="52179"/>
                  </a:cubicBezTo>
                  <a:cubicBezTo>
                    <a:pt x="20860" y="52179"/>
                    <a:pt x="22259" y="46990"/>
                    <a:pt x="22259" y="46990"/>
                  </a:cubicBezTo>
                  <a:cubicBezTo>
                    <a:pt x="22259" y="46990"/>
                    <a:pt x="23164" y="52239"/>
                    <a:pt x="37835" y="52239"/>
                  </a:cubicBezTo>
                  <a:cubicBezTo>
                    <a:pt x="38442" y="52239"/>
                    <a:pt x="39073" y="52230"/>
                    <a:pt x="39728" y="52211"/>
                  </a:cubicBezTo>
                  <a:cubicBezTo>
                    <a:pt x="39728" y="52211"/>
                    <a:pt x="31916" y="47893"/>
                    <a:pt x="31916" y="45302"/>
                  </a:cubicBezTo>
                  <a:lnTo>
                    <a:pt x="31916" y="45302"/>
                  </a:lnTo>
                  <a:cubicBezTo>
                    <a:pt x="34712" y="47054"/>
                    <a:pt x="37799" y="47514"/>
                    <a:pt x="40271" y="47514"/>
                  </a:cubicBezTo>
                  <a:cubicBezTo>
                    <a:pt x="43006" y="47514"/>
                    <a:pt x="44988" y="46951"/>
                    <a:pt x="44988" y="46951"/>
                  </a:cubicBezTo>
                  <a:cubicBezTo>
                    <a:pt x="38982" y="46166"/>
                    <a:pt x="34664" y="40159"/>
                    <a:pt x="33055" y="36901"/>
                  </a:cubicBezTo>
                  <a:lnTo>
                    <a:pt x="33055" y="36901"/>
                  </a:lnTo>
                  <a:cubicBezTo>
                    <a:pt x="35053" y="37567"/>
                    <a:pt x="39435" y="38748"/>
                    <a:pt x="41334" y="38748"/>
                  </a:cubicBezTo>
                  <a:cubicBezTo>
                    <a:pt x="41896" y="38748"/>
                    <a:pt x="42241" y="38644"/>
                    <a:pt x="42241" y="38393"/>
                  </a:cubicBezTo>
                  <a:cubicBezTo>
                    <a:pt x="36627" y="35370"/>
                    <a:pt x="33408" y="32073"/>
                    <a:pt x="31563" y="29325"/>
                  </a:cubicBezTo>
                  <a:lnTo>
                    <a:pt x="31563" y="29325"/>
                  </a:lnTo>
                  <a:cubicBezTo>
                    <a:pt x="33421" y="29953"/>
                    <a:pt x="35022" y="30162"/>
                    <a:pt x="36330" y="30162"/>
                  </a:cubicBezTo>
                  <a:cubicBezTo>
                    <a:pt x="38947" y="30162"/>
                    <a:pt x="40395" y="29325"/>
                    <a:pt x="40395" y="29325"/>
                  </a:cubicBezTo>
                  <a:cubicBezTo>
                    <a:pt x="36627" y="28697"/>
                    <a:pt x="33172" y="26812"/>
                    <a:pt x="30542" y="23986"/>
                  </a:cubicBezTo>
                  <a:lnTo>
                    <a:pt x="30542" y="23986"/>
                  </a:lnTo>
                  <a:cubicBezTo>
                    <a:pt x="32739" y="25526"/>
                    <a:pt x="35097" y="25917"/>
                    <a:pt x="36870" y="25917"/>
                  </a:cubicBezTo>
                  <a:cubicBezTo>
                    <a:pt x="38485" y="25917"/>
                    <a:pt x="39614" y="25592"/>
                    <a:pt x="39689" y="25517"/>
                  </a:cubicBezTo>
                  <a:cubicBezTo>
                    <a:pt x="34939" y="25517"/>
                    <a:pt x="22220" y="16056"/>
                    <a:pt x="22220" y="118"/>
                  </a:cubicBezTo>
                  <a:lnTo>
                    <a:pt x="22220" y="0"/>
                  </a:lnTo>
                  <a:close/>
                </a:path>
              </a:pathLst>
            </a:custGeom>
            <a:solidFill>
              <a:srgbClr val="82A6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5" name="Google Shape;325;p14"/>
          <p:cNvSpPr/>
          <p:nvPr/>
        </p:nvSpPr>
        <p:spPr>
          <a:xfrm>
            <a:off x="10540367" y="356448"/>
            <a:ext cx="1756405" cy="837088"/>
          </a:xfrm>
          <a:custGeom>
            <a:avLst/>
            <a:gdLst/>
            <a:ahLst/>
            <a:cxnLst/>
            <a:rect l="l" t="t" r="r" b="b"/>
            <a:pathLst>
              <a:path w="35175" h="16763" extrusionOk="0">
                <a:moveTo>
                  <a:pt x="18530" y="0"/>
                </a:moveTo>
                <a:cubicBezTo>
                  <a:pt x="12681" y="0"/>
                  <a:pt x="7931" y="2866"/>
                  <a:pt x="7931" y="6399"/>
                </a:cubicBezTo>
                <a:lnTo>
                  <a:pt x="7931" y="6713"/>
                </a:lnTo>
                <a:cubicBezTo>
                  <a:pt x="3338" y="7341"/>
                  <a:pt x="1" y="9225"/>
                  <a:pt x="1" y="11502"/>
                </a:cubicBezTo>
                <a:cubicBezTo>
                  <a:pt x="1" y="14289"/>
                  <a:pt x="5026" y="16527"/>
                  <a:pt x="11228" y="16527"/>
                </a:cubicBezTo>
                <a:cubicBezTo>
                  <a:pt x="11328" y="16528"/>
                  <a:pt x="11427" y="16529"/>
                  <a:pt x="11527" y="16529"/>
                </a:cubicBezTo>
                <a:cubicBezTo>
                  <a:pt x="14211" y="16529"/>
                  <a:pt x="16854" y="16018"/>
                  <a:pt x="19315" y="14996"/>
                </a:cubicBezTo>
                <a:cubicBezTo>
                  <a:pt x="20846" y="16056"/>
                  <a:pt x="23515" y="16762"/>
                  <a:pt x="26499" y="16762"/>
                </a:cubicBezTo>
                <a:cubicBezTo>
                  <a:pt x="31288" y="16762"/>
                  <a:pt x="35174" y="14996"/>
                  <a:pt x="35174" y="12837"/>
                </a:cubicBezTo>
                <a:cubicBezTo>
                  <a:pt x="35174" y="10913"/>
                  <a:pt x="32230" y="9304"/>
                  <a:pt x="28265" y="8950"/>
                </a:cubicBezTo>
                <a:cubicBezTo>
                  <a:pt x="28815" y="8205"/>
                  <a:pt x="29129" y="7341"/>
                  <a:pt x="29129" y="6399"/>
                </a:cubicBezTo>
                <a:cubicBezTo>
                  <a:pt x="29129" y="2866"/>
                  <a:pt x="24379" y="0"/>
                  <a:pt x="18530"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14"/>
          <p:cNvSpPr/>
          <p:nvPr/>
        </p:nvSpPr>
        <p:spPr>
          <a:xfrm>
            <a:off x="3116311" y="-137718"/>
            <a:ext cx="1937749" cy="837052"/>
          </a:xfrm>
          <a:custGeom>
            <a:avLst/>
            <a:gdLst/>
            <a:ahLst/>
            <a:cxnLst/>
            <a:rect l="l" t="t" r="r" b="b"/>
            <a:pathLst>
              <a:path w="30543" h="13193" extrusionOk="0">
                <a:moveTo>
                  <a:pt x="18490" y="1"/>
                </a:moveTo>
                <a:cubicBezTo>
                  <a:pt x="15389" y="1"/>
                  <a:pt x="12838" y="1179"/>
                  <a:pt x="12406" y="2749"/>
                </a:cubicBezTo>
                <a:cubicBezTo>
                  <a:pt x="12013" y="2710"/>
                  <a:pt x="11581" y="2710"/>
                  <a:pt x="11150" y="2710"/>
                </a:cubicBezTo>
                <a:cubicBezTo>
                  <a:pt x="7616" y="2710"/>
                  <a:pt x="4790" y="3927"/>
                  <a:pt x="4790" y="5418"/>
                </a:cubicBezTo>
                <a:cubicBezTo>
                  <a:pt x="4790" y="5536"/>
                  <a:pt x="4790" y="5654"/>
                  <a:pt x="4829" y="5772"/>
                </a:cubicBezTo>
                <a:cubicBezTo>
                  <a:pt x="1964" y="6400"/>
                  <a:pt x="1" y="7734"/>
                  <a:pt x="1" y="9265"/>
                </a:cubicBezTo>
                <a:cubicBezTo>
                  <a:pt x="1" y="11425"/>
                  <a:pt x="3926" y="13191"/>
                  <a:pt x="8755" y="13191"/>
                </a:cubicBezTo>
                <a:cubicBezTo>
                  <a:pt x="11817" y="13191"/>
                  <a:pt x="14486" y="12484"/>
                  <a:pt x="16057" y="11425"/>
                </a:cubicBezTo>
                <a:cubicBezTo>
                  <a:pt x="17844" y="12603"/>
                  <a:pt x="19963" y="13193"/>
                  <a:pt x="22092" y="13193"/>
                </a:cubicBezTo>
                <a:cubicBezTo>
                  <a:pt x="22161" y="13193"/>
                  <a:pt x="22230" y="13192"/>
                  <a:pt x="22298" y="13191"/>
                </a:cubicBezTo>
                <a:cubicBezTo>
                  <a:pt x="26852" y="13191"/>
                  <a:pt x="30542" y="10953"/>
                  <a:pt x="30542" y="8206"/>
                </a:cubicBezTo>
                <a:cubicBezTo>
                  <a:pt x="30542" y="5929"/>
                  <a:pt x="28108" y="4005"/>
                  <a:pt x="24654" y="3416"/>
                </a:cubicBezTo>
                <a:cubicBezTo>
                  <a:pt x="24654" y="3338"/>
                  <a:pt x="24654" y="3259"/>
                  <a:pt x="24654" y="3220"/>
                </a:cubicBezTo>
                <a:cubicBezTo>
                  <a:pt x="24654" y="1414"/>
                  <a:pt x="21906" y="1"/>
                  <a:pt x="1849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7" name="Google Shape;327;p14"/>
          <p:cNvGrpSpPr/>
          <p:nvPr/>
        </p:nvGrpSpPr>
        <p:grpSpPr>
          <a:xfrm>
            <a:off x="-914399" y="4646133"/>
            <a:ext cx="14007924" cy="2191891"/>
            <a:chOff x="-1204233" y="3679133"/>
            <a:chExt cx="11612626" cy="1817086"/>
          </a:xfrm>
        </p:grpSpPr>
        <p:sp>
          <p:nvSpPr>
            <p:cNvPr id="328" name="Google Shape;328;p14"/>
            <p:cNvSpPr/>
            <p:nvPr/>
          </p:nvSpPr>
          <p:spPr>
            <a:xfrm>
              <a:off x="-1204233" y="4152100"/>
              <a:ext cx="11612626" cy="1344120"/>
            </a:xfrm>
            <a:custGeom>
              <a:avLst/>
              <a:gdLst/>
              <a:ahLst/>
              <a:cxnLst/>
              <a:rect l="l" t="t" r="r" b="b"/>
              <a:pathLst>
                <a:path w="238538" h="28155" extrusionOk="0">
                  <a:moveTo>
                    <a:pt x="14311" y="1"/>
                  </a:moveTo>
                  <a:cubicBezTo>
                    <a:pt x="12876" y="1"/>
                    <a:pt x="8473" y="4137"/>
                    <a:pt x="8473" y="5271"/>
                  </a:cubicBezTo>
                  <a:lnTo>
                    <a:pt x="1235" y="21883"/>
                  </a:lnTo>
                  <a:cubicBezTo>
                    <a:pt x="668" y="23217"/>
                    <a:pt x="0" y="28154"/>
                    <a:pt x="3837" y="28154"/>
                  </a:cubicBezTo>
                  <a:lnTo>
                    <a:pt x="235035" y="28154"/>
                  </a:lnTo>
                  <a:cubicBezTo>
                    <a:pt x="238538" y="28154"/>
                    <a:pt x="238404" y="23184"/>
                    <a:pt x="237671" y="21983"/>
                  </a:cubicBezTo>
                  <a:lnTo>
                    <a:pt x="228898" y="2302"/>
                  </a:lnTo>
                  <a:cubicBezTo>
                    <a:pt x="228898" y="1135"/>
                    <a:pt x="225996" y="1"/>
                    <a:pt x="22456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4"/>
            <p:cNvSpPr/>
            <p:nvPr/>
          </p:nvSpPr>
          <p:spPr>
            <a:xfrm>
              <a:off x="-1144157" y="3679133"/>
              <a:ext cx="11510344" cy="1618004"/>
            </a:xfrm>
            <a:custGeom>
              <a:avLst/>
              <a:gdLst/>
              <a:ahLst/>
              <a:cxnLst/>
              <a:rect l="l" t="t" r="r" b="b"/>
              <a:pathLst>
                <a:path w="236437" h="33892" extrusionOk="0">
                  <a:moveTo>
                    <a:pt x="13110" y="1"/>
                  </a:moveTo>
                  <a:cubicBezTo>
                    <a:pt x="11676" y="5738"/>
                    <a:pt x="10475" y="6672"/>
                    <a:pt x="10475" y="7840"/>
                  </a:cubicBezTo>
                  <a:lnTo>
                    <a:pt x="1" y="31823"/>
                  </a:lnTo>
                  <a:cubicBezTo>
                    <a:pt x="1" y="32958"/>
                    <a:pt x="1168" y="33892"/>
                    <a:pt x="2603" y="33892"/>
                  </a:cubicBezTo>
                  <a:lnTo>
                    <a:pt x="233801" y="33892"/>
                  </a:lnTo>
                  <a:cubicBezTo>
                    <a:pt x="235236" y="33892"/>
                    <a:pt x="236437" y="32958"/>
                    <a:pt x="236437" y="31823"/>
                  </a:cubicBezTo>
                  <a:lnTo>
                    <a:pt x="225929" y="7840"/>
                  </a:lnTo>
                  <a:cubicBezTo>
                    <a:pt x="225929" y="6672"/>
                    <a:pt x="224762" y="5738"/>
                    <a:pt x="2233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0" name="Google Shape;330;p14"/>
          <p:cNvGrpSpPr/>
          <p:nvPr/>
        </p:nvGrpSpPr>
        <p:grpSpPr>
          <a:xfrm>
            <a:off x="690208" y="468568"/>
            <a:ext cx="11116384" cy="5660033"/>
            <a:chOff x="702250" y="237125"/>
            <a:chExt cx="8337288" cy="4245025"/>
          </a:xfrm>
        </p:grpSpPr>
        <p:sp>
          <p:nvSpPr>
            <p:cNvPr id="331" name="Google Shape;331;p14"/>
            <p:cNvSpPr/>
            <p:nvPr/>
          </p:nvSpPr>
          <p:spPr>
            <a:xfrm>
              <a:off x="1098475" y="680400"/>
              <a:ext cx="6821592" cy="3492300"/>
            </a:xfrm>
            <a:custGeom>
              <a:avLst/>
              <a:gdLst/>
              <a:ahLst/>
              <a:cxnLst/>
              <a:rect l="l" t="t" r="r" b="b"/>
              <a:pathLst>
                <a:path w="146339" h="80859" extrusionOk="0">
                  <a:moveTo>
                    <a:pt x="0" y="1"/>
                  </a:moveTo>
                  <a:lnTo>
                    <a:pt x="0" y="80859"/>
                  </a:lnTo>
                  <a:lnTo>
                    <a:pt x="146338" y="80859"/>
                  </a:lnTo>
                  <a:lnTo>
                    <a:pt x="14633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4"/>
            <p:cNvSpPr/>
            <p:nvPr/>
          </p:nvSpPr>
          <p:spPr>
            <a:xfrm>
              <a:off x="3514550" y="4084725"/>
              <a:ext cx="4358488" cy="82200"/>
            </a:xfrm>
            <a:custGeom>
              <a:avLst/>
              <a:gdLst/>
              <a:ahLst/>
              <a:cxnLst/>
              <a:rect l="l" t="t" r="r" b="b"/>
              <a:pathLst>
                <a:path w="89231" h="1903" extrusionOk="0">
                  <a:moveTo>
                    <a:pt x="0" y="1"/>
                  </a:moveTo>
                  <a:lnTo>
                    <a:pt x="0" y="1902"/>
                  </a:lnTo>
                  <a:lnTo>
                    <a:pt x="89231" y="1902"/>
                  </a:lnTo>
                  <a:lnTo>
                    <a:pt x="89231" y="1"/>
                  </a:lnTo>
                  <a:close/>
                </a:path>
              </a:pathLst>
            </a:custGeom>
            <a:solidFill>
              <a:srgbClr val="3B3B3B">
                <a:alpha val="664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4"/>
            <p:cNvSpPr/>
            <p:nvPr/>
          </p:nvSpPr>
          <p:spPr>
            <a:xfrm>
              <a:off x="1122971" y="3978136"/>
              <a:ext cx="2348370" cy="188783"/>
            </a:xfrm>
            <a:custGeom>
              <a:avLst/>
              <a:gdLst/>
              <a:ahLst/>
              <a:cxnLst/>
              <a:rect l="l" t="t" r="r" b="b"/>
              <a:pathLst>
                <a:path w="54373" h="4371" extrusionOk="0">
                  <a:moveTo>
                    <a:pt x="0" y="0"/>
                  </a:moveTo>
                  <a:lnTo>
                    <a:pt x="0" y="4370"/>
                  </a:lnTo>
                  <a:lnTo>
                    <a:pt x="54372" y="4370"/>
                  </a:lnTo>
                  <a:lnTo>
                    <a:pt x="54372" y="0"/>
                  </a:lnTo>
                  <a:close/>
                </a:path>
              </a:pathLst>
            </a:custGeom>
            <a:solidFill>
              <a:srgbClr val="3B3B3B">
                <a:alpha val="664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4"/>
            <p:cNvSpPr/>
            <p:nvPr/>
          </p:nvSpPr>
          <p:spPr>
            <a:xfrm>
              <a:off x="1122971" y="3757765"/>
              <a:ext cx="2348370" cy="51914"/>
            </a:xfrm>
            <a:custGeom>
              <a:avLst/>
              <a:gdLst/>
              <a:ahLst/>
              <a:cxnLst/>
              <a:rect l="l" t="t" r="r" b="b"/>
              <a:pathLst>
                <a:path w="54373" h="1202" extrusionOk="0">
                  <a:moveTo>
                    <a:pt x="0" y="1"/>
                  </a:moveTo>
                  <a:lnTo>
                    <a:pt x="0" y="1202"/>
                  </a:lnTo>
                  <a:lnTo>
                    <a:pt x="54372" y="1202"/>
                  </a:lnTo>
                  <a:lnTo>
                    <a:pt x="5437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14"/>
            <p:cNvSpPr/>
            <p:nvPr/>
          </p:nvSpPr>
          <p:spPr>
            <a:xfrm>
              <a:off x="1122971" y="959935"/>
              <a:ext cx="2348370" cy="51914"/>
            </a:xfrm>
            <a:custGeom>
              <a:avLst/>
              <a:gdLst/>
              <a:ahLst/>
              <a:cxnLst/>
              <a:rect l="l" t="t" r="r" b="b"/>
              <a:pathLst>
                <a:path w="54373" h="1202" extrusionOk="0">
                  <a:moveTo>
                    <a:pt x="0" y="0"/>
                  </a:moveTo>
                  <a:lnTo>
                    <a:pt x="0" y="1201"/>
                  </a:lnTo>
                  <a:lnTo>
                    <a:pt x="54372" y="1201"/>
                  </a:lnTo>
                  <a:lnTo>
                    <a:pt x="543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14"/>
            <p:cNvSpPr/>
            <p:nvPr/>
          </p:nvSpPr>
          <p:spPr>
            <a:xfrm>
              <a:off x="1264350" y="892547"/>
              <a:ext cx="2070289" cy="2978182"/>
            </a:xfrm>
            <a:custGeom>
              <a:avLst/>
              <a:gdLst/>
              <a:ahLst/>
              <a:cxnLst/>
              <a:rect l="l" t="t" r="r" b="b"/>
              <a:pathLst>
                <a:path w="49369" h="71019" extrusionOk="0">
                  <a:moveTo>
                    <a:pt x="0" y="1"/>
                  </a:moveTo>
                  <a:lnTo>
                    <a:pt x="0" y="71018"/>
                  </a:lnTo>
                  <a:lnTo>
                    <a:pt x="49369" y="71018"/>
                  </a:lnTo>
                  <a:lnTo>
                    <a:pt x="4936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14"/>
            <p:cNvSpPr/>
            <p:nvPr/>
          </p:nvSpPr>
          <p:spPr>
            <a:xfrm>
              <a:off x="1423790" y="1054838"/>
              <a:ext cx="1751415" cy="2655031"/>
            </a:xfrm>
            <a:custGeom>
              <a:avLst/>
              <a:gdLst/>
              <a:ahLst/>
              <a:cxnLst/>
              <a:rect l="l" t="t" r="r" b="b"/>
              <a:pathLst>
                <a:path w="41765" h="63313" extrusionOk="0">
                  <a:moveTo>
                    <a:pt x="1" y="0"/>
                  </a:moveTo>
                  <a:lnTo>
                    <a:pt x="1" y="63312"/>
                  </a:lnTo>
                  <a:lnTo>
                    <a:pt x="41764" y="63312"/>
                  </a:lnTo>
                  <a:lnTo>
                    <a:pt x="417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4"/>
            <p:cNvSpPr/>
            <p:nvPr/>
          </p:nvSpPr>
          <p:spPr>
            <a:xfrm>
              <a:off x="1030760" y="696258"/>
              <a:ext cx="135444" cy="3614787"/>
            </a:xfrm>
            <a:custGeom>
              <a:avLst/>
              <a:gdLst/>
              <a:ahLst/>
              <a:cxnLst/>
              <a:rect l="l" t="t" r="r" b="b"/>
              <a:pathLst>
                <a:path w="3136" h="83695" extrusionOk="0">
                  <a:moveTo>
                    <a:pt x="0" y="1"/>
                  </a:moveTo>
                  <a:lnTo>
                    <a:pt x="0" y="83694"/>
                  </a:lnTo>
                  <a:lnTo>
                    <a:pt x="3136" y="83694"/>
                  </a:lnTo>
                  <a:lnTo>
                    <a:pt x="31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14"/>
            <p:cNvSpPr/>
            <p:nvPr/>
          </p:nvSpPr>
          <p:spPr>
            <a:xfrm>
              <a:off x="7044286" y="3392484"/>
              <a:ext cx="82147" cy="211804"/>
            </a:xfrm>
            <a:custGeom>
              <a:avLst/>
              <a:gdLst/>
              <a:ahLst/>
              <a:cxnLst/>
              <a:rect l="l" t="t" r="r" b="b"/>
              <a:pathLst>
                <a:path w="1902" h="4904" extrusionOk="0">
                  <a:moveTo>
                    <a:pt x="0" y="0"/>
                  </a:moveTo>
                  <a:lnTo>
                    <a:pt x="0" y="4904"/>
                  </a:lnTo>
                  <a:lnTo>
                    <a:pt x="1902" y="4904"/>
                  </a:lnTo>
                  <a:lnTo>
                    <a:pt x="19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14"/>
            <p:cNvSpPr/>
            <p:nvPr/>
          </p:nvSpPr>
          <p:spPr>
            <a:xfrm>
              <a:off x="6243234" y="3392484"/>
              <a:ext cx="82147" cy="211804"/>
            </a:xfrm>
            <a:custGeom>
              <a:avLst/>
              <a:gdLst/>
              <a:ahLst/>
              <a:cxnLst/>
              <a:rect l="l" t="t" r="r" b="b"/>
              <a:pathLst>
                <a:path w="1902" h="4904" extrusionOk="0">
                  <a:moveTo>
                    <a:pt x="1" y="0"/>
                  </a:moveTo>
                  <a:lnTo>
                    <a:pt x="1" y="4904"/>
                  </a:lnTo>
                  <a:lnTo>
                    <a:pt x="1902" y="4904"/>
                  </a:lnTo>
                  <a:lnTo>
                    <a:pt x="19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4"/>
            <p:cNvSpPr/>
            <p:nvPr/>
          </p:nvSpPr>
          <p:spPr>
            <a:xfrm>
              <a:off x="5442225" y="3392484"/>
              <a:ext cx="82147" cy="211804"/>
            </a:xfrm>
            <a:custGeom>
              <a:avLst/>
              <a:gdLst/>
              <a:ahLst/>
              <a:cxnLst/>
              <a:rect l="l" t="t" r="r" b="b"/>
              <a:pathLst>
                <a:path w="1902" h="4904" extrusionOk="0">
                  <a:moveTo>
                    <a:pt x="0" y="0"/>
                  </a:moveTo>
                  <a:lnTo>
                    <a:pt x="0" y="4904"/>
                  </a:lnTo>
                  <a:lnTo>
                    <a:pt x="1901" y="4904"/>
                  </a:lnTo>
                  <a:lnTo>
                    <a:pt x="190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4"/>
            <p:cNvSpPr/>
            <p:nvPr/>
          </p:nvSpPr>
          <p:spPr>
            <a:xfrm>
              <a:off x="3422340" y="696258"/>
              <a:ext cx="135444" cy="3614787"/>
            </a:xfrm>
            <a:custGeom>
              <a:avLst/>
              <a:gdLst/>
              <a:ahLst/>
              <a:cxnLst/>
              <a:rect l="l" t="t" r="r" b="b"/>
              <a:pathLst>
                <a:path w="3136" h="83695" extrusionOk="0">
                  <a:moveTo>
                    <a:pt x="0" y="1"/>
                  </a:moveTo>
                  <a:lnTo>
                    <a:pt x="0" y="83694"/>
                  </a:lnTo>
                  <a:lnTo>
                    <a:pt x="3136" y="83694"/>
                  </a:lnTo>
                  <a:lnTo>
                    <a:pt x="31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4"/>
            <p:cNvSpPr/>
            <p:nvPr/>
          </p:nvSpPr>
          <p:spPr>
            <a:xfrm>
              <a:off x="7873025" y="696250"/>
              <a:ext cx="135471" cy="3614787"/>
            </a:xfrm>
            <a:custGeom>
              <a:avLst/>
              <a:gdLst/>
              <a:ahLst/>
              <a:cxnLst/>
              <a:rect l="l" t="t" r="r" b="b"/>
              <a:pathLst>
                <a:path w="3137" h="83695" extrusionOk="0">
                  <a:moveTo>
                    <a:pt x="0" y="1"/>
                  </a:moveTo>
                  <a:lnTo>
                    <a:pt x="0" y="83694"/>
                  </a:lnTo>
                  <a:lnTo>
                    <a:pt x="3136" y="83694"/>
                  </a:lnTo>
                  <a:lnTo>
                    <a:pt x="31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4"/>
            <p:cNvSpPr/>
            <p:nvPr/>
          </p:nvSpPr>
          <p:spPr>
            <a:xfrm>
              <a:off x="5267865" y="3611459"/>
              <a:ext cx="2001165" cy="256505"/>
            </a:xfrm>
            <a:custGeom>
              <a:avLst/>
              <a:gdLst/>
              <a:ahLst/>
              <a:cxnLst/>
              <a:rect l="l" t="t" r="r" b="b"/>
              <a:pathLst>
                <a:path w="46334" h="5939" extrusionOk="0">
                  <a:moveTo>
                    <a:pt x="2269" y="1"/>
                  </a:moveTo>
                  <a:cubicBezTo>
                    <a:pt x="1002" y="1"/>
                    <a:pt x="1" y="568"/>
                    <a:pt x="1" y="1302"/>
                  </a:cubicBezTo>
                  <a:lnTo>
                    <a:pt x="1" y="4637"/>
                  </a:lnTo>
                  <a:cubicBezTo>
                    <a:pt x="1" y="5371"/>
                    <a:pt x="1002" y="5938"/>
                    <a:pt x="2269" y="5938"/>
                  </a:cubicBezTo>
                  <a:lnTo>
                    <a:pt x="44099" y="5938"/>
                  </a:lnTo>
                  <a:cubicBezTo>
                    <a:pt x="45333" y="5938"/>
                    <a:pt x="46334" y="5371"/>
                    <a:pt x="46334" y="4637"/>
                  </a:cubicBezTo>
                  <a:lnTo>
                    <a:pt x="46334" y="1302"/>
                  </a:lnTo>
                  <a:cubicBezTo>
                    <a:pt x="46334" y="568"/>
                    <a:pt x="45333" y="1"/>
                    <a:pt x="440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4"/>
            <p:cNvSpPr/>
            <p:nvPr/>
          </p:nvSpPr>
          <p:spPr>
            <a:xfrm>
              <a:off x="5267865" y="3494759"/>
              <a:ext cx="2001165" cy="257931"/>
            </a:xfrm>
            <a:custGeom>
              <a:avLst/>
              <a:gdLst/>
              <a:ahLst/>
              <a:cxnLst/>
              <a:rect l="l" t="t" r="r" b="b"/>
              <a:pathLst>
                <a:path w="46334" h="5972" extrusionOk="0">
                  <a:moveTo>
                    <a:pt x="2269" y="1"/>
                  </a:moveTo>
                  <a:cubicBezTo>
                    <a:pt x="1002" y="1"/>
                    <a:pt x="1" y="601"/>
                    <a:pt x="1" y="1335"/>
                  </a:cubicBezTo>
                  <a:lnTo>
                    <a:pt x="1" y="4671"/>
                  </a:lnTo>
                  <a:cubicBezTo>
                    <a:pt x="1" y="5371"/>
                    <a:pt x="1002" y="5972"/>
                    <a:pt x="2269" y="5972"/>
                  </a:cubicBezTo>
                  <a:lnTo>
                    <a:pt x="44099" y="5972"/>
                  </a:lnTo>
                  <a:cubicBezTo>
                    <a:pt x="45333" y="5972"/>
                    <a:pt x="46334" y="5371"/>
                    <a:pt x="46334" y="4671"/>
                  </a:cubicBezTo>
                  <a:lnTo>
                    <a:pt x="46334" y="1335"/>
                  </a:lnTo>
                  <a:cubicBezTo>
                    <a:pt x="46334" y="601"/>
                    <a:pt x="45333" y="1"/>
                    <a:pt x="4409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4"/>
            <p:cNvSpPr/>
            <p:nvPr/>
          </p:nvSpPr>
          <p:spPr>
            <a:xfrm>
              <a:off x="5325524" y="3671969"/>
              <a:ext cx="1887360" cy="30319"/>
            </a:xfrm>
            <a:custGeom>
              <a:avLst/>
              <a:gdLst/>
              <a:ahLst/>
              <a:cxnLst/>
              <a:rect l="l" t="t" r="r" b="b"/>
              <a:pathLst>
                <a:path w="43699" h="702" extrusionOk="0">
                  <a:moveTo>
                    <a:pt x="367" y="1"/>
                  </a:moveTo>
                  <a:cubicBezTo>
                    <a:pt x="167" y="1"/>
                    <a:pt x="0" y="67"/>
                    <a:pt x="0" y="167"/>
                  </a:cubicBezTo>
                  <a:lnTo>
                    <a:pt x="0" y="534"/>
                  </a:lnTo>
                  <a:cubicBezTo>
                    <a:pt x="0" y="601"/>
                    <a:pt x="167" y="701"/>
                    <a:pt x="367" y="701"/>
                  </a:cubicBezTo>
                  <a:lnTo>
                    <a:pt x="43331" y="701"/>
                  </a:lnTo>
                  <a:cubicBezTo>
                    <a:pt x="43531" y="701"/>
                    <a:pt x="43698" y="601"/>
                    <a:pt x="43698" y="534"/>
                  </a:cubicBezTo>
                  <a:lnTo>
                    <a:pt x="43698" y="167"/>
                  </a:lnTo>
                  <a:cubicBezTo>
                    <a:pt x="43698" y="67"/>
                    <a:pt x="43531" y="1"/>
                    <a:pt x="433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4"/>
            <p:cNvSpPr/>
            <p:nvPr/>
          </p:nvSpPr>
          <p:spPr>
            <a:xfrm>
              <a:off x="5325524" y="3604246"/>
              <a:ext cx="1887360" cy="30319"/>
            </a:xfrm>
            <a:custGeom>
              <a:avLst/>
              <a:gdLst/>
              <a:ahLst/>
              <a:cxnLst/>
              <a:rect l="l" t="t" r="r" b="b"/>
              <a:pathLst>
                <a:path w="43699" h="702" extrusionOk="0">
                  <a:moveTo>
                    <a:pt x="367" y="1"/>
                  </a:moveTo>
                  <a:cubicBezTo>
                    <a:pt x="167" y="1"/>
                    <a:pt x="0" y="68"/>
                    <a:pt x="0" y="168"/>
                  </a:cubicBezTo>
                  <a:lnTo>
                    <a:pt x="0" y="535"/>
                  </a:lnTo>
                  <a:cubicBezTo>
                    <a:pt x="0" y="635"/>
                    <a:pt x="167" y="701"/>
                    <a:pt x="367" y="701"/>
                  </a:cubicBezTo>
                  <a:lnTo>
                    <a:pt x="43331" y="701"/>
                  </a:lnTo>
                  <a:cubicBezTo>
                    <a:pt x="43531" y="701"/>
                    <a:pt x="43698" y="635"/>
                    <a:pt x="43698" y="535"/>
                  </a:cubicBezTo>
                  <a:lnTo>
                    <a:pt x="43698" y="168"/>
                  </a:lnTo>
                  <a:cubicBezTo>
                    <a:pt x="43698" y="68"/>
                    <a:pt x="43531" y="1"/>
                    <a:pt x="433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4"/>
            <p:cNvSpPr/>
            <p:nvPr/>
          </p:nvSpPr>
          <p:spPr>
            <a:xfrm>
              <a:off x="5325524" y="3536567"/>
              <a:ext cx="1887360" cy="30276"/>
            </a:xfrm>
            <a:custGeom>
              <a:avLst/>
              <a:gdLst/>
              <a:ahLst/>
              <a:cxnLst/>
              <a:rect l="l" t="t" r="r" b="b"/>
              <a:pathLst>
                <a:path w="43699" h="701" extrusionOk="0">
                  <a:moveTo>
                    <a:pt x="367" y="0"/>
                  </a:moveTo>
                  <a:cubicBezTo>
                    <a:pt x="167" y="0"/>
                    <a:pt x="0" y="67"/>
                    <a:pt x="0" y="167"/>
                  </a:cubicBezTo>
                  <a:lnTo>
                    <a:pt x="0" y="534"/>
                  </a:lnTo>
                  <a:cubicBezTo>
                    <a:pt x="0" y="634"/>
                    <a:pt x="167" y="701"/>
                    <a:pt x="367" y="701"/>
                  </a:cubicBezTo>
                  <a:lnTo>
                    <a:pt x="43331" y="701"/>
                  </a:lnTo>
                  <a:cubicBezTo>
                    <a:pt x="43531" y="701"/>
                    <a:pt x="43698" y="634"/>
                    <a:pt x="43698" y="534"/>
                  </a:cubicBezTo>
                  <a:lnTo>
                    <a:pt x="43698" y="167"/>
                  </a:lnTo>
                  <a:cubicBezTo>
                    <a:pt x="43698" y="67"/>
                    <a:pt x="43531" y="0"/>
                    <a:pt x="433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4"/>
            <p:cNvSpPr/>
            <p:nvPr/>
          </p:nvSpPr>
          <p:spPr>
            <a:xfrm>
              <a:off x="3497224" y="3334875"/>
              <a:ext cx="4408113" cy="115274"/>
            </a:xfrm>
            <a:custGeom>
              <a:avLst/>
              <a:gdLst/>
              <a:ahLst/>
              <a:cxnLst/>
              <a:rect l="l" t="t" r="r" b="b"/>
              <a:pathLst>
                <a:path w="90800" h="2669" extrusionOk="0">
                  <a:moveTo>
                    <a:pt x="835" y="0"/>
                  </a:moveTo>
                  <a:cubicBezTo>
                    <a:pt x="368" y="0"/>
                    <a:pt x="1" y="600"/>
                    <a:pt x="1" y="1334"/>
                  </a:cubicBezTo>
                  <a:cubicBezTo>
                    <a:pt x="1" y="2068"/>
                    <a:pt x="368" y="2669"/>
                    <a:pt x="835" y="2669"/>
                  </a:cubicBezTo>
                  <a:lnTo>
                    <a:pt x="89932" y="2669"/>
                  </a:lnTo>
                  <a:cubicBezTo>
                    <a:pt x="90399" y="2669"/>
                    <a:pt x="90799" y="2068"/>
                    <a:pt x="90799" y="1334"/>
                  </a:cubicBezTo>
                  <a:cubicBezTo>
                    <a:pt x="90799" y="600"/>
                    <a:pt x="90399" y="0"/>
                    <a:pt x="899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4"/>
            <p:cNvSpPr/>
            <p:nvPr/>
          </p:nvSpPr>
          <p:spPr>
            <a:xfrm>
              <a:off x="837699" y="281371"/>
              <a:ext cx="6961494" cy="338566"/>
            </a:xfrm>
            <a:custGeom>
              <a:avLst/>
              <a:gdLst/>
              <a:ahLst/>
              <a:cxnLst/>
              <a:rect l="l" t="t" r="r" b="b"/>
              <a:pathLst>
                <a:path w="161183" h="7839" extrusionOk="0">
                  <a:moveTo>
                    <a:pt x="0" y="0"/>
                  </a:moveTo>
                  <a:lnTo>
                    <a:pt x="4470" y="7839"/>
                  </a:lnTo>
                  <a:lnTo>
                    <a:pt x="152376" y="7839"/>
                  </a:lnTo>
                  <a:lnTo>
                    <a:pt x="161182" y="0"/>
                  </a:ln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14"/>
            <p:cNvSpPr/>
            <p:nvPr/>
          </p:nvSpPr>
          <p:spPr>
            <a:xfrm>
              <a:off x="977475" y="554075"/>
              <a:ext cx="7090239" cy="144125"/>
            </a:xfrm>
            <a:custGeom>
              <a:avLst/>
              <a:gdLst/>
              <a:ahLst/>
              <a:cxnLst/>
              <a:rect l="l" t="t" r="r" b="b"/>
              <a:pathLst>
                <a:path w="151809" h="3337" extrusionOk="0">
                  <a:moveTo>
                    <a:pt x="1067" y="0"/>
                  </a:moveTo>
                  <a:cubicBezTo>
                    <a:pt x="467" y="0"/>
                    <a:pt x="0" y="734"/>
                    <a:pt x="0" y="1668"/>
                  </a:cubicBezTo>
                  <a:cubicBezTo>
                    <a:pt x="0" y="2569"/>
                    <a:pt x="467" y="3336"/>
                    <a:pt x="1067" y="3336"/>
                  </a:cubicBezTo>
                  <a:lnTo>
                    <a:pt x="150741" y="3336"/>
                  </a:lnTo>
                  <a:cubicBezTo>
                    <a:pt x="151342" y="3336"/>
                    <a:pt x="151809" y="2569"/>
                    <a:pt x="151809" y="1668"/>
                  </a:cubicBezTo>
                  <a:cubicBezTo>
                    <a:pt x="151809" y="734"/>
                    <a:pt x="151342" y="0"/>
                    <a:pt x="1507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14"/>
            <p:cNvSpPr/>
            <p:nvPr/>
          </p:nvSpPr>
          <p:spPr>
            <a:xfrm>
              <a:off x="741168" y="257282"/>
              <a:ext cx="357354" cy="367417"/>
            </a:xfrm>
            <a:custGeom>
              <a:avLst/>
              <a:gdLst/>
              <a:ahLst/>
              <a:cxnLst/>
              <a:rect l="l" t="t" r="r" b="b"/>
              <a:pathLst>
                <a:path w="8274" h="8507" extrusionOk="0">
                  <a:moveTo>
                    <a:pt x="0" y="1"/>
                  </a:moveTo>
                  <a:lnTo>
                    <a:pt x="6705" y="8507"/>
                  </a:lnTo>
                  <a:lnTo>
                    <a:pt x="8273" y="8507"/>
                  </a:lnTo>
                  <a:lnTo>
                    <a:pt x="1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14"/>
            <p:cNvSpPr/>
            <p:nvPr/>
          </p:nvSpPr>
          <p:spPr>
            <a:xfrm>
              <a:off x="1923980" y="257282"/>
              <a:ext cx="233442" cy="367417"/>
            </a:xfrm>
            <a:custGeom>
              <a:avLst/>
              <a:gdLst/>
              <a:ahLst/>
              <a:cxnLst/>
              <a:rect l="l" t="t" r="r" b="b"/>
              <a:pathLst>
                <a:path w="5405" h="8507" extrusionOk="0">
                  <a:moveTo>
                    <a:pt x="1" y="1"/>
                  </a:moveTo>
                  <a:lnTo>
                    <a:pt x="3837" y="8507"/>
                  </a:lnTo>
                  <a:lnTo>
                    <a:pt x="5405" y="8507"/>
                  </a:lnTo>
                  <a:lnTo>
                    <a:pt x="1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14"/>
            <p:cNvSpPr/>
            <p:nvPr/>
          </p:nvSpPr>
          <p:spPr>
            <a:xfrm>
              <a:off x="3105366" y="257282"/>
              <a:ext cx="110998" cy="367417"/>
            </a:xfrm>
            <a:custGeom>
              <a:avLst/>
              <a:gdLst/>
              <a:ahLst/>
              <a:cxnLst/>
              <a:rect l="l" t="t" r="r" b="b"/>
              <a:pathLst>
                <a:path w="2570" h="8507" extrusionOk="0">
                  <a:moveTo>
                    <a:pt x="1" y="1"/>
                  </a:moveTo>
                  <a:lnTo>
                    <a:pt x="1001" y="8507"/>
                  </a:lnTo>
                  <a:lnTo>
                    <a:pt x="2569" y="8507"/>
                  </a:lnTo>
                  <a:lnTo>
                    <a:pt x="17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14"/>
            <p:cNvSpPr/>
            <p:nvPr/>
          </p:nvSpPr>
          <p:spPr>
            <a:xfrm>
              <a:off x="4207498" y="257282"/>
              <a:ext cx="155657" cy="367417"/>
            </a:xfrm>
            <a:custGeom>
              <a:avLst/>
              <a:gdLst/>
              <a:ahLst/>
              <a:cxnLst/>
              <a:rect l="l" t="t" r="r" b="b"/>
              <a:pathLst>
                <a:path w="3604" h="8507" extrusionOk="0">
                  <a:moveTo>
                    <a:pt x="1836" y="1"/>
                  </a:moveTo>
                  <a:lnTo>
                    <a:pt x="1" y="8507"/>
                  </a:lnTo>
                  <a:lnTo>
                    <a:pt x="1569" y="8507"/>
                  </a:lnTo>
                  <a:lnTo>
                    <a:pt x="3603"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14"/>
            <p:cNvSpPr/>
            <p:nvPr/>
          </p:nvSpPr>
          <p:spPr>
            <a:xfrm>
              <a:off x="5266440" y="257282"/>
              <a:ext cx="278100" cy="367417"/>
            </a:xfrm>
            <a:custGeom>
              <a:avLst/>
              <a:gdLst/>
              <a:ahLst/>
              <a:cxnLst/>
              <a:rect l="l" t="t" r="r" b="b"/>
              <a:pathLst>
                <a:path w="6439" h="8507" extrusionOk="0">
                  <a:moveTo>
                    <a:pt x="4704" y="1"/>
                  </a:moveTo>
                  <a:lnTo>
                    <a:pt x="0" y="8507"/>
                  </a:lnTo>
                  <a:lnTo>
                    <a:pt x="1568" y="8507"/>
                  </a:lnTo>
                  <a:lnTo>
                    <a:pt x="643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4"/>
            <p:cNvSpPr/>
            <p:nvPr/>
          </p:nvSpPr>
          <p:spPr>
            <a:xfrm>
              <a:off x="6477739" y="257282"/>
              <a:ext cx="402013" cy="367417"/>
            </a:xfrm>
            <a:custGeom>
              <a:avLst/>
              <a:gdLst/>
              <a:ahLst/>
              <a:cxnLst/>
              <a:rect l="l" t="t" r="r" b="b"/>
              <a:pathLst>
                <a:path w="9308" h="8507" extrusionOk="0">
                  <a:moveTo>
                    <a:pt x="7540" y="1"/>
                  </a:moveTo>
                  <a:lnTo>
                    <a:pt x="1" y="8507"/>
                  </a:lnTo>
                  <a:lnTo>
                    <a:pt x="1569" y="8507"/>
                  </a:lnTo>
                  <a:lnTo>
                    <a:pt x="930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4"/>
            <p:cNvSpPr/>
            <p:nvPr/>
          </p:nvSpPr>
          <p:spPr>
            <a:xfrm>
              <a:off x="7612880" y="257282"/>
              <a:ext cx="524456" cy="367417"/>
            </a:xfrm>
            <a:custGeom>
              <a:avLst/>
              <a:gdLst/>
              <a:ahLst/>
              <a:cxnLst/>
              <a:rect l="l" t="t" r="r" b="b"/>
              <a:pathLst>
                <a:path w="12143" h="8507" extrusionOk="0">
                  <a:moveTo>
                    <a:pt x="10408" y="1"/>
                  </a:moveTo>
                  <a:lnTo>
                    <a:pt x="1" y="8507"/>
                  </a:lnTo>
                  <a:lnTo>
                    <a:pt x="1568" y="8507"/>
                  </a:lnTo>
                  <a:lnTo>
                    <a:pt x="12143"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14"/>
            <p:cNvSpPr/>
            <p:nvPr/>
          </p:nvSpPr>
          <p:spPr>
            <a:xfrm>
              <a:off x="702250" y="237125"/>
              <a:ext cx="7526705" cy="98024"/>
            </a:xfrm>
            <a:custGeom>
              <a:avLst/>
              <a:gdLst/>
              <a:ahLst/>
              <a:cxnLst/>
              <a:rect l="l" t="t" r="r" b="b"/>
              <a:pathLst>
                <a:path w="167288" h="2270" extrusionOk="0">
                  <a:moveTo>
                    <a:pt x="735" y="1"/>
                  </a:moveTo>
                  <a:cubicBezTo>
                    <a:pt x="334" y="1"/>
                    <a:pt x="1" y="501"/>
                    <a:pt x="1" y="1135"/>
                  </a:cubicBezTo>
                  <a:cubicBezTo>
                    <a:pt x="1" y="1769"/>
                    <a:pt x="334" y="2269"/>
                    <a:pt x="735" y="2269"/>
                  </a:cubicBezTo>
                  <a:lnTo>
                    <a:pt x="166553" y="2269"/>
                  </a:lnTo>
                  <a:cubicBezTo>
                    <a:pt x="166954" y="2269"/>
                    <a:pt x="167287" y="1769"/>
                    <a:pt x="167287" y="1135"/>
                  </a:cubicBezTo>
                  <a:cubicBezTo>
                    <a:pt x="167287" y="501"/>
                    <a:pt x="166920" y="1"/>
                    <a:pt x="1665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14"/>
            <p:cNvSpPr/>
            <p:nvPr/>
          </p:nvSpPr>
          <p:spPr>
            <a:xfrm>
              <a:off x="8630358" y="1301077"/>
              <a:ext cx="82147" cy="3181073"/>
            </a:xfrm>
            <a:custGeom>
              <a:avLst/>
              <a:gdLst/>
              <a:ahLst/>
              <a:cxnLst/>
              <a:rect l="l" t="t" r="r" b="b"/>
              <a:pathLst>
                <a:path w="1902" h="73653" extrusionOk="0">
                  <a:moveTo>
                    <a:pt x="1" y="0"/>
                  </a:moveTo>
                  <a:lnTo>
                    <a:pt x="1" y="73219"/>
                  </a:lnTo>
                  <a:cubicBezTo>
                    <a:pt x="1" y="73453"/>
                    <a:pt x="401" y="73653"/>
                    <a:pt x="935" y="73653"/>
                  </a:cubicBezTo>
                  <a:cubicBezTo>
                    <a:pt x="1468" y="73653"/>
                    <a:pt x="1902" y="73453"/>
                    <a:pt x="1902" y="73219"/>
                  </a:cubicBezTo>
                  <a:lnTo>
                    <a:pt x="19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14"/>
            <p:cNvSpPr/>
            <p:nvPr/>
          </p:nvSpPr>
          <p:spPr>
            <a:xfrm>
              <a:off x="8337916" y="989847"/>
              <a:ext cx="701622" cy="704558"/>
            </a:xfrm>
            <a:custGeom>
              <a:avLst/>
              <a:gdLst/>
              <a:ahLst/>
              <a:cxnLst/>
              <a:rect l="l" t="t" r="r" b="b"/>
              <a:pathLst>
                <a:path w="16245" h="16313" extrusionOk="0">
                  <a:moveTo>
                    <a:pt x="1101" y="1"/>
                  </a:moveTo>
                  <a:cubicBezTo>
                    <a:pt x="500" y="1"/>
                    <a:pt x="0" y="501"/>
                    <a:pt x="0" y="1135"/>
                  </a:cubicBezTo>
                  <a:lnTo>
                    <a:pt x="0" y="15178"/>
                  </a:lnTo>
                  <a:cubicBezTo>
                    <a:pt x="0" y="15812"/>
                    <a:pt x="500" y="16313"/>
                    <a:pt x="1101" y="16313"/>
                  </a:cubicBezTo>
                  <a:lnTo>
                    <a:pt x="15111" y="16313"/>
                  </a:lnTo>
                  <a:cubicBezTo>
                    <a:pt x="15745" y="16313"/>
                    <a:pt x="16245" y="15812"/>
                    <a:pt x="16245" y="15178"/>
                  </a:cubicBezTo>
                  <a:lnTo>
                    <a:pt x="16245" y="1135"/>
                  </a:lnTo>
                  <a:cubicBezTo>
                    <a:pt x="16245" y="501"/>
                    <a:pt x="15745" y="1"/>
                    <a:pt x="151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4"/>
            <p:cNvSpPr/>
            <p:nvPr/>
          </p:nvSpPr>
          <p:spPr>
            <a:xfrm>
              <a:off x="8371043" y="1023017"/>
              <a:ext cx="635368" cy="638262"/>
            </a:xfrm>
            <a:custGeom>
              <a:avLst/>
              <a:gdLst/>
              <a:ahLst/>
              <a:cxnLst/>
              <a:rect l="l" t="t" r="r" b="b"/>
              <a:pathLst>
                <a:path w="14711" h="14778" extrusionOk="0">
                  <a:moveTo>
                    <a:pt x="1001" y="0"/>
                  </a:moveTo>
                  <a:cubicBezTo>
                    <a:pt x="467" y="0"/>
                    <a:pt x="0" y="467"/>
                    <a:pt x="0" y="1034"/>
                  </a:cubicBezTo>
                  <a:lnTo>
                    <a:pt x="0" y="13743"/>
                  </a:lnTo>
                  <a:cubicBezTo>
                    <a:pt x="0" y="14310"/>
                    <a:pt x="467" y="14777"/>
                    <a:pt x="1001" y="14777"/>
                  </a:cubicBezTo>
                  <a:lnTo>
                    <a:pt x="13710" y="14777"/>
                  </a:lnTo>
                  <a:cubicBezTo>
                    <a:pt x="14244" y="14777"/>
                    <a:pt x="14711" y="14310"/>
                    <a:pt x="14711" y="13743"/>
                  </a:cubicBezTo>
                  <a:lnTo>
                    <a:pt x="14711" y="1034"/>
                  </a:lnTo>
                  <a:cubicBezTo>
                    <a:pt x="14711" y="467"/>
                    <a:pt x="14244" y="0"/>
                    <a:pt x="137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4"/>
            <p:cNvSpPr/>
            <p:nvPr/>
          </p:nvSpPr>
          <p:spPr>
            <a:xfrm>
              <a:off x="8494913" y="1093590"/>
              <a:ext cx="391949" cy="497074"/>
            </a:xfrm>
            <a:custGeom>
              <a:avLst/>
              <a:gdLst/>
              <a:ahLst/>
              <a:cxnLst/>
              <a:rect l="l" t="t" r="r" b="b"/>
              <a:pathLst>
                <a:path w="9075" h="11509" extrusionOk="0">
                  <a:moveTo>
                    <a:pt x="6039" y="768"/>
                  </a:moveTo>
                  <a:lnTo>
                    <a:pt x="6039" y="1535"/>
                  </a:lnTo>
                  <a:lnTo>
                    <a:pt x="2970" y="1535"/>
                  </a:lnTo>
                  <a:lnTo>
                    <a:pt x="2970" y="768"/>
                  </a:lnTo>
                  <a:close/>
                  <a:moveTo>
                    <a:pt x="8307" y="2302"/>
                  </a:moveTo>
                  <a:lnTo>
                    <a:pt x="8307" y="6906"/>
                  </a:lnTo>
                  <a:lnTo>
                    <a:pt x="668" y="6906"/>
                  </a:lnTo>
                  <a:lnTo>
                    <a:pt x="668" y="2302"/>
                  </a:lnTo>
                  <a:close/>
                  <a:moveTo>
                    <a:pt x="1402" y="7673"/>
                  </a:moveTo>
                  <a:cubicBezTo>
                    <a:pt x="1502" y="7673"/>
                    <a:pt x="1635" y="7673"/>
                    <a:pt x="1736" y="7740"/>
                  </a:cubicBezTo>
                  <a:cubicBezTo>
                    <a:pt x="1969" y="7806"/>
                    <a:pt x="2169" y="8006"/>
                    <a:pt x="2236" y="8240"/>
                  </a:cubicBezTo>
                  <a:lnTo>
                    <a:pt x="2236" y="8307"/>
                  </a:lnTo>
                  <a:cubicBezTo>
                    <a:pt x="2236" y="8407"/>
                    <a:pt x="2236" y="8507"/>
                    <a:pt x="2236" y="8607"/>
                  </a:cubicBezTo>
                  <a:lnTo>
                    <a:pt x="2203" y="8640"/>
                  </a:lnTo>
                  <a:cubicBezTo>
                    <a:pt x="2136" y="8874"/>
                    <a:pt x="2002" y="9040"/>
                    <a:pt x="1769" y="9141"/>
                  </a:cubicBezTo>
                  <a:cubicBezTo>
                    <a:pt x="1669" y="9174"/>
                    <a:pt x="1569" y="9191"/>
                    <a:pt x="1469" y="9191"/>
                  </a:cubicBezTo>
                  <a:cubicBezTo>
                    <a:pt x="1369" y="9191"/>
                    <a:pt x="1269" y="9174"/>
                    <a:pt x="1168" y="9141"/>
                  </a:cubicBezTo>
                  <a:cubicBezTo>
                    <a:pt x="935" y="9040"/>
                    <a:pt x="768" y="8874"/>
                    <a:pt x="701" y="8640"/>
                  </a:cubicBezTo>
                  <a:cubicBezTo>
                    <a:pt x="701" y="8607"/>
                    <a:pt x="701" y="8540"/>
                    <a:pt x="701" y="8507"/>
                  </a:cubicBezTo>
                  <a:cubicBezTo>
                    <a:pt x="668" y="8440"/>
                    <a:pt x="668" y="8373"/>
                    <a:pt x="701" y="8307"/>
                  </a:cubicBezTo>
                  <a:lnTo>
                    <a:pt x="701" y="8240"/>
                  </a:lnTo>
                  <a:cubicBezTo>
                    <a:pt x="735" y="8040"/>
                    <a:pt x="868" y="7873"/>
                    <a:pt x="1068" y="7773"/>
                  </a:cubicBezTo>
                  <a:cubicBezTo>
                    <a:pt x="1168" y="7706"/>
                    <a:pt x="1269" y="7673"/>
                    <a:pt x="1402" y="7673"/>
                  </a:cubicBezTo>
                  <a:close/>
                  <a:moveTo>
                    <a:pt x="7573" y="7673"/>
                  </a:moveTo>
                  <a:cubicBezTo>
                    <a:pt x="7673" y="7673"/>
                    <a:pt x="7773" y="7673"/>
                    <a:pt x="7873" y="7706"/>
                  </a:cubicBezTo>
                  <a:cubicBezTo>
                    <a:pt x="8107" y="7806"/>
                    <a:pt x="8274" y="8006"/>
                    <a:pt x="8340" y="8240"/>
                  </a:cubicBezTo>
                  <a:lnTo>
                    <a:pt x="8340" y="8307"/>
                  </a:lnTo>
                  <a:cubicBezTo>
                    <a:pt x="8340" y="8373"/>
                    <a:pt x="8340" y="8440"/>
                    <a:pt x="8340" y="8507"/>
                  </a:cubicBezTo>
                  <a:cubicBezTo>
                    <a:pt x="8307" y="8573"/>
                    <a:pt x="8307" y="8607"/>
                    <a:pt x="8307" y="8640"/>
                  </a:cubicBezTo>
                  <a:cubicBezTo>
                    <a:pt x="8240" y="8840"/>
                    <a:pt x="8107" y="9040"/>
                    <a:pt x="7907" y="9141"/>
                  </a:cubicBezTo>
                  <a:cubicBezTo>
                    <a:pt x="7809" y="9180"/>
                    <a:pt x="7700" y="9196"/>
                    <a:pt x="7586" y="9196"/>
                  </a:cubicBezTo>
                  <a:cubicBezTo>
                    <a:pt x="7505" y="9196"/>
                    <a:pt x="7422" y="9188"/>
                    <a:pt x="7340" y="9174"/>
                  </a:cubicBezTo>
                  <a:lnTo>
                    <a:pt x="7273" y="9141"/>
                  </a:lnTo>
                  <a:cubicBezTo>
                    <a:pt x="7139" y="9074"/>
                    <a:pt x="7039" y="9007"/>
                    <a:pt x="6973" y="8907"/>
                  </a:cubicBezTo>
                  <a:cubicBezTo>
                    <a:pt x="6906" y="8807"/>
                    <a:pt x="6839" y="8674"/>
                    <a:pt x="6806" y="8573"/>
                  </a:cubicBezTo>
                  <a:cubicBezTo>
                    <a:pt x="6806" y="8473"/>
                    <a:pt x="6806" y="8373"/>
                    <a:pt x="6806" y="8307"/>
                  </a:cubicBezTo>
                  <a:lnTo>
                    <a:pt x="6806" y="8240"/>
                  </a:lnTo>
                  <a:cubicBezTo>
                    <a:pt x="6873" y="8040"/>
                    <a:pt x="7006" y="7873"/>
                    <a:pt x="7173" y="7773"/>
                  </a:cubicBezTo>
                  <a:cubicBezTo>
                    <a:pt x="7306" y="7706"/>
                    <a:pt x="7440" y="7673"/>
                    <a:pt x="7573" y="7673"/>
                  </a:cubicBezTo>
                  <a:close/>
                  <a:moveTo>
                    <a:pt x="2203" y="1"/>
                  </a:moveTo>
                  <a:cubicBezTo>
                    <a:pt x="2002" y="1"/>
                    <a:pt x="1769" y="34"/>
                    <a:pt x="1569" y="101"/>
                  </a:cubicBezTo>
                  <a:lnTo>
                    <a:pt x="1602" y="101"/>
                  </a:lnTo>
                  <a:cubicBezTo>
                    <a:pt x="1535" y="134"/>
                    <a:pt x="1435" y="167"/>
                    <a:pt x="1335" y="201"/>
                  </a:cubicBezTo>
                  <a:cubicBezTo>
                    <a:pt x="1302" y="234"/>
                    <a:pt x="1235" y="268"/>
                    <a:pt x="1168" y="301"/>
                  </a:cubicBezTo>
                  <a:cubicBezTo>
                    <a:pt x="1102" y="368"/>
                    <a:pt x="1035" y="368"/>
                    <a:pt x="968" y="434"/>
                  </a:cubicBezTo>
                  <a:cubicBezTo>
                    <a:pt x="735" y="601"/>
                    <a:pt x="535" y="835"/>
                    <a:pt x="368" y="1068"/>
                  </a:cubicBezTo>
                  <a:cubicBezTo>
                    <a:pt x="301" y="1168"/>
                    <a:pt x="268" y="1268"/>
                    <a:pt x="201" y="1368"/>
                  </a:cubicBezTo>
                  <a:cubicBezTo>
                    <a:pt x="168" y="1435"/>
                    <a:pt x="168" y="1502"/>
                    <a:pt x="134" y="1568"/>
                  </a:cubicBezTo>
                  <a:cubicBezTo>
                    <a:pt x="68" y="1735"/>
                    <a:pt x="34" y="1935"/>
                    <a:pt x="1" y="2102"/>
                  </a:cubicBezTo>
                  <a:lnTo>
                    <a:pt x="1" y="3136"/>
                  </a:lnTo>
                  <a:lnTo>
                    <a:pt x="1" y="9174"/>
                  </a:lnTo>
                  <a:cubicBezTo>
                    <a:pt x="1" y="9241"/>
                    <a:pt x="1" y="9307"/>
                    <a:pt x="1" y="9374"/>
                  </a:cubicBezTo>
                  <a:lnTo>
                    <a:pt x="1" y="9441"/>
                  </a:lnTo>
                  <a:cubicBezTo>
                    <a:pt x="34" y="9507"/>
                    <a:pt x="68" y="9541"/>
                    <a:pt x="101" y="9608"/>
                  </a:cubicBezTo>
                  <a:cubicBezTo>
                    <a:pt x="168" y="9741"/>
                    <a:pt x="301" y="9841"/>
                    <a:pt x="435" y="9908"/>
                  </a:cubicBezTo>
                  <a:cubicBezTo>
                    <a:pt x="535" y="9941"/>
                    <a:pt x="635" y="9974"/>
                    <a:pt x="735" y="9974"/>
                  </a:cubicBezTo>
                  <a:lnTo>
                    <a:pt x="735" y="10775"/>
                  </a:lnTo>
                  <a:cubicBezTo>
                    <a:pt x="735" y="10808"/>
                    <a:pt x="735" y="10842"/>
                    <a:pt x="735" y="10875"/>
                  </a:cubicBezTo>
                  <a:lnTo>
                    <a:pt x="735" y="10942"/>
                  </a:lnTo>
                  <a:cubicBezTo>
                    <a:pt x="768" y="11009"/>
                    <a:pt x="802" y="11075"/>
                    <a:pt x="802" y="11142"/>
                  </a:cubicBezTo>
                  <a:cubicBezTo>
                    <a:pt x="935" y="11342"/>
                    <a:pt x="1168" y="11476"/>
                    <a:pt x="1402" y="11509"/>
                  </a:cubicBezTo>
                  <a:lnTo>
                    <a:pt x="2069" y="11509"/>
                  </a:lnTo>
                  <a:cubicBezTo>
                    <a:pt x="2236" y="11509"/>
                    <a:pt x="2403" y="11476"/>
                    <a:pt x="2536" y="11442"/>
                  </a:cubicBezTo>
                  <a:cubicBezTo>
                    <a:pt x="2636" y="11409"/>
                    <a:pt x="2703" y="11342"/>
                    <a:pt x="2770" y="11275"/>
                  </a:cubicBezTo>
                  <a:cubicBezTo>
                    <a:pt x="2870" y="11175"/>
                    <a:pt x="2936" y="11075"/>
                    <a:pt x="2970" y="10942"/>
                  </a:cubicBezTo>
                  <a:cubicBezTo>
                    <a:pt x="2970" y="10908"/>
                    <a:pt x="2970" y="10875"/>
                    <a:pt x="2970" y="10842"/>
                  </a:cubicBezTo>
                  <a:lnTo>
                    <a:pt x="2970" y="9974"/>
                  </a:lnTo>
                  <a:lnTo>
                    <a:pt x="6039" y="9974"/>
                  </a:lnTo>
                  <a:lnTo>
                    <a:pt x="6039" y="10708"/>
                  </a:lnTo>
                  <a:cubicBezTo>
                    <a:pt x="6039" y="10775"/>
                    <a:pt x="6072" y="10842"/>
                    <a:pt x="6072" y="10908"/>
                  </a:cubicBezTo>
                  <a:cubicBezTo>
                    <a:pt x="6072" y="10975"/>
                    <a:pt x="6105" y="11075"/>
                    <a:pt x="6139" y="11142"/>
                  </a:cubicBezTo>
                  <a:lnTo>
                    <a:pt x="6205" y="11175"/>
                  </a:lnTo>
                  <a:lnTo>
                    <a:pt x="6272" y="11275"/>
                  </a:lnTo>
                  <a:cubicBezTo>
                    <a:pt x="6372" y="11375"/>
                    <a:pt x="6539" y="11442"/>
                    <a:pt x="6672" y="11476"/>
                  </a:cubicBezTo>
                  <a:lnTo>
                    <a:pt x="7406" y="11476"/>
                  </a:lnTo>
                  <a:cubicBezTo>
                    <a:pt x="7451" y="11484"/>
                    <a:pt x="7496" y="11489"/>
                    <a:pt x="7540" y="11489"/>
                  </a:cubicBezTo>
                  <a:cubicBezTo>
                    <a:pt x="7662" y="11489"/>
                    <a:pt x="7785" y="11458"/>
                    <a:pt x="7907" y="11409"/>
                  </a:cubicBezTo>
                  <a:cubicBezTo>
                    <a:pt x="7973" y="11375"/>
                    <a:pt x="8040" y="11342"/>
                    <a:pt x="8073" y="11309"/>
                  </a:cubicBezTo>
                  <a:cubicBezTo>
                    <a:pt x="8240" y="11175"/>
                    <a:pt x="8307" y="10975"/>
                    <a:pt x="8340" y="10775"/>
                  </a:cubicBezTo>
                  <a:lnTo>
                    <a:pt x="8340" y="9941"/>
                  </a:lnTo>
                  <a:cubicBezTo>
                    <a:pt x="8607" y="9941"/>
                    <a:pt x="8841" y="9808"/>
                    <a:pt x="9007" y="9574"/>
                  </a:cubicBezTo>
                  <a:cubicBezTo>
                    <a:pt x="9041" y="9507"/>
                    <a:pt x="9041" y="9441"/>
                    <a:pt x="9074" y="9407"/>
                  </a:cubicBezTo>
                  <a:lnTo>
                    <a:pt x="9074" y="9341"/>
                  </a:lnTo>
                  <a:lnTo>
                    <a:pt x="9074" y="8607"/>
                  </a:lnTo>
                  <a:lnTo>
                    <a:pt x="9074" y="2302"/>
                  </a:lnTo>
                  <a:cubicBezTo>
                    <a:pt x="9074" y="2169"/>
                    <a:pt x="9074" y="2035"/>
                    <a:pt x="9041" y="1902"/>
                  </a:cubicBezTo>
                  <a:cubicBezTo>
                    <a:pt x="9007" y="1769"/>
                    <a:pt x="8974" y="1669"/>
                    <a:pt x="8941" y="1535"/>
                  </a:cubicBezTo>
                  <a:cubicBezTo>
                    <a:pt x="8907" y="1468"/>
                    <a:pt x="8907" y="1368"/>
                    <a:pt x="8841" y="1302"/>
                  </a:cubicBezTo>
                  <a:cubicBezTo>
                    <a:pt x="8807" y="1235"/>
                    <a:pt x="8774" y="1135"/>
                    <a:pt x="8707" y="1068"/>
                  </a:cubicBezTo>
                  <a:lnTo>
                    <a:pt x="8607" y="935"/>
                  </a:lnTo>
                  <a:cubicBezTo>
                    <a:pt x="8374" y="634"/>
                    <a:pt x="8073" y="401"/>
                    <a:pt x="7740" y="234"/>
                  </a:cubicBezTo>
                  <a:cubicBezTo>
                    <a:pt x="7640" y="167"/>
                    <a:pt x="7506" y="134"/>
                    <a:pt x="7406" y="101"/>
                  </a:cubicBezTo>
                  <a:cubicBezTo>
                    <a:pt x="7206" y="34"/>
                    <a:pt x="7006" y="1"/>
                    <a:pt x="67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4"/>
            <p:cNvSpPr/>
            <p:nvPr/>
          </p:nvSpPr>
          <p:spPr>
            <a:xfrm>
              <a:off x="8424340" y="1226142"/>
              <a:ext cx="33170" cy="99467"/>
            </a:xfrm>
            <a:custGeom>
              <a:avLst/>
              <a:gdLst/>
              <a:ahLst/>
              <a:cxnLst/>
              <a:rect l="l" t="t" r="r" b="b"/>
              <a:pathLst>
                <a:path w="768" h="2303" extrusionOk="0">
                  <a:moveTo>
                    <a:pt x="367" y="1"/>
                  </a:moveTo>
                  <a:cubicBezTo>
                    <a:pt x="167" y="1"/>
                    <a:pt x="34" y="134"/>
                    <a:pt x="0" y="334"/>
                  </a:cubicBezTo>
                  <a:lnTo>
                    <a:pt x="34" y="267"/>
                  </a:lnTo>
                  <a:lnTo>
                    <a:pt x="34" y="1935"/>
                  </a:lnTo>
                  <a:cubicBezTo>
                    <a:pt x="34" y="2135"/>
                    <a:pt x="167" y="2269"/>
                    <a:pt x="367" y="2302"/>
                  </a:cubicBezTo>
                  <a:lnTo>
                    <a:pt x="768" y="2302"/>
                  </a:lnTo>
                  <a:lnTo>
                    <a:pt x="7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4"/>
            <p:cNvSpPr/>
            <p:nvPr/>
          </p:nvSpPr>
          <p:spPr>
            <a:xfrm>
              <a:off x="8919949" y="1226142"/>
              <a:ext cx="33170" cy="99467"/>
            </a:xfrm>
            <a:custGeom>
              <a:avLst/>
              <a:gdLst/>
              <a:ahLst/>
              <a:cxnLst/>
              <a:rect l="l" t="t" r="r" b="b"/>
              <a:pathLst>
                <a:path w="768" h="2303" extrusionOk="0">
                  <a:moveTo>
                    <a:pt x="0" y="1"/>
                  </a:moveTo>
                  <a:cubicBezTo>
                    <a:pt x="0" y="768"/>
                    <a:pt x="0" y="1535"/>
                    <a:pt x="0" y="2302"/>
                  </a:cubicBezTo>
                  <a:lnTo>
                    <a:pt x="367" y="2302"/>
                  </a:lnTo>
                  <a:cubicBezTo>
                    <a:pt x="467" y="2302"/>
                    <a:pt x="567" y="2269"/>
                    <a:pt x="634" y="2202"/>
                  </a:cubicBezTo>
                  <a:cubicBezTo>
                    <a:pt x="701" y="2135"/>
                    <a:pt x="768" y="2035"/>
                    <a:pt x="768" y="1935"/>
                  </a:cubicBezTo>
                  <a:lnTo>
                    <a:pt x="768" y="367"/>
                  </a:lnTo>
                  <a:cubicBezTo>
                    <a:pt x="768" y="167"/>
                    <a:pt x="601" y="1"/>
                    <a:pt x="40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6" name="Google Shape;366;p14"/>
          <p:cNvSpPr txBox="1">
            <a:spLocks noGrp="1"/>
          </p:cNvSpPr>
          <p:nvPr>
            <p:ph type="title"/>
          </p:nvPr>
        </p:nvSpPr>
        <p:spPr>
          <a:xfrm>
            <a:off x="5049475" y="3651733"/>
            <a:ext cx="4585600" cy="709200"/>
          </a:xfrm>
          <a:prstGeom prst="rect">
            <a:avLst/>
          </a:prstGeom>
        </p:spPr>
        <p:txBody>
          <a:bodyPr spcFirstLastPara="1" wrap="square" lIns="91425" tIns="91425" rIns="91425" bIns="91425" anchor="ctr" anchorCtr="0">
            <a:normAutofit/>
          </a:bodyPr>
          <a:lstStyle>
            <a:lvl1pPr lvl="0" algn="r" rtl="0">
              <a:spcBef>
                <a:spcPts val="0"/>
              </a:spcBef>
              <a:spcAft>
                <a:spcPts val="0"/>
              </a:spcAft>
              <a:buSzPts val="1800"/>
              <a:buNone/>
              <a:defRPr sz="2667">
                <a:solidFill>
                  <a:srgbClr val="FFFFFF"/>
                </a:solidFill>
              </a:defRPr>
            </a:lvl1pPr>
            <a:lvl2pPr lvl="1" algn="ctr" rtl="0">
              <a:spcBef>
                <a:spcPts val="0"/>
              </a:spcBef>
              <a:spcAft>
                <a:spcPts val="0"/>
              </a:spcAft>
              <a:buClr>
                <a:schemeClr val="accent6"/>
              </a:buClr>
              <a:buSzPts val="1800"/>
              <a:buNone/>
              <a:defRPr sz="2400">
                <a:solidFill>
                  <a:schemeClr val="accent6"/>
                </a:solidFill>
              </a:defRPr>
            </a:lvl2pPr>
            <a:lvl3pPr lvl="2" algn="ctr" rtl="0">
              <a:spcBef>
                <a:spcPts val="0"/>
              </a:spcBef>
              <a:spcAft>
                <a:spcPts val="0"/>
              </a:spcAft>
              <a:buClr>
                <a:schemeClr val="accent6"/>
              </a:buClr>
              <a:buSzPts val="1800"/>
              <a:buNone/>
              <a:defRPr sz="2400">
                <a:solidFill>
                  <a:schemeClr val="accent6"/>
                </a:solidFill>
              </a:defRPr>
            </a:lvl3pPr>
            <a:lvl4pPr lvl="3" algn="ctr" rtl="0">
              <a:spcBef>
                <a:spcPts val="0"/>
              </a:spcBef>
              <a:spcAft>
                <a:spcPts val="0"/>
              </a:spcAft>
              <a:buClr>
                <a:schemeClr val="accent6"/>
              </a:buClr>
              <a:buSzPts val="1800"/>
              <a:buNone/>
              <a:defRPr sz="2400">
                <a:solidFill>
                  <a:schemeClr val="accent6"/>
                </a:solidFill>
              </a:defRPr>
            </a:lvl4pPr>
            <a:lvl5pPr lvl="4" algn="ctr" rtl="0">
              <a:spcBef>
                <a:spcPts val="0"/>
              </a:spcBef>
              <a:spcAft>
                <a:spcPts val="0"/>
              </a:spcAft>
              <a:buClr>
                <a:schemeClr val="accent6"/>
              </a:buClr>
              <a:buSzPts val="1800"/>
              <a:buNone/>
              <a:defRPr sz="2400">
                <a:solidFill>
                  <a:schemeClr val="accent6"/>
                </a:solidFill>
              </a:defRPr>
            </a:lvl5pPr>
            <a:lvl6pPr lvl="5" algn="ctr" rtl="0">
              <a:spcBef>
                <a:spcPts val="0"/>
              </a:spcBef>
              <a:spcAft>
                <a:spcPts val="0"/>
              </a:spcAft>
              <a:buClr>
                <a:schemeClr val="accent6"/>
              </a:buClr>
              <a:buSzPts val="1800"/>
              <a:buNone/>
              <a:defRPr sz="2400">
                <a:solidFill>
                  <a:schemeClr val="accent6"/>
                </a:solidFill>
              </a:defRPr>
            </a:lvl6pPr>
            <a:lvl7pPr lvl="6" algn="ctr" rtl="0">
              <a:spcBef>
                <a:spcPts val="0"/>
              </a:spcBef>
              <a:spcAft>
                <a:spcPts val="0"/>
              </a:spcAft>
              <a:buClr>
                <a:schemeClr val="accent6"/>
              </a:buClr>
              <a:buSzPts val="1800"/>
              <a:buNone/>
              <a:defRPr sz="2400">
                <a:solidFill>
                  <a:schemeClr val="accent6"/>
                </a:solidFill>
              </a:defRPr>
            </a:lvl7pPr>
            <a:lvl8pPr lvl="7" algn="ctr" rtl="0">
              <a:spcBef>
                <a:spcPts val="0"/>
              </a:spcBef>
              <a:spcAft>
                <a:spcPts val="0"/>
              </a:spcAft>
              <a:buClr>
                <a:schemeClr val="accent6"/>
              </a:buClr>
              <a:buSzPts val="1800"/>
              <a:buNone/>
              <a:defRPr sz="2400">
                <a:solidFill>
                  <a:schemeClr val="accent6"/>
                </a:solidFill>
              </a:defRPr>
            </a:lvl8pPr>
            <a:lvl9pPr lvl="8" algn="ctr" rtl="0">
              <a:spcBef>
                <a:spcPts val="0"/>
              </a:spcBef>
              <a:spcAft>
                <a:spcPts val="0"/>
              </a:spcAft>
              <a:buClr>
                <a:schemeClr val="accent6"/>
              </a:buClr>
              <a:buSzPts val="1800"/>
              <a:buNone/>
              <a:defRPr sz="2400">
                <a:solidFill>
                  <a:schemeClr val="accent6"/>
                </a:solidFill>
              </a:defRPr>
            </a:lvl9pPr>
          </a:lstStyle>
          <a:p>
            <a:endParaRPr/>
          </a:p>
        </p:txBody>
      </p:sp>
      <p:sp>
        <p:nvSpPr>
          <p:cNvPr id="367" name="Google Shape;367;p14"/>
          <p:cNvSpPr txBox="1">
            <a:spLocks noGrp="1"/>
          </p:cNvSpPr>
          <p:nvPr>
            <p:ph type="subTitle" idx="1"/>
          </p:nvPr>
        </p:nvSpPr>
        <p:spPr>
          <a:xfrm>
            <a:off x="4885075" y="1418933"/>
            <a:ext cx="4750000" cy="22268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SzPts val="3000"/>
              <a:buNone/>
              <a:defRPr sz="2933">
                <a:solidFill>
                  <a:srgbClr val="FFFFFF"/>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046190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74"/>
        <p:cNvGrpSpPr/>
        <p:nvPr/>
      </p:nvGrpSpPr>
      <p:grpSpPr>
        <a:xfrm>
          <a:off x="0" y="0"/>
          <a:ext cx="0" cy="0"/>
          <a:chOff x="0" y="0"/>
          <a:chExt cx="0" cy="0"/>
        </a:xfrm>
      </p:grpSpPr>
      <p:sp>
        <p:nvSpPr>
          <p:cNvPr id="575" name="Google Shape;575;p29"/>
          <p:cNvSpPr txBox="1">
            <a:spLocks noGrp="1"/>
          </p:cNvSpPr>
          <p:nvPr>
            <p:ph type="title"/>
          </p:nvPr>
        </p:nvSpPr>
        <p:spPr>
          <a:xfrm>
            <a:off x="950967" y="440967"/>
            <a:ext cx="10290400" cy="9512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800"/>
              <a:buNone/>
              <a:defRPr sz="5067">
                <a:solidFill>
                  <a:srgbClr val="3B3B3B"/>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6" name="Google Shape;576;p29"/>
          <p:cNvSpPr txBox="1">
            <a:spLocks noGrp="1"/>
          </p:cNvSpPr>
          <p:nvPr>
            <p:ph type="title" idx="2"/>
          </p:nvPr>
        </p:nvSpPr>
        <p:spPr>
          <a:xfrm>
            <a:off x="1591235" y="4074600"/>
            <a:ext cx="2732400" cy="4676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accent1"/>
              </a:buClr>
              <a:buSzPts val="2800"/>
              <a:buNone/>
              <a:defRPr>
                <a:solidFill>
                  <a:srgbClr val="E15561"/>
                </a:solidFill>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577" name="Google Shape;577;p29"/>
          <p:cNvSpPr txBox="1">
            <a:spLocks noGrp="1"/>
          </p:cNvSpPr>
          <p:nvPr>
            <p:ph type="subTitle" idx="1"/>
          </p:nvPr>
        </p:nvSpPr>
        <p:spPr>
          <a:xfrm>
            <a:off x="1591235" y="4620633"/>
            <a:ext cx="2732400" cy="10540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Clr>
                <a:schemeClr val="dk2"/>
              </a:buClr>
              <a:buSzPts val="1400"/>
              <a:buNone/>
              <a:defRPr sz="1867">
                <a:solidFill>
                  <a:srgbClr val="3B3B3B"/>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578" name="Google Shape;578;p29"/>
          <p:cNvSpPr txBox="1">
            <a:spLocks noGrp="1"/>
          </p:cNvSpPr>
          <p:nvPr>
            <p:ph type="title" idx="3"/>
          </p:nvPr>
        </p:nvSpPr>
        <p:spPr>
          <a:xfrm>
            <a:off x="4729800" y="4074600"/>
            <a:ext cx="2732400" cy="4676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accent1"/>
              </a:buClr>
              <a:buSzPts val="2800"/>
              <a:buNone/>
              <a:defRPr>
                <a:solidFill>
                  <a:srgbClr val="5587AC"/>
                </a:solidFill>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579" name="Google Shape;579;p29"/>
          <p:cNvSpPr txBox="1">
            <a:spLocks noGrp="1"/>
          </p:cNvSpPr>
          <p:nvPr>
            <p:ph type="subTitle" idx="4"/>
          </p:nvPr>
        </p:nvSpPr>
        <p:spPr>
          <a:xfrm>
            <a:off x="4729800" y="4620633"/>
            <a:ext cx="2732400" cy="10540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Clr>
                <a:schemeClr val="dk2"/>
              </a:buClr>
              <a:buSzPts val="1400"/>
              <a:buNone/>
              <a:defRPr sz="1867">
                <a:solidFill>
                  <a:srgbClr val="3B3B3B"/>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580" name="Google Shape;580;p29"/>
          <p:cNvSpPr txBox="1">
            <a:spLocks noGrp="1"/>
          </p:cNvSpPr>
          <p:nvPr>
            <p:ph type="title" idx="5"/>
          </p:nvPr>
        </p:nvSpPr>
        <p:spPr>
          <a:xfrm>
            <a:off x="7868365" y="4074600"/>
            <a:ext cx="2732400" cy="467600"/>
          </a:xfrm>
          <a:prstGeom prst="rect">
            <a:avLst/>
          </a:prstGeom>
        </p:spPr>
        <p:txBody>
          <a:bodyPr spcFirstLastPara="1" wrap="square" lIns="91425" tIns="91425" rIns="91425" bIns="91425" anchor="ctr" anchorCtr="0">
            <a:normAutofit/>
          </a:bodyPr>
          <a:lstStyle>
            <a:lvl1pPr lvl="0" algn="ctr" rtl="0">
              <a:spcBef>
                <a:spcPts val="0"/>
              </a:spcBef>
              <a:spcAft>
                <a:spcPts val="0"/>
              </a:spcAft>
              <a:buClr>
                <a:schemeClr val="accent1"/>
              </a:buClr>
              <a:buSzPts val="2800"/>
              <a:buNone/>
              <a:defRPr>
                <a:solidFill>
                  <a:srgbClr val="D4852F"/>
                </a:solidFill>
              </a:defRPr>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581" name="Google Shape;581;p29"/>
          <p:cNvSpPr txBox="1">
            <a:spLocks noGrp="1"/>
          </p:cNvSpPr>
          <p:nvPr>
            <p:ph type="subTitle" idx="6"/>
          </p:nvPr>
        </p:nvSpPr>
        <p:spPr>
          <a:xfrm>
            <a:off x="7868365" y="4620633"/>
            <a:ext cx="2732400" cy="10540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Clr>
                <a:schemeClr val="dk2"/>
              </a:buClr>
              <a:buSzPts val="1400"/>
              <a:buNone/>
              <a:defRPr sz="1867">
                <a:solidFill>
                  <a:srgbClr val="3B3B3B"/>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grpSp>
        <p:nvGrpSpPr>
          <p:cNvPr id="582" name="Google Shape;582;p29"/>
          <p:cNvGrpSpPr/>
          <p:nvPr/>
        </p:nvGrpSpPr>
        <p:grpSpPr>
          <a:xfrm>
            <a:off x="-239011" y="5937398"/>
            <a:ext cx="13259732" cy="956535"/>
            <a:chOff x="-179259" y="4453048"/>
            <a:chExt cx="9944799" cy="717401"/>
          </a:xfrm>
        </p:grpSpPr>
        <p:sp>
          <p:nvSpPr>
            <p:cNvPr id="583" name="Google Shape;583;p29"/>
            <p:cNvSpPr/>
            <p:nvPr/>
          </p:nvSpPr>
          <p:spPr>
            <a:xfrm>
              <a:off x="-179250" y="4453048"/>
              <a:ext cx="9944790" cy="717401"/>
            </a:xfrm>
            <a:custGeom>
              <a:avLst/>
              <a:gdLst/>
              <a:ahLst/>
              <a:cxnLst/>
              <a:rect l="l" t="t" r="r" b="b"/>
              <a:pathLst>
                <a:path w="209001" h="11307" extrusionOk="0">
                  <a:moveTo>
                    <a:pt x="0" y="1"/>
                  </a:moveTo>
                  <a:lnTo>
                    <a:pt x="0" y="11307"/>
                  </a:lnTo>
                  <a:lnTo>
                    <a:pt x="209000" y="11307"/>
                  </a:lnTo>
                  <a:lnTo>
                    <a:pt x="2090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9"/>
            <p:cNvSpPr/>
            <p:nvPr/>
          </p:nvSpPr>
          <p:spPr>
            <a:xfrm>
              <a:off x="-179259" y="4798245"/>
              <a:ext cx="9944790" cy="48"/>
            </a:xfrm>
            <a:custGeom>
              <a:avLst/>
              <a:gdLst/>
              <a:ahLst/>
              <a:cxnLst/>
              <a:rect l="l" t="t" r="r" b="b"/>
              <a:pathLst>
                <a:path w="209001" h="1" fill="none" extrusionOk="0">
                  <a:moveTo>
                    <a:pt x="0" y="1"/>
                  </a:moveTo>
                  <a:lnTo>
                    <a:pt x="209000" y="1"/>
                  </a:lnTo>
                </a:path>
              </a:pathLst>
            </a:custGeom>
            <a:noFill/>
            <a:ln w="43175" cap="rnd" cmpd="sng">
              <a:solidFill>
                <a:srgbClr val="FFFFFF"/>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5" name="Google Shape;585;p29"/>
          <p:cNvGrpSpPr/>
          <p:nvPr/>
        </p:nvGrpSpPr>
        <p:grpSpPr>
          <a:xfrm>
            <a:off x="-502540" y="328600"/>
            <a:ext cx="13790195" cy="1699240"/>
            <a:chOff x="-376905" y="246450"/>
            <a:chExt cx="10342646" cy="1274430"/>
          </a:xfrm>
        </p:grpSpPr>
        <p:sp>
          <p:nvSpPr>
            <p:cNvPr id="586" name="Google Shape;586;p29"/>
            <p:cNvSpPr/>
            <p:nvPr/>
          </p:nvSpPr>
          <p:spPr>
            <a:xfrm>
              <a:off x="8292027" y="246450"/>
              <a:ext cx="1673714" cy="797667"/>
            </a:xfrm>
            <a:custGeom>
              <a:avLst/>
              <a:gdLst/>
              <a:ahLst/>
              <a:cxnLst/>
              <a:rect l="l" t="t" r="r" b="b"/>
              <a:pathLst>
                <a:path w="35175" h="16763" extrusionOk="0">
                  <a:moveTo>
                    <a:pt x="18530" y="0"/>
                  </a:moveTo>
                  <a:cubicBezTo>
                    <a:pt x="12681" y="0"/>
                    <a:pt x="7931" y="2866"/>
                    <a:pt x="7931" y="6399"/>
                  </a:cubicBezTo>
                  <a:lnTo>
                    <a:pt x="7931" y="6713"/>
                  </a:lnTo>
                  <a:cubicBezTo>
                    <a:pt x="3338" y="7341"/>
                    <a:pt x="1" y="9225"/>
                    <a:pt x="1" y="11502"/>
                  </a:cubicBezTo>
                  <a:cubicBezTo>
                    <a:pt x="1" y="14289"/>
                    <a:pt x="5026" y="16527"/>
                    <a:pt x="11228" y="16527"/>
                  </a:cubicBezTo>
                  <a:cubicBezTo>
                    <a:pt x="11328" y="16528"/>
                    <a:pt x="11427" y="16529"/>
                    <a:pt x="11527" y="16529"/>
                  </a:cubicBezTo>
                  <a:cubicBezTo>
                    <a:pt x="14211" y="16529"/>
                    <a:pt x="16854" y="16018"/>
                    <a:pt x="19315" y="14996"/>
                  </a:cubicBezTo>
                  <a:cubicBezTo>
                    <a:pt x="20846" y="16056"/>
                    <a:pt x="23515" y="16762"/>
                    <a:pt x="26499" y="16762"/>
                  </a:cubicBezTo>
                  <a:cubicBezTo>
                    <a:pt x="31288" y="16762"/>
                    <a:pt x="35174" y="14996"/>
                    <a:pt x="35174" y="12837"/>
                  </a:cubicBezTo>
                  <a:cubicBezTo>
                    <a:pt x="35174" y="10913"/>
                    <a:pt x="32230" y="9304"/>
                    <a:pt x="28265" y="8950"/>
                  </a:cubicBezTo>
                  <a:cubicBezTo>
                    <a:pt x="28815" y="8205"/>
                    <a:pt x="29129" y="7341"/>
                    <a:pt x="29129" y="6399"/>
                  </a:cubicBezTo>
                  <a:cubicBezTo>
                    <a:pt x="29129" y="2866"/>
                    <a:pt x="24379" y="0"/>
                    <a:pt x="185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9"/>
            <p:cNvSpPr/>
            <p:nvPr/>
          </p:nvSpPr>
          <p:spPr>
            <a:xfrm>
              <a:off x="7511824" y="1149999"/>
              <a:ext cx="857646" cy="370881"/>
            </a:xfrm>
            <a:custGeom>
              <a:avLst/>
              <a:gdLst/>
              <a:ahLst/>
              <a:cxnLst/>
              <a:rect l="l" t="t" r="r" b="b"/>
              <a:pathLst>
                <a:path w="26970" h="11662" extrusionOk="0">
                  <a:moveTo>
                    <a:pt x="10639" y="0"/>
                  </a:moveTo>
                  <a:cubicBezTo>
                    <a:pt x="7655" y="0"/>
                    <a:pt x="5221" y="1257"/>
                    <a:pt x="5221" y="2827"/>
                  </a:cubicBezTo>
                  <a:cubicBezTo>
                    <a:pt x="5221" y="2905"/>
                    <a:pt x="5221" y="2945"/>
                    <a:pt x="5221" y="3023"/>
                  </a:cubicBezTo>
                  <a:cubicBezTo>
                    <a:pt x="2199" y="3573"/>
                    <a:pt x="0" y="5222"/>
                    <a:pt x="0" y="7224"/>
                  </a:cubicBezTo>
                  <a:cubicBezTo>
                    <a:pt x="0" y="9697"/>
                    <a:pt x="3259" y="11660"/>
                    <a:pt x="7263" y="11660"/>
                  </a:cubicBezTo>
                  <a:cubicBezTo>
                    <a:pt x="7328" y="11661"/>
                    <a:pt x="7394" y="11662"/>
                    <a:pt x="7460" y="11662"/>
                  </a:cubicBezTo>
                  <a:cubicBezTo>
                    <a:pt x="9354" y="11662"/>
                    <a:pt x="11204" y="11115"/>
                    <a:pt x="12798" y="10129"/>
                  </a:cubicBezTo>
                  <a:cubicBezTo>
                    <a:pt x="14172" y="11031"/>
                    <a:pt x="16527" y="11660"/>
                    <a:pt x="19236" y="11660"/>
                  </a:cubicBezTo>
                  <a:cubicBezTo>
                    <a:pt x="23476" y="11660"/>
                    <a:pt x="26930" y="10089"/>
                    <a:pt x="26930" y="8205"/>
                  </a:cubicBezTo>
                  <a:cubicBezTo>
                    <a:pt x="26969" y="6831"/>
                    <a:pt x="25242" y="5653"/>
                    <a:pt x="22730" y="5104"/>
                  </a:cubicBezTo>
                  <a:cubicBezTo>
                    <a:pt x="22730" y="4986"/>
                    <a:pt x="22769" y="4907"/>
                    <a:pt x="22769" y="4790"/>
                  </a:cubicBezTo>
                  <a:cubicBezTo>
                    <a:pt x="22769" y="3455"/>
                    <a:pt x="20257" y="2395"/>
                    <a:pt x="17155" y="2395"/>
                  </a:cubicBezTo>
                  <a:cubicBezTo>
                    <a:pt x="16763" y="2395"/>
                    <a:pt x="16409" y="2395"/>
                    <a:pt x="16056" y="2434"/>
                  </a:cubicBezTo>
                  <a:cubicBezTo>
                    <a:pt x="15664" y="1060"/>
                    <a:pt x="13426" y="0"/>
                    <a:pt x="10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9"/>
            <p:cNvSpPr/>
            <p:nvPr/>
          </p:nvSpPr>
          <p:spPr>
            <a:xfrm>
              <a:off x="-376905" y="352336"/>
              <a:ext cx="1453312" cy="627789"/>
            </a:xfrm>
            <a:custGeom>
              <a:avLst/>
              <a:gdLst/>
              <a:ahLst/>
              <a:cxnLst/>
              <a:rect l="l" t="t" r="r" b="b"/>
              <a:pathLst>
                <a:path w="30543" h="13193" extrusionOk="0">
                  <a:moveTo>
                    <a:pt x="18490" y="1"/>
                  </a:moveTo>
                  <a:cubicBezTo>
                    <a:pt x="15389" y="1"/>
                    <a:pt x="12838" y="1179"/>
                    <a:pt x="12406" y="2749"/>
                  </a:cubicBezTo>
                  <a:cubicBezTo>
                    <a:pt x="12013" y="2710"/>
                    <a:pt x="11581" y="2710"/>
                    <a:pt x="11150" y="2710"/>
                  </a:cubicBezTo>
                  <a:cubicBezTo>
                    <a:pt x="7616" y="2710"/>
                    <a:pt x="4790" y="3927"/>
                    <a:pt x="4790" y="5418"/>
                  </a:cubicBezTo>
                  <a:cubicBezTo>
                    <a:pt x="4790" y="5536"/>
                    <a:pt x="4790" y="5654"/>
                    <a:pt x="4829" y="5772"/>
                  </a:cubicBezTo>
                  <a:cubicBezTo>
                    <a:pt x="1964" y="6400"/>
                    <a:pt x="1" y="7734"/>
                    <a:pt x="1" y="9265"/>
                  </a:cubicBezTo>
                  <a:cubicBezTo>
                    <a:pt x="1" y="11425"/>
                    <a:pt x="3926" y="13191"/>
                    <a:pt x="8755" y="13191"/>
                  </a:cubicBezTo>
                  <a:cubicBezTo>
                    <a:pt x="11817" y="13191"/>
                    <a:pt x="14486" y="12484"/>
                    <a:pt x="16057" y="11425"/>
                  </a:cubicBezTo>
                  <a:cubicBezTo>
                    <a:pt x="17844" y="12603"/>
                    <a:pt x="19963" y="13193"/>
                    <a:pt x="22092" y="13193"/>
                  </a:cubicBezTo>
                  <a:cubicBezTo>
                    <a:pt x="22161" y="13193"/>
                    <a:pt x="22230" y="13192"/>
                    <a:pt x="22298" y="13191"/>
                  </a:cubicBezTo>
                  <a:cubicBezTo>
                    <a:pt x="26852" y="13191"/>
                    <a:pt x="30542" y="10953"/>
                    <a:pt x="30542" y="8206"/>
                  </a:cubicBezTo>
                  <a:cubicBezTo>
                    <a:pt x="30542" y="5929"/>
                    <a:pt x="28108" y="4005"/>
                    <a:pt x="24654" y="3416"/>
                  </a:cubicBezTo>
                  <a:cubicBezTo>
                    <a:pt x="24654" y="3338"/>
                    <a:pt x="24654" y="3259"/>
                    <a:pt x="24654" y="3220"/>
                  </a:cubicBezTo>
                  <a:cubicBezTo>
                    <a:pt x="24654" y="1414"/>
                    <a:pt x="21906" y="1"/>
                    <a:pt x="18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4417969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673"/>
        <p:cNvGrpSpPr/>
        <p:nvPr/>
      </p:nvGrpSpPr>
      <p:grpSpPr>
        <a:xfrm>
          <a:off x="0" y="0"/>
          <a:ext cx="0" cy="0"/>
          <a:chOff x="0" y="0"/>
          <a:chExt cx="0" cy="0"/>
        </a:xfrm>
      </p:grpSpPr>
      <p:sp>
        <p:nvSpPr>
          <p:cNvPr id="674" name="Google Shape;674;p34"/>
          <p:cNvSpPr/>
          <p:nvPr/>
        </p:nvSpPr>
        <p:spPr>
          <a:xfrm>
            <a:off x="-1062333" y="5207235"/>
            <a:ext cx="13251673" cy="1762667"/>
          </a:xfrm>
          <a:custGeom>
            <a:avLst/>
            <a:gdLst/>
            <a:ahLst/>
            <a:cxnLst/>
            <a:rect l="l" t="t" r="r" b="b"/>
            <a:pathLst>
              <a:path w="208962" h="27795" extrusionOk="0">
                <a:moveTo>
                  <a:pt x="1" y="1"/>
                </a:moveTo>
                <a:lnTo>
                  <a:pt x="1" y="27794"/>
                </a:lnTo>
                <a:lnTo>
                  <a:pt x="208962" y="27794"/>
                </a:lnTo>
                <a:lnTo>
                  <a:pt x="208962" y="1"/>
                </a:lnTo>
                <a:close/>
              </a:path>
            </a:pathLst>
          </a:custGeom>
          <a:solidFill>
            <a:srgbClr val="7BA14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5" name="Google Shape;675;p34"/>
          <p:cNvSpPr/>
          <p:nvPr/>
        </p:nvSpPr>
        <p:spPr>
          <a:xfrm>
            <a:off x="5273267" y="719336"/>
            <a:ext cx="1462300" cy="696880"/>
          </a:xfrm>
          <a:custGeom>
            <a:avLst/>
            <a:gdLst/>
            <a:ahLst/>
            <a:cxnLst/>
            <a:rect l="l" t="t" r="r" b="b"/>
            <a:pathLst>
              <a:path w="35174" h="16764" extrusionOk="0">
                <a:moveTo>
                  <a:pt x="16645" y="1"/>
                </a:moveTo>
                <a:cubicBezTo>
                  <a:pt x="10796" y="1"/>
                  <a:pt x="6046" y="2866"/>
                  <a:pt x="6046" y="6399"/>
                </a:cubicBezTo>
                <a:cubicBezTo>
                  <a:pt x="6046" y="7302"/>
                  <a:pt x="6360" y="8205"/>
                  <a:pt x="6910" y="8951"/>
                </a:cubicBezTo>
                <a:cubicBezTo>
                  <a:pt x="2945" y="9304"/>
                  <a:pt x="0" y="10914"/>
                  <a:pt x="0" y="12837"/>
                </a:cubicBezTo>
                <a:cubicBezTo>
                  <a:pt x="0" y="14997"/>
                  <a:pt x="3887" y="16763"/>
                  <a:pt x="8637" y="16763"/>
                </a:cubicBezTo>
                <a:cubicBezTo>
                  <a:pt x="11660" y="16763"/>
                  <a:pt x="14329" y="16056"/>
                  <a:pt x="15860" y="14997"/>
                </a:cubicBezTo>
                <a:cubicBezTo>
                  <a:pt x="18320" y="16019"/>
                  <a:pt x="20964" y="16530"/>
                  <a:pt x="23648" y="16530"/>
                </a:cubicBezTo>
                <a:cubicBezTo>
                  <a:pt x="23748" y="16530"/>
                  <a:pt x="23847" y="16529"/>
                  <a:pt x="23947" y="16528"/>
                </a:cubicBezTo>
                <a:cubicBezTo>
                  <a:pt x="30149" y="16528"/>
                  <a:pt x="35174" y="14251"/>
                  <a:pt x="35174" y="11503"/>
                </a:cubicBezTo>
                <a:cubicBezTo>
                  <a:pt x="35174" y="9226"/>
                  <a:pt x="31837" y="7342"/>
                  <a:pt x="27244" y="6674"/>
                </a:cubicBezTo>
                <a:lnTo>
                  <a:pt x="27244" y="6399"/>
                </a:lnTo>
                <a:cubicBezTo>
                  <a:pt x="27244" y="2866"/>
                  <a:pt x="22494" y="1"/>
                  <a:pt x="16645"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6" name="Google Shape;676;p34"/>
          <p:cNvSpPr/>
          <p:nvPr/>
        </p:nvSpPr>
        <p:spPr>
          <a:xfrm>
            <a:off x="9988916" y="3694171"/>
            <a:ext cx="2101941" cy="1004091"/>
          </a:xfrm>
          <a:custGeom>
            <a:avLst/>
            <a:gdLst/>
            <a:ahLst/>
            <a:cxnLst/>
            <a:rect l="l" t="t" r="r" b="b"/>
            <a:pathLst>
              <a:path w="35175" h="16803" extrusionOk="0">
                <a:moveTo>
                  <a:pt x="16645" y="0"/>
                </a:moveTo>
                <a:cubicBezTo>
                  <a:pt x="10796" y="0"/>
                  <a:pt x="6046" y="2905"/>
                  <a:pt x="6046" y="6439"/>
                </a:cubicBezTo>
                <a:cubicBezTo>
                  <a:pt x="6046" y="7341"/>
                  <a:pt x="6360" y="8244"/>
                  <a:pt x="6910" y="8951"/>
                </a:cubicBezTo>
                <a:cubicBezTo>
                  <a:pt x="2945" y="9343"/>
                  <a:pt x="1" y="10914"/>
                  <a:pt x="1" y="12877"/>
                </a:cubicBezTo>
                <a:cubicBezTo>
                  <a:pt x="1" y="14996"/>
                  <a:pt x="3887" y="16802"/>
                  <a:pt x="8637" y="16802"/>
                </a:cubicBezTo>
                <a:cubicBezTo>
                  <a:pt x="11660" y="16802"/>
                  <a:pt x="14329" y="16096"/>
                  <a:pt x="15860" y="14996"/>
                </a:cubicBezTo>
                <a:cubicBezTo>
                  <a:pt x="18251" y="15990"/>
                  <a:pt x="20815" y="16535"/>
                  <a:pt x="23422" y="16535"/>
                </a:cubicBezTo>
                <a:cubicBezTo>
                  <a:pt x="23597" y="16535"/>
                  <a:pt x="23772" y="16532"/>
                  <a:pt x="23947" y="16527"/>
                </a:cubicBezTo>
                <a:cubicBezTo>
                  <a:pt x="30150" y="16527"/>
                  <a:pt x="35174" y="14290"/>
                  <a:pt x="35174" y="11503"/>
                </a:cubicBezTo>
                <a:cubicBezTo>
                  <a:pt x="35174" y="9265"/>
                  <a:pt x="31838" y="7341"/>
                  <a:pt x="27245" y="6713"/>
                </a:cubicBezTo>
                <a:lnTo>
                  <a:pt x="27245" y="6439"/>
                </a:lnTo>
                <a:cubicBezTo>
                  <a:pt x="27245" y="2905"/>
                  <a:pt x="22495" y="0"/>
                  <a:pt x="16645"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7" name="Google Shape;677;p34"/>
          <p:cNvSpPr/>
          <p:nvPr/>
        </p:nvSpPr>
        <p:spPr>
          <a:xfrm>
            <a:off x="11791334" y="1623888"/>
            <a:ext cx="2104271" cy="1001761"/>
          </a:xfrm>
          <a:custGeom>
            <a:avLst/>
            <a:gdLst/>
            <a:ahLst/>
            <a:cxnLst/>
            <a:rect l="l" t="t" r="r" b="b"/>
            <a:pathLst>
              <a:path w="35214" h="16764" extrusionOk="0">
                <a:moveTo>
                  <a:pt x="18530" y="1"/>
                </a:moveTo>
                <a:cubicBezTo>
                  <a:pt x="12680" y="1"/>
                  <a:pt x="7930" y="2866"/>
                  <a:pt x="7930" y="6400"/>
                </a:cubicBezTo>
                <a:lnTo>
                  <a:pt x="7930" y="6714"/>
                </a:lnTo>
                <a:cubicBezTo>
                  <a:pt x="3337" y="7342"/>
                  <a:pt x="1" y="9226"/>
                  <a:pt x="1" y="11503"/>
                </a:cubicBezTo>
                <a:cubicBezTo>
                  <a:pt x="1" y="14290"/>
                  <a:pt x="5065" y="16528"/>
                  <a:pt x="11267" y="16528"/>
                </a:cubicBezTo>
                <a:cubicBezTo>
                  <a:pt x="11365" y="16529"/>
                  <a:pt x="11463" y="16530"/>
                  <a:pt x="11562" y="16530"/>
                </a:cubicBezTo>
                <a:cubicBezTo>
                  <a:pt x="14211" y="16530"/>
                  <a:pt x="16854" y="16019"/>
                  <a:pt x="19315" y="14997"/>
                </a:cubicBezTo>
                <a:cubicBezTo>
                  <a:pt x="20885" y="16057"/>
                  <a:pt x="23515" y="16763"/>
                  <a:pt x="26538" y="16763"/>
                </a:cubicBezTo>
                <a:cubicBezTo>
                  <a:pt x="31327" y="16763"/>
                  <a:pt x="35174" y="14997"/>
                  <a:pt x="35174" y="12838"/>
                </a:cubicBezTo>
                <a:cubicBezTo>
                  <a:pt x="35213" y="10914"/>
                  <a:pt x="32230" y="9305"/>
                  <a:pt x="28304" y="8951"/>
                </a:cubicBezTo>
                <a:cubicBezTo>
                  <a:pt x="28854" y="8205"/>
                  <a:pt x="29129" y="7342"/>
                  <a:pt x="29168" y="6400"/>
                </a:cubicBezTo>
                <a:cubicBezTo>
                  <a:pt x="29168" y="2866"/>
                  <a:pt x="24418" y="1"/>
                  <a:pt x="18530"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8" name="Google Shape;678;p34"/>
          <p:cNvSpPr/>
          <p:nvPr/>
        </p:nvSpPr>
        <p:spPr>
          <a:xfrm>
            <a:off x="-630648" y="921881"/>
            <a:ext cx="1611637" cy="696883"/>
          </a:xfrm>
          <a:custGeom>
            <a:avLst/>
            <a:gdLst/>
            <a:ahLst/>
            <a:cxnLst/>
            <a:rect l="l" t="t" r="r" b="b"/>
            <a:pathLst>
              <a:path w="26970" h="11662" extrusionOk="0">
                <a:moveTo>
                  <a:pt x="16331" y="0"/>
                </a:moveTo>
                <a:cubicBezTo>
                  <a:pt x="13544" y="0"/>
                  <a:pt x="11306" y="1060"/>
                  <a:pt x="10914" y="2434"/>
                </a:cubicBezTo>
                <a:cubicBezTo>
                  <a:pt x="10560" y="2395"/>
                  <a:pt x="10207" y="2395"/>
                  <a:pt x="9815" y="2395"/>
                </a:cubicBezTo>
                <a:cubicBezTo>
                  <a:pt x="6713" y="2395"/>
                  <a:pt x="4201" y="3455"/>
                  <a:pt x="4201" y="4789"/>
                </a:cubicBezTo>
                <a:cubicBezTo>
                  <a:pt x="4201" y="4907"/>
                  <a:pt x="4201" y="4986"/>
                  <a:pt x="4240" y="5103"/>
                </a:cubicBezTo>
                <a:cubicBezTo>
                  <a:pt x="1728" y="5653"/>
                  <a:pt x="1" y="6831"/>
                  <a:pt x="1" y="8205"/>
                </a:cubicBezTo>
                <a:cubicBezTo>
                  <a:pt x="1" y="10089"/>
                  <a:pt x="3455" y="11659"/>
                  <a:pt x="7734" y="11659"/>
                </a:cubicBezTo>
                <a:cubicBezTo>
                  <a:pt x="10403" y="11659"/>
                  <a:pt x="12759" y="11031"/>
                  <a:pt x="14172" y="10089"/>
                </a:cubicBezTo>
                <a:cubicBezTo>
                  <a:pt x="15766" y="11113"/>
                  <a:pt x="17616" y="11661"/>
                  <a:pt x="19511" y="11661"/>
                </a:cubicBezTo>
                <a:cubicBezTo>
                  <a:pt x="19576" y="11661"/>
                  <a:pt x="19642" y="11661"/>
                  <a:pt x="19707" y="11659"/>
                </a:cubicBezTo>
                <a:cubicBezTo>
                  <a:pt x="23711" y="11659"/>
                  <a:pt x="26970" y="9696"/>
                  <a:pt x="26970" y="7223"/>
                </a:cubicBezTo>
                <a:cubicBezTo>
                  <a:pt x="26970" y="5221"/>
                  <a:pt x="24771" y="3533"/>
                  <a:pt x="21748" y="3023"/>
                </a:cubicBezTo>
                <a:cubicBezTo>
                  <a:pt x="21748" y="2944"/>
                  <a:pt x="21748" y="2866"/>
                  <a:pt x="21748" y="2827"/>
                </a:cubicBezTo>
                <a:cubicBezTo>
                  <a:pt x="21748" y="1256"/>
                  <a:pt x="19315" y="0"/>
                  <a:pt x="16331" y="0"/>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9" name="Google Shape;679;p34"/>
          <p:cNvSpPr/>
          <p:nvPr/>
        </p:nvSpPr>
        <p:spPr>
          <a:xfrm>
            <a:off x="6655483" y="3996782"/>
            <a:ext cx="1653885" cy="713615"/>
          </a:xfrm>
          <a:custGeom>
            <a:avLst/>
            <a:gdLst/>
            <a:ahLst/>
            <a:cxnLst/>
            <a:rect l="l" t="t" r="r" b="b"/>
            <a:pathLst>
              <a:path w="27677" h="11942" extrusionOk="0">
                <a:moveTo>
                  <a:pt x="16763" y="1"/>
                </a:moveTo>
                <a:cubicBezTo>
                  <a:pt x="13937" y="1"/>
                  <a:pt x="11581" y="1100"/>
                  <a:pt x="11228" y="2513"/>
                </a:cubicBezTo>
                <a:cubicBezTo>
                  <a:pt x="10835" y="2474"/>
                  <a:pt x="10482" y="2474"/>
                  <a:pt x="10090" y="2474"/>
                </a:cubicBezTo>
                <a:cubicBezTo>
                  <a:pt x="6910" y="2474"/>
                  <a:pt x="4319" y="3573"/>
                  <a:pt x="4319" y="4908"/>
                </a:cubicBezTo>
                <a:cubicBezTo>
                  <a:pt x="4319" y="5025"/>
                  <a:pt x="4358" y="5143"/>
                  <a:pt x="4397" y="5222"/>
                </a:cubicBezTo>
                <a:cubicBezTo>
                  <a:pt x="1807" y="5810"/>
                  <a:pt x="1" y="7027"/>
                  <a:pt x="40" y="8401"/>
                </a:cubicBezTo>
                <a:cubicBezTo>
                  <a:pt x="40" y="10364"/>
                  <a:pt x="3573" y="11934"/>
                  <a:pt x="7930" y="11934"/>
                </a:cubicBezTo>
                <a:cubicBezTo>
                  <a:pt x="10678" y="11934"/>
                  <a:pt x="13112" y="11306"/>
                  <a:pt x="14526" y="10364"/>
                </a:cubicBezTo>
                <a:cubicBezTo>
                  <a:pt x="16108" y="11394"/>
                  <a:pt x="17966" y="11942"/>
                  <a:pt x="19841" y="11942"/>
                </a:cubicBezTo>
                <a:cubicBezTo>
                  <a:pt x="19966" y="11942"/>
                  <a:pt x="20092" y="11939"/>
                  <a:pt x="20218" y="11934"/>
                </a:cubicBezTo>
                <a:cubicBezTo>
                  <a:pt x="24340" y="11934"/>
                  <a:pt x="27676" y="9932"/>
                  <a:pt x="27676" y="7420"/>
                </a:cubicBezTo>
                <a:cubicBezTo>
                  <a:pt x="27676" y="5379"/>
                  <a:pt x="25399" y="3651"/>
                  <a:pt x="22338" y="3102"/>
                </a:cubicBezTo>
                <a:cubicBezTo>
                  <a:pt x="22338" y="3023"/>
                  <a:pt x="22338" y="2984"/>
                  <a:pt x="22338" y="2906"/>
                </a:cubicBezTo>
                <a:cubicBezTo>
                  <a:pt x="22338" y="1296"/>
                  <a:pt x="19825" y="1"/>
                  <a:pt x="16763"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0" name="Google Shape;680;p34"/>
          <p:cNvSpPr/>
          <p:nvPr/>
        </p:nvSpPr>
        <p:spPr>
          <a:xfrm>
            <a:off x="9543114" y="133493"/>
            <a:ext cx="1825148" cy="788369"/>
          </a:xfrm>
          <a:custGeom>
            <a:avLst/>
            <a:gdLst/>
            <a:ahLst/>
            <a:cxnLst/>
            <a:rect l="l" t="t" r="r" b="b"/>
            <a:pathLst>
              <a:path w="30543" h="13193" extrusionOk="0">
                <a:moveTo>
                  <a:pt x="12013" y="1"/>
                </a:moveTo>
                <a:cubicBezTo>
                  <a:pt x="8637" y="1"/>
                  <a:pt x="5889" y="1414"/>
                  <a:pt x="5889" y="3220"/>
                </a:cubicBezTo>
                <a:cubicBezTo>
                  <a:pt x="5850" y="3259"/>
                  <a:pt x="5850" y="3337"/>
                  <a:pt x="5889" y="3416"/>
                </a:cubicBezTo>
                <a:cubicBezTo>
                  <a:pt x="2435" y="4005"/>
                  <a:pt x="1" y="5928"/>
                  <a:pt x="1" y="8205"/>
                </a:cubicBezTo>
                <a:cubicBezTo>
                  <a:pt x="1" y="10953"/>
                  <a:pt x="3691" y="13191"/>
                  <a:pt x="8245" y="13191"/>
                </a:cubicBezTo>
                <a:cubicBezTo>
                  <a:pt x="8313" y="13192"/>
                  <a:pt x="8382" y="13193"/>
                  <a:pt x="8451" y="13193"/>
                </a:cubicBezTo>
                <a:cubicBezTo>
                  <a:pt x="10580" y="13193"/>
                  <a:pt x="12699" y="12603"/>
                  <a:pt x="14486" y="11424"/>
                </a:cubicBezTo>
                <a:cubicBezTo>
                  <a:pt x="16057" y="12484"/>
                  <a:pt x="18726" y="13191"/>
                  <a:pt x="21788" y="13191"/>
                </a:cubicBezTo>
                <a:cubicBezTo>
                  <a:pt x="26617" y="13191"/>
                  <a:pt x="30503" y="11424"/>
                  <a:pt x="30503" y="9265"/>
                </a:cubicBezTo>
                <a:cubicBezTo>
                  <a:pt x="30542" y="7734"/>
                  <a:pt x="28579" y="6399"/>
                  <a:pt x="25714" y="5771"/>
                </a:cubicBezTo>
                <a:cubicBezTo>
                  <a:pt x="25753" y="5653"/>
                  <a:pt x="25753" y="5536"/>
                  <a:pt x="25753" y="5418"/>
                </a:cubicBezTo>
                <a:cubicBezTo>
                  <a:pt x="25753" y="3926"/>
                  <a:pt x="22926" y="2709"/>
                  <a:pt x="19393" y="2709"/>
                </a:cubicBezTo>
                <a:cubicBezTo>
                  <a:pt x="18962" y="2709"/>
                  <a:pt x="18530" y="2709"/>
                  <a:pt x="18137" y="2749"/>
                </a:cubicBezTo>
                <a:cubicBezTo>
                  <a:pt x="17705" y="1178"/>
                  <a:pt x="15154" y="1"/>
                  <a:pt x="12013"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1" name="Google Shape;681;p34"/>
          <p:cNvSpPr/>
          <p:nvPr/>
        </p:nvSpPr>
        <p:spPr>
          <a:xfrm>
            <a:off x="672921" y="5207235"/>
            <a:ext cx="11518940" cy="1762667"/>
          </a:xfrm>
          <a:custGeom>
            <a:avLst/>
            <a:gdLst/>
            <a:ahLst/>
            <a:cxnLst/>
            <a:rect l="l" t="t" r="r" b="b"/>
            <a:pathLst>
              <a:path w="181639" h="27795" extrusionOk="0">
                <a:moveTo>
                  <a:pt x="37726" y="1"/>
                </a:moveTo>
                <a:cubicBezTo>
                  <a:pt x="37726" y="1"/>
                  <a:pt x="0" y="3377"/>
                  <a:pt x="0" y="27794"/>
                </a:cubicBezTo>
                <a:lnTo>
                  <a:pt x="181639" y="27794"/>
                </a:lnTo>
                <a:cubicBezTo>
                  <a:pt x="181639" y="27794"/>
                  <a:pt x="58845" y="17705"/>
                  <a:pt x="45106" y="10914"/>
                </a:cubicBezTo>
                <a:cubicBezTo>
                  <a:pt x="30777" y="3809"/>
                  <a:pt x="50248" y="1"/>
                  <a:pt x="50248" y="1"/>
                </a:cubicBezTo>
                <a:close/>
              </a:path>
            </a:pathLst>
          </a:custGeom>
          <a:solidFill>
            <a:srgbClr val="A8A8A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2" name="Google Shape;682;p34"/>
          <p:cNvSpPr/>
          <p:nvPr/>
        </p:nvSpPr>
        <p:spPr>
          <a:xfrm>
            <a:off x="2843516" y="5268234"/>
            <a:ext cx="133795" cy="42308"/>
          </a:xfrm>
          <a:custGeom>
            <a:avLst/>
            <a:gdLst/>
            <a:ahLst/>
            <a:cxnLst/>
            <a:rect l="l" t="t" r="r" b="b"/>
            <a:pathLst>
              <a:path w="2239" h="708" fill="none" extrusionOk="0">
                <a:moveTo>
                  <a:pt x="0" y="707"/>
                </a:moveTo>
                <a:cubicBezTo>
                  <a:pt x="786" y="432"/>
                  <a:pt x="1531" y="236"/>
                  <a:pt x="2238" y="0"/>
                </a:cubicBezTo>
              </a:path>
            </a:pathLst>
          </a:custGeom>
          <a:noFill/>
          <a:ln w="176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3" name="Google Shape;683;p34"/>
          <p:cNvSpPr/>
          <p:nvPr/>
        </p:nvSpPr>
        <p:spPr>
          <a:xfrm>
            <a:off x="2512760" y="5366774"/>
            <a:ext cx="175984" cy="77444"/>
          </a:xfrm>
          <a:custGeom>
            <a:avLst/>
            <a:gdLst/>
            <a:ahLst/>
            <a:cxnLst/>
            <a:rect l="l" t="t" r="r" b="b"/>
            <a:pathLst>
              <a:path w="2945" h="1296" fill="none" extrusionOk="0">
                <a:moveTo>
                  <a:pt x="0" y="1296"/>
                </a:moveTo>
                <a:cubicBezTo>
                  <a:pt x="982" y="825"/>
                  <a:pt x="1963" y="393"/>
                  <a:pt x="2945" y="0"/>
                </a:cubicBezTo>
              </a:path>
            </a:pathLst>
          </a:custGeom>
          <a:noFill/>
          <a:ln w="26500"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4" name="Google Shape;684;p34"/>
          <p:cNvSpPr/>
          <p:nvPr/>
        </p:nvSpPr>
        <p:spPr>
          <a:xfrm>
            <a:off x="2045938" y="5584947"/>
            <a:ext cx="225223" cy="211180"/>
          </a:xfrm>
          <a:custGeom>
            <a:avLst/>
            <a:gdLst/>
            <a:ahLst/>
            <a:cxnLst/>
            <a:rect l="l" t="t" r="r" b="b"/>
            <a:pathLst>
              <a:path w="3769" h="3534" fill="none" extrusionOk="0">
                <a:moveTo>
                  <a:pt x="0" y="3533"/>
                </a:moveTo>
                <a:cubicBezTo>
                  <a:pt x="275" y="3141"/>
                  <a:pt x="589" y="2787"/>
                  <a:pt x="943" y="2434"/>
                </a:cubicBezTo>
                <a:cubicBezTo>
                  <a:pt x="1806" y="1531"/>
                  <a:pt x="2748" y="707"/>
                  <a:pt x="3769" y="0"/>
                </a:cubicBezTo>
              </a:path>
            </a:pathLst>
          </a:custGeom>
          <a:noFill/>
          <a:ln w="34350"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5" name="Google Shape;685;p34"/>
          <p:cNvSpPr/>
          <p:nvPr/>
        </p:nvSpPr>
        <p:spPr>
          <a:xfrm>
            <a:off x="1923974" y="6136205"/>
            <a:ext cx="258089" cy="387104"/>
          </a:xfrm>
          <a:custGeom>
            <a:avLst/>
            <a:gdLst/>
            <a:ahLst/>
            <a:cxnLst/>
            <a:rect l="l" t="t" r="r" b="b"/>
            <a:pathLst>
              <a:path w="4319" h="6478" fill="none" extrusionOk="0">
                <a:moveTo>
                  <a:pt x="4318" y="6478"/>
                </a:moveTo>
                <a:cubicBezTo>
                  <a:pt x="4004" y="6281"/>
                  <a:pt x="3729" y="6085"/>
                  <a:pt x="3455" y="5889"/>
                </a:cubicBezTo>
                <a:cubicBezTo>
                  <a:pt x="1335" y="4318"/>
                  <a:pt x="0" y="2395"/>
                  <a:pt x="0" y="0"/>
                </a:cubicBezTo>
              </a:path>
            </a:pathLst>
          </a:custGeom>
          <a:noFill/>
          <a:ln w="43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6" name="Google Shape;686;p34"/>
          <p:cNvSpPr/>
          <p:nvPr/>
        </p:nvSpPr>
        <p:spPr>
          <a:xfrm>
            <a:off x="2761410" y="6743756"/>
            <a:ext cx="975945" cy="124413"/>
          </a:xfrm>
          <a:custGeom>
            <a:avLst/>
            <a:gdLst/>
            <a:ahLst/>
            <a:cxnLst/>
            <a:rect l="l" t="t" r="r" b="b"/>
            <a:pathLst>
              <a:path w="16332" h="2082" fill="none" extrusionOk="0">
                <a:moveTo>
                  <a:pt x="16331" y="2081"/>
                </a:moveTo>
                <a:cubicBezTo>
                  <a:pt x="10835" y="1885"/>
                  <a:pt x="5379" y="1178"/>
                  <a:pt x="0" y="1"/>
                </a:cubicBezTo>
              </a:path>
            </a:pathLst>
          </a:custGeom>
          <a:noFill/>
          <a:ln w="43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7" name="Google Shape;687;p34"/>
          <p:cNvSpPr/>
          <p:nvPr/>
        </p:nvSpPr>
        <p:spPr>
          <a:xfrm>
            <a:off x="10938876" y="5441768"/>
            <a:ext cx="1013473" cy="1128445"/>
          </a:xfrm>
          <a:custGeom>
            <a:avLst/>
            <a:gdLst/>
            <a:ahLst/>
            <a:cxnLst/>
            <a:rect l="l" t="t" r="r" b="b"/>
            <a:pathLst>
              <a:path w="16960" h="18884" extrusionOk="0">
                <a:moveTo>
                  <a:pt x="9139" y="0"/>
                </a:moveTo>
                <a:cubicBezTo>
                  <a:pt x="6895" y="0"/>
                  <a:pt x="6423" y="1605"/>
                  <a:pt x="6440" y="1649"/>
                </a:cubicBezTo>
                <a:lnTo>
                  <a:pt x="6440" y="1649"/>
                </a:lnTo>
                <a:cubicBezTo>
                  <a:pt x="6008" y="1245"/>
                  <a:pt x="4986" y="879"/>
                  <a:pt x="4247" y="879"/>
                </a:cubicBezTo>
                <a:cubicBezTo>
                  <a:pt x="3910" y="879"/>
                  <a:pt x="3632" y="955"/>
                  <a:pt x="3496" y="1140"/>
                </a:cubicBezTo>
                <a:cubicBezTo>
                  <a:pt x="3029" y="1725"/>
                  <a:pt x="4303" y="2890"/>
                  <a:pt x="4321" y="2906"/>
                </a:cubicBezTo>
                <a:lnTo>
                  <a:pt x="4321" y="2906"/>
                </a:lnTo>
                <a:cubicBezTo>
                  <a:pt x="4308" y="2895"/>
                  <a:pt x="3634" y="2285"/>
                  <a:pt x="2855" y="2285"/>
                </a:cubicBezTo>
                <a:cubicBezTo>
                  <a:pt x="2524" y="2285"/>
                  <a:pt x="2174" y="2396"/>
                  <a:pt x="1848" y="2710"/>
                </a:cubicBezTo>
                <a:cubicBezTo>
                  <a:pt x="788" y="3770"/>
                  <a:pt x="3339" y="4908"/>
                  <a:pt x="3339" y="4908"/>
                </a:cubicBezTo>
                <a:cubicBezTo>
                  <a:pt x="3339" y="4908"/>
                  <a:pt x="2586" y="4609"/>
                  <a:pt x="1808" y="4609"/>
                </a:cubicBezTo>
                <a:cubicBezTo>
                  <a:pt x="1016" y="4609"/>
                  <a:pt x="199" y="4918"/>
                  <a:pt x="120" y="6165"/>
                </a:cubicBezTo>
                <a:cubicBezTo>
                  <a:pt x="0" y="8028"/>
                  <a:pt x="1904" y="8856"/>
                  <a:pt x="2804" y="9142"/>
                </a:cubicBezTo>
                <a:lnTo>
                  <a:pt x="2804" y="9142"/>
                </a:lnTo>
                <a:cubicBezTo>
                  <a:pt x="2781" y="9140"/>
                  <a:pt x="2757" y="9139"/>
                  <a:pt x="2734" y="9139"/>
                </a:cubicBezTo>
                <a:cubicBezTo>
                  <a:pt x="2370" y="9139"/>
                  <a:pt x="1948" y="9351"/>
                  <a:pt x="1926" y="10326"/>
                </a:cubicBezTo>
                <a:cubicBezTo>
                  <a:pt x="1869" y="11588"/>
                  <a:pt x="3173" y="12326"/>
                  <a:pt x="4141" y="12326"/>
                </a:cubicBezTo>
                <a:cubicBezTo>
                  <a:pt x="4497" y="12326"/>
                  <a:pt x="4808" y="12225"/>
                  <a:pt x="4988" y="12014"/>
                </a:cubicBezTo>
                <a:cubicBezTo>
                  <a:pt x="5178" y="11689"/>
                  <a:pt x="5517" y="11513"/>
                  <a:pt x="5864" y="11513"/>
                </a:cubicBezTo>
                <a:cubicBezTo>
                  <a:pt x="6020" y="11513"/>
                  <a:pt x="6177" y="11548"/>
                  <a:pt x="6323" y="11621"/>
                </a:cubicBezTo>
                <a:cubicBezTo>
                  <a:pt x="8403" y="12917"/>
                  <a:pt x="7108" y="18884"/>
                  <a:pt x="7108" y="18884"/>
                </a:cubicBezTo>
                <a:lnTo>
                  <a:pt x="8717" y="18884"/>
                </a:lnTo>
                <a:cubicBezTo>
                  <a:pt x="7814" y="13702"/>
                  <a:pt x="9267" y="11935"/>
                  <a:pt x="9267" y="11935"/>
                </a:cubicBezTo>
                <a:cubicBezTo>
                  <a:pt x="9393" y="11847"/>
                  <a:pt x="9521" y="11812"/>
                  <a:pt x="9653" y="11812"/>
                </a:cubicBezTo>
                <a:cubicBezTo>
                  <a:pt x="10222" y="11812"/>
                  <a:pt x="10853" y="12475"/>
                  <a:pt x="11572" y="12475"/>
                </a:cubicBezTo>
                <a:cubicBezTo>
                  <a:pt x="11728" y="12475"/>
                  <a:pt x="11889" y="12444"/>
                  <a:pt x="12054" y="12367"/>
                </a:cubicBezTo>
                <a:cubicBezTo>
                  <a:pt x="13153" y="11857"/>
                  <a:pt x="12173" y="10641"/>
                  <a:pt x="12172" y="10640"/>
                </a:cubicBezTo>
                <a:lnTo>
                  <a:pt x="12172" y="10640"/>
                </a:lnTo>
                <a:cubicBezTo>
                  <a:pt x="12697" y="11250"/>
                  <a:pt x="13273" y="11445"/>
                  <a:pt x="13795" y="11445"/>
                </a:cubicBezTo>
                <a:cubicBezTo>
                  <a:pt x="14717" y="11445"/>
                  <a:pt x="15469" y="10836"/>
                  <a:pt x="15469" y="10836"/>
                </a:cubicBezTo>
                <a:cubicBezTo>
                  <a:pt x="16959" y="8826"/>
                  <a:pt x="14167" y="7642"/>
                  <a:pt x="13492" y="7392"/>
                </a:cubicBezTo>
                <a:lnTo>
                  <a:pt x="13492" y="7392"/>
                </a:lnTo>
                <a:cubicBezTo>
                  <a:pt x="13739" y="7474"/>
                  <a:pt x="14274" y="7627"/>
                  <a:pt x="14801" y="7627"/>
                </a:cubicBezTo>
                <a:cubicBezTo>
                  <a:pt x="15495" y="7627"/>
                  <a:pt x="16176" y="7362"/>
                  <a:pt x="16176" y="6322"/>
                </a:cubicBezTo>
                <a:cubicBezTo>
                  <a:pt x="16176" y="4202"/>
                  <a:pt x="12957" y="3849"/>
                  <a:pt x="12957" y="3849"/>
                </a:cubicBezTo>
                <a:cubicBezTo>
                  <a:pt x="15038" y="3613"/>
                  <a:pt x="14292" y="1415"/>
                  <a:pt x="11426" y="433"/>
                </a:cubicBezTo>
                <a:cubicBezTo>
                  <a:pt x="10511" y="123"/>
                  <a:pt x="9757" y="0"/>
                  <a:pt x="9139" y="0"/>
                </a:cubicBezTo>
                <a:close/>
              </a:path>
            </a:pathLst>
          </a:custGeom>
          <a:solidFill>
            <a:srgbClr val="708C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8" name="Google Shape;688;p34"/>
          <p:cNvSpPr/>
          <p:nvPr/>
        </p:nvSpPr>
        <p:spPr>
          <a:xfrm>
            <a:off x="-1461867" y="6096527"/>
            <a:ext cx="1015744" cy="1128205"/>
          </a:xfrm>
          <a:custGeom>
            <a:avLst/>
            <a:gdLst/>
            <a:ahLst/>
            <a:cxnLst/>
            <a:rect l="l" t="t" r="r" b="b"/>
            <a:pathLst>
              <a:path w="16998" h="18880" extrusionOk="0">
                <a:moveTo>
                  <a:pt x="9163" y="0"/>
                </a:moveTo>
                <a:cubicBezTo>
                  <a:pt x="6926" y="0"/>
                  <a:pt x="6409" y="1585"/>
                  <a:pt x="6411" y="1644"/>
                </a:cubicBezTo>
                <a:lnTo>
                  <a:pt x="6411" y="1644"/>
                </a:lnTo>
                <a:cubicBezTo>
                  <a:pt x="6007" y="1269"/>
                  <a:pt x="4981" y="912"/>
                  <a:pt x="4235" y="912"/>
                </a:cubicBezTo>
                <a:cubicBezTo>
                  <a:pt x="3890" y="912"/>
                  <a:pt x="3604" y="989"/>
                  <a:pt x="3468" y="1175"/>
                </a:cubicBezTo>
                <a:cubicBezTo>
                  <a:pt x="3039" y="1759"/>
                  <a:pt x="4274" y="2885"/>
                  <a:pt x="4292" y="2902"/>
                </a:cubicBezTo>
                <a:lnTo>
                  <a:pt x="4292" y="2902"/>
                </a:lnTo>
                <a:cubicBezTo>
                  <a:pt x="4279" y="2890"/>
                  <a:pt x="3637" y="2311"/>
                  <a:pt x="2880" y="2311"/>
                </a:cubicBezTo>
                <a:cubicBezTo>
                  <a:pt x="2547" y="2311"/>
                  <a:pt x="2192" y="2423"/>
                  <a:pt x="1858" y="2745"/>
                </a:cubicBezTo>
                <a:cubicBezTo>
                  <a:pt x="759" y="3805"/>
                  <a:pt x="3311" y="4943"/>
                  <a:pt x="3311" y="4943"/>
                </a:cubicBezTo>
                <a:cubicBezTo>
                  <a:pt x="3311" y="4943"/>
                  <a:pt x="2545" y="4639"/>
                  <a:pt x="1760" y="4639"/>
                </a:cubicBezTo>
                <a:cubicBezTo>
                  <a:pt x="975" y="4639"/>
                  <a:pt x="170" y="4943"/>
                  <a:pt x="92" y="6160"/>
                </a:cubicBezTo>
                <a:cubicBezTo>
                  <a:pt x="1" y="8071"/>
                  <a:pt x="1924" y="8880"/>
                  <a:pt x="2804" y="9150"/>
                </a:cubicBezTo>
                <a:lnTo>
                  <a:pt x="2804" y="9150"/>
                </a:lnTo>
                <a:cubicBezTo>
                  <a:pt x="2782" y="9148"/>
                  <a:pt x="2759" y="9147"/>
                  <a:pt x="2735" y="9147"/>
                </a:cubicBezTo>
                <a:cubicBezTo>
                  <a:pt x="2375" y="9147"/>
                  <a:pt x="1943" y="9354"/>
                  <a:pt x="1898" y="10321"/>
                </a:cubicBezTo>
                <a:cubicBezTo>
                  <a:pt x="1840" y="11580"/>
                  <a:pt x="3138" y="12338"/>
                  <a:pt x="4105" y="12338"/>
                </a:cubicBezTo>
                <a:cubicBezTo>
                  <a:pt x="4464" y="12338"/>
                  <a:pt x="4779" y="12233"/>
                  <a:pt x="4960" y="12009"/>
                </a:cubicBezTo>
                <a:cubicBezTo>
                  <a:pt x="5149" y="11684"/>
                  <a:pt x="5489" y="11509"/>
                  <a:pt x="5849" y="11509"/>
                </a:cubicBezTo>
                <a:cubicBezTo>
                  <a:pt x="6010" y="11509"/>
                  <a:pt x="6176" y="11544"/>
                  <a:pt x="6334" y="11617"/>
                </a:cubicBezTo>
                <a:cubicBezTo>
                  <a:pt x="8414" y="12912"/>
                  <a:pt x="7079" y="18879"/>
                  <a:pt x="7079" y="18879"/>
                </a:cubicBezTo>
                <a:lnTo>
                  <a:pt x="8689" y="18879"/>
                </a:lnTo>
                <a:cubicBezTo>
                  <a:pt x="7786" y="13697"/>
                  <a:pt x="9278" y="11931"/>
                  <a:pt x="9278" y="11931"/>
                </a:cubicBezTo>
                <a:cubicBezTo>
                  <a:pt x="9390" y="11854"/>
                  <a:pt x="9506" y="11823"/>
                  <a:pt x="9626" y="11823"/>
                </a:cubicBezTo>
                <a:cubicBezTo>
                  <a:pt x="10188" y="11823"/>
                  <a:pt x="10841" y="12510"/>
                  <a:pt x="11557" y="12510"/>
                </a:cubicBezTo>
                <a:cubicBezTo>
                  <a:pt x="11711" y="12510"/>
                  <a:pt x="11867" y="12478"/>
                  <a:pt x="12026" y="12402"/>
                </a:cubicBezTo>
                <a:cubicBezTo>
                  <a:pt x="13125" y="11892"/>
                  <a:pt x="12144" y="10636"/>
                  <a:pt x="12144" y="10635"/>
                </a:cubicBezTo>
                <a:lnTo>
                  <a:pt x="12144" y="10635"/>
                </a:lnTo>
                <a:cubicBezTo>
                  <a:pt x="12692" y="11256"/>
                  <a:pt x="13282" y="11452"/>
                  <a:pt x="13810" y="11452"/>
                </a:cubicBezTo>
                <a:cubicBezTo>
                  <a:pt x="14719" y="11452"/>
                  <a:pt x="15441" y="10871"/>
                  <a:pt x="15441" y="10871"/>
                </a:cubicBezTo>
                <a:cubicBezTo>
                  <a:pt x="16997" y="8819"/>
                  <a:pt x="14028" y="7596"/>
                  <a:pt x="13425" y="7375"/>
                </a:cubicBezTo>
                <a:lnTo>
                  <a:pt x="13425" y="7375"/>
                </a:lnTo>
                <a:cubicBezTo>
                  <a:pt x="13654" y="7451"/>
                  <a:pt x="14228" y="7623"/>
                  <a:pt x="14793" y="7623"/>
                </a:cubicBezTo>
                <a:cubicBezTo>
                  <a:pt x="15496" y="7623"/>
                  <a:pt x="16187" y="7358"/>
                  <a:pt x="16187" y="6317"/>
                </a:cubicBezTo>
                <a:cubicBezTo>
                  <a:pt x="16187" y="4197"/>
                  <a:pt x="12968" y="3844"/>
                  <a:pt x="12968" y="3844"/>
                </a:cubicBezTo>
                <a:cubicBezTo>
                  <a:pt x="15009" y="3608"/>
                  <a:pt x="14263" y="1410"/>
                  <a:pt x="11437" y="429"/>
                </a:cubicBezTo>
                <a:cubicBezTo>
                  <a:pt x="10531" y="121"/>
                  <a:pt x="9781" y="0"/>
                  <a:pt x="9163" y="0"/>
                </a:cubicBezTo>
                <a:close/>
              </a:path>
            </a:pathLst>
          </a:custGeom>
          <a:solidFill>
            <a:srgbClr val="708C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9" name="Google Shape;689;p34"/>
          <p:cNvSpPr/>
          <p:nvPr/>
        </p:nvSpPr>
        <p:spPr>
          <a:xfrm>
            <a:off x="279516" y="5186127"/>
            <a:ext cx="84496" cy="298007"/>
          </a:xfrm>
          <a:custGeom>
            <a:avLst/>
            <a:gdLst/>
            <a:ahLst/>
            <a:cxnLst/>
            <a:rect l="l" t="t" r="r" b="b"/>
            <a:pathLst>
              <a:path w="1414" h="4987" extrusionOk="0">
                <a:moveTo>
                  <a:pt x="0" y="0"/>
                </a:moveTo>
                <a:lnTo>
                  <a:pt x="0" y="4986"/>
                </a:lnTo>
                <a:lnTo>
                  <a:pt x="1414" y="4986"/>
                </a:lnTo>
                <a:lnTo>
                  <a:pt x="1414" y="0"/>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0" name="Google Shape;690;p34"/>
          <p:cNvSpPr/>
          <p:nvPr/>
        </p:nvSpPr>
        <p:spPr>
          <a:xfrm>
            <a:off x="-84106" y="4355683"/>
            <a:ext cx="814065" cy="946068"/>
          </a:xfrm>
          <a:custGeom>
            <a:avLst/>
            <a:gdLst/>
            <a:ahLst/>
            <a:cxnLst/>
            <a:rect l="l" t="t" r="r" b="b"/>
            <a:pathLst>
              <a:path w="13623" h="15832" extrusionOk="0">
                <a:moveTo>
                  <a:pt x="6910" y="1"/>
                </a:moveTo>
                <a:lnTo>
                  <a:pt x="6910" y="40"/>
                </a:lnTo>
                <a:cubicBezTo>
                  <a:pt x="6910" y="4869"/>
                  <a:pt x="3063" y="7734"/>
                  <a:pt x="1610" y="7734"/>
                </a:cubicBezTo>
                <a:cubicBezTo>
                  <a:pt x="1910" y="7822"/>
                  <a:pt x="2218" y="7865"/>
                  <a:pt x="2525" y="7865"/>
                </a:cubicBezTo>
                <a:cubicBezTo>
                  <a:pt x="3182" y="7865"/>
                  <a:pt x="3835" y="7665"/>
                  <a:pt x="4397" y="7263"/>
                </a:cubicBezTo>
                <a:lnTo>
                  <a:pt x="4397" y="7263"/>
                </a:lnTo>
                <a:cubicBezTo>
                  <a:pt x="3612" y="8127"/>
                  <a:pt x="2552" y="8716"/>
                  <a:pt x="1414" y="8912"/>
                </a:cubicBezTo>
                <a:cubicBezTo>
                  <a:pt x="1414" y="8912"/>
                  <a:pt x="1850" y="9156"/>
                  <a:pt x="2641" y="9156"/>
                </a:cubicBezTo>
                <a:cubicBezTo>
                  <a:pt x="3037" y="9156"/>
                  <a:pt x="3521" y="9095"/>
                  <a:pt x="4083" y="8912"/>
                </a:cubicBezTo>
                <a:lnTo>
                  <a:pt x="4083" y="8912"/>
                </a:lnTo>
                <a:cubicBezTo>
                  <a:pt x="3220" y="10050"/>
                  <a:pt x="2121" y="11032"/>
                  <a:pt x="825" y="11660"/>
                </a:cubicBezTo>
                <a:cubicBezTo>
                  <a:pt x="825" y="11730"/>
                  <a:pt x="924" y="11759"/>
                  <a:pt x="1086" y="11759"/>
                </a:cubicBezTo>
                <a:cubicBezTo>
                  <a:pt x="1655" y="11759"/>
                  <a:pt x="3002" y="11403"/>
                  <a:pt x="3612" y="11189"/>
                </a:cubicBezTo>
                <a:lnTo>
                  <a:pt x="3612" y="11189"/>
                </a:lnTo>
                <a:cubicBezTo>
                  <a:pt x="3141" y="12170"/>
                  <a:pt x="1807" y="14015"/>
                  <a:pt x="1" y="14251"/>
                </a:cubicBezTo>
                <a:cubicBezTo>
                  <a:pt x="1" y="14251"/>
                  <a:pt x="595" y="14424"/>
                  <a:pt x="1415" y="14424"/>
                </a:cubicBezTo>
                <a:cubicBezTo>
                  <a:pt x="2158" y="14424"/>
                  <a:pt x="3087" y="14282"/>
                  <a:pt x="3926" y="13740"/>
                </a:cubicBezTo>
                <a:lnTo>
                  <a:pt x="3926" y="13740"/>
                </a:lnTo>
                <a:cubicBezTo>
                  <a:pt x="3926" y="14526"/>
                  <a:pt x="1571" y="15821"/>
                  <a:pt x="1571" y="15821"/>
                </a:cubicBezTo>
                <a:cubicBezTo>
                  <a:pt x="1789" y="15828"/>
                  <a:pt x="1999" y="15831"/>
                  <a:pt x="2200" y="15831"/>
                </a:cubicBezTo>
                <a:cubicBezTo>
                  <a:pt x="6619" y="15831"/>
                  <a:pt x="6871" y="14251"/>
                  <a:pt x="6871" y="14251"/>
                </a:cubicBezTo>
                <a:cubicBezTo>
                  <a:pt x="6871" y="14251"/>
                  <a:pt x="7277" y="15810"/>
                  <a:pt x="11210" y="15810"/>
                </a:cubicBezTo>
                <a:cubicBezTo>
                  <a:pt x="11509" y="15810"/>
                  <a:pt x="11829" y="15801"/>
                  <a:pt x="12170" y="15782"/>
                </a:cubicBezTo>
                <a:cubicBezTo>
                  <a:pt x="11110" y="15468"/>
                  <a:pt x="10011" y="13897"/>
                  <a:pt x="9933" y="13623"/>
                </a:cubicBezTo>
                <a:lnTo>
                  <a:pt x="9933" y="13623"/>
                </a:lnTo>
                <a:cubicBezTo>
                  <a:pt x="10718" y="14055"/>
                  <a:pt x="11640" y="14162"/>
                  <a:pt x="12366" y="14162"/>
                </a:cubicBezTo>
                <a:cubicBezTo>
                  <a:pt x="13093" y="14162"/>
                  <a:pt x="13623" y="14055"/>
                  <a:pt x="13623" y="14055"/>
                </a:cubicBezTo>
                <a:cubicBezTo>
                  <a:pt x="11778" y="13819"/>
                  <a:pt x="10678" y="12092"/>
                  <a:pt x="10168" y="11110"/>
                </a:cubicBezTo>
                <a:lnTo>
                  <a:pt x="10168" y="11110"/>
                </a:lnTo>
                <a:cubicBezTo>
                  <a:pt x="11071" y="11385"/>
                  <a:pt x="12013" y="11542"/>
                  <a:pt x="12955" y="11581"/>
                </a:cubicBezTo>
                <a:cubicBezTo>
                  <a:pt x="11699" y="10993"/>
                  <a:pt x="10639" y="10090"/>
                  <a:pt x="9854" y="8951"/>
                </a:cubicBezTo>
                <a:lnTo>
                  <a:pt x="9854" y="8951"/>
                </a:lnTo>
                <a:cubicBezTo>
                  <a:pt x="10309" y="9080"/>
                  <a:pt x="10709" y="9125"/>
                  <a:pt x="11046" y="9125"/>
                </a:cubicBezTo>
                <a:cubicBezTo>
                  <a:pt x="11842" y="9125"/>
                  <a:pt x="12288" y="8873"/>
                  <a:pt x="12288" y="8873"/>
                </a:cubicBezTo>
                <a:cubicBezTo>
                  <a:pt x="10992" y="8637"/>
                  <a:pt x="9776" y="7931"/>
                  <a:pt x="8990" y="6871"/>
                </a:cubicBezTo>
                <a:lnTo>
                  <a:pt x="8990" y="6871"/>
                </a:lnTo>
                <a:cubicBezTo>
                  <a:pt x="8991" y="6871"/>
                  <a:pt x="10199" y="7798"/>
                  <a:pt x="11498" y="7798"/>
                </a:cubicBezTo>
                <a:cubicBezTo>
                  <a:pt x="11735" y="7798"/>
                  <a:pt x="11974" y="7767"/>
                  <a:pt x="12209" y="7695"/>
                </a:cubicBezTo>
                <a:cubicBezTo>
                  <a:pt x="9972" y="7302"/>
                  <a:pt x="6910" y="4829"/>
                  <a:pt x="6910" y="1"/>
                </a:cubicBezTo>
                <a:close/>
              </a:path>
            </a:pathLst>
          </a:custGeom>
          <a:solidFill>
            <a:srgbClr val="708C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1" name="Google Shape;691;p34"/>
          <p:cNvSpPr/>
          <p:nvPr/>
        </p:nvSpPr>
        <p:spPr>
          <a:xfrm>
            <a:off x="-1020082" y="5401970"/>
            <a:ext cx="86887" cy="302668"/>
          </a:xfrm>
          <a:custGeom>
            <a:avLst/>
            <a:gdLst/>
            <a:ahLst/>
            <a:cxnLst/>
            <a:rect l="l" t="t" r="r" b="b"/>
            <a:pathLst>
              <a:path w="1454" h="5065" extrusionOk="0">
                <a:moveTo>
                  <a:pt x="1" y="0"/>
                </a:moveTo>
                <a:lnTo>
                  <a:pt x="1" y="5064"/>
                </a:lnTo>
                <a:lnTo>
                  <a:pt x="1453" y="5064"/>
                </a:lnTo>
                <a:lnTo>
                  <a:pt x="1453" y="0"/>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2" name="Google Shape;692;p34"/>
          <p:cNvSpPr/>
          <p:nvPr/>
        </p:nvSpPr>
        <p:spPr>
          <a:xfrm>
            <a:off x="-1390695" y="4559813"/>
            <a:ext cx="828108" cy="960051"/>
          </a:xfrm>
          <a:custGeom>
            <a:avLst/>
            <a:gdLst/>
            <a:ahLst/>
            <a:cxnLst/>
            <a:rect l="l" t="t" r="r" b="b"/>
            <a:pathLst>
              <a:path w="13858" h="16066" extrusionOk="0">
                <a:moveTo>
                  <a:pt x="6988" y="0"/>
                </a:moveTo>
                <a:lnTo>
                  <a:pt x="6988" y="39"/>
                </a:lnTo>
                <a:cubicBezTo>
                  <a:pt x="6988" y="4946"/>
                  <a:pt x="3101" y="7851"/>
                  <a:pt x="1649" y="7851"/>
                </a:cubicBezTo>
                <a:cubicBezTo>
                  <a:pt x="1934" y="7935"/>
                  <a:pt x="2231" y="7975"/>
                  <a:pt x="2527" y="7975"/>
                </a:cubicBezTo>
                <a:cubicBezTo>
                  <a:pt x="3208" y="7975"/>
                  <a:pt x="3889" y="7763"/>
                  <a:pt x="4436" y="7380"/>
                </a:cubicBezTo>
                <a:lnTo>
                  <a:pt x="4436" y="7380"/>
                </a:lnTo>
                <a:cubicBezTo>
                  <a:pt x="3651" y="8244"/>
                  <a:pt x="2591" y="8793"/>
                  <a:pt x="1413" y="8990"/>
                </a:cubicBezTo>
                <a:cubicBezTo>
                  <a:pt x="1413" y="8990"/>
                  <a:pt x="1867" y="9251"/>
                  <a:pt x="2669" y="9251"/>
                </a:cubicBezTo>
                <a:cubicBezTo>
                  <a:pt x="3071" y="9251"/>
                  <a:pt x="3559" y="9186"/>
                  <a:pt x="4122" y="8990"/>
                </a:cubicBezTo>
                <a:lnTo>
                  <a:pt x="4122" y="8990"/>
                </a:lnTo>
                <a:cubicBezTo>
                  <a:pt x="3298" y="10207"/>
                  <a:pt x="2159" y="11149"/>
                  <a:pt x="864" y="11777"/>
                </a:cubicBezTo>
                <a:cubicBezTo>
                  <a:pt x="864" y="11862"/>
                  <a:pt x="981" y="11897"/>
                  <a:pt x="1169" y="11897"/>
                </a:cubicBezTo>
                <a:cubicBezTo>
                  <a:pt x="1761" y="11897"/>
                  <a:pt x="3056" y="11553"/>
                  <a:pt x="3651" y="11345"/>
                </a:cubicBezTo>
                <a:lnTo>
                  <a:pt x="3651" y="11345"/>
                </a:lnTo>
                <a:cubicBezTo>
                  <a:pt x="3180" y="12327"/>
                  <a:pt x="1845" y="14172"/>
                  <a:pt x="0" y="14407"/>
                </a:cubicBezTo>
                <a:cubicBezTo>
                  <a:pt x="0" y="14407"/>
                  <a:pt x="640" y="14601"/>
                  <a:pt x="1520" y="14601"/>
                </a:cubicBezTo>
                <a:cubicBezTo>
                  <a:pt x="2270" y="14601"/>
                  <a:pt x="3194" y="14460"/>
                  <a:pt x="4043" y="13936"/>
                </a:cubicBezTo>
                <a:lnTo>
                  <a:pt x="4043" y="13936"/>
                </a:lnTo>
                <a:cubicBezTo>
                  <a:pt x="4043" y="14721"/>
                  <a:pt x="1649" y="16056"/>
                  <a:pt x="1649" y="16056"/>
                </a:cubicBezTo>
                <a:cubicBezTo>
                  <a:pt x="1864" y="16063"/>
                  <a:pt x="2071" y="16066"/>
                  <a:pt x="2270" y="16066"/>
                </a:cubicBezTo>
                <a:cubicBezTo>
                  <a:pt x="6739" y="16066"/>
                  <a:pt x="7027" y="14446"/>
                  <a:pt x="7027" y="14446"/>
                </a:cubicBezTo>
                <a:cubicBezTo>
                  <a:pt x="7027" y="14446"/>
                  <a:pt x="7442" y="16038"/>
                  <a:pt x="11520" y="16038"/>
                </a:cubicBezTo>
                <a:cubicBezTo>
                  <a:pt x="11786" y="16038"/>
                  <a:pt x="12068" y="16031"/>
                  <a:pt x="12366" y="16017"/>
                </a:cubicBezTo>
                <a:cubicBezTo>
                  <a:pt x="11306" y="15663"/>
                  <a:pt x="10207" y="14093"/>
                  <a:pt x="10128" y="13818"/>
                </a:cubicBezTo>
                <a:lnTo>
                  <a:pt x="10128" y="13818"/>
                </a:lnTo>
                <a:cubicBezTo>
                  <a:pt x="10933" y="14250"/>
                  <a:pt x="11865" y="14358"/>
                  <a:pt x="12596" y="14358"/>
                </a:cubicBezTo>
                <a:cubicBezTo>
                  <a:pt x="13328" y="14358"/>
                  <a:pt x="13857" y="14250"/>
                  <a:pt x="13857" y="14250"/>
                </a:cubicBezTo>
                <a:cubicBezTo>
                  <a:pt x="12012" y="14015"/>
                  <a:pt x="10835" y="12327"/>
                  <a:pt x="10364" y="11306"/>
                </a:cubicBezTo>
                <a:lnTo>
                  <a:pt x="10364" y="11306"/>
                </a:lnTo>
                <a:cubicBezTo>
                  <a:pt x="11267" y="11581"/>
                  <a:pt x="12209" y="11738"/>
                  <a:pt x="13190" y="11777"/>
                </a:cubicBezTo>
                <a:cubicBezTo>
                  <a:pt x="11895" y="11149"/>
                  <a:pt x="10796" y="10246"/>
                  <a:pt x="10010" y="9068"/>
                </a:cubicBezTo>
                <a:lnTo>
                  <a:pt x="10010" y="9068"/>
                </a:lnTo>
                <a:cubicBezTo>
                  <a:pt x="10481" y="9210"/>
                  <a:pt x="10892" y="9259"/>
                  <a:pt x="11237" y="9259"/>
                </a:cubicBezTo>
                <a:cubicBezTo>
                  <a:pt x="12041" y="9259"/>
                  <a:pt x="12484" y="8990"/>
                  <a:pt x="12484" y="8990"/>
                </a:cubicBezTo>
                <a:cubicBezTo>
                  <a:pt x="11149" y="8754"/>
                  <a:pt x="9932" y="8048"/>
                  <a:pt x="9107" y="6988"/>
                </a:cubicBezTo>
                <a:lnTo>
                  <a:pt x="9107" y="6988"/>
                </a:lnTo>
                <a:cubicBezTo>
                  <a:pt x="9108" y="6988"/>
                  <a:pt x="10344" y="7915"/>
                  <a:pt x="11652" y="7915"/>
                </a:cubicBezTo>
                <a:cubicBezTo>
                  <a:pt x="11890" y="7915"/>
                  <a:pt x="12130" y="7885"/>
                  <a:pt x="12366" y="7812"/>
                </a:cubicBezTo>
                <a:cubicBezTo>
                  <a:pt x="10128" y="7380"/>
                  <a:pt x="6988" y="4907"/>
                  <a:pt x="6988" y="0"/>
                </a:cubicBezTo>
                <a:close/>
              </a:path>
            </a:pathLst>
          </a:custGeom>
          <a:solidFill>
            <a:srgbClr val="708C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3" name="Google Shape;693;p34"/>
          <p:cNvSpPr/>
          <p:nvPr/>
        </p:nvSpPr>
        <p:spPr>
          <a:xfrm>
            <a:off x="-311662" y="6065813"/>
            <a:ext cx="79835" cy="401207"/>
          </a:xfrm>
          <a:custGeom>
            <a:avLst/>
            <a:gdLst/>
            <a:ahLst/>
            <a:cxnLst/>
            <a:rect l="l" t="t" r="r" b="b"/>
            <a:pathLst>
              <a:path w="1336" h="6714" extrusionOk="0">
                <a:moveTo>
                  <a:pt x="1" y="1"/>
                </a:moveTo>
                <a:lnTo>
                  <a:pt x="1" y="6713"/>
                </a:lnTo>
                <a:lnTo>
                  <a:pt x="1336" y="6713"/>
                </a:lnTo>
                <a:lnTo>
                  <a:pt x="1336" y="1"/>
                </a:ln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4" name="Google Shape;694;p34"/>
          <p:cNvSpPr/>
          <p:nvPr/>
        </p:nvSpPr>
        <p:spPr>
          <a:xfrm>
            <a:off x="-630645" y="5160313"/>
            <a:ext cx="717857" cy="948457"/>
          </a:xfrm>
          <a:custGeom>
            <a:avLst/>
            <a:gdLst/>
            <a:ahLst/>
            <a:cxnLst/>
            <a:rect l="l" t="t" r="r" b="b"/>
            <a:pathLst>
              <a:path w="12013" h="15872" extrusionOk="0">
                <a:moveTo>
                  <a:pt x="6006" y="1"/>
                </a:moveTo>
                <a:cubicBezTo>
                  <a:pt x="3847" y="1"/>
                  <a:pt x="2120" y="1100"/>
                  <a:pt x="2120" y="2474"/>
                </a:cubicBezTo>
                <a:cubicBezTo>
                  <a:pt x="2120" y="2631"/>
                  <a:pt x="2159" y="2749"/>
                  <a:pt x="2198" y="2906"/>
                </a:cubicBezTo>
                <a:cubicBezTo>
                  <a:pt x="1531" y="3141"/>
                  <a:pt x="1060" y="3730"/>
                  <a:pt x="981" y="4437"/>
                </a:cubicBezTo>
                <a:cubicBezTo>
                  <a:pt x="1021" y="4947"/>
                  <a:pt x="1296" y="5418"/>
                  <a:pt x="1727" y="5732"/>
                </a:cubicBezTo>
                <a:cubicBezTo>
                  <a:pt x="1060" y="5968"/>
                  <a:pt x="589" y="6556"/>
                  <a:pt x="510" y="7263"/>
                </a:cubicBezTo>
                <a:cubicBezTo>
                  <a:pt x="589" y="7891"/>
                  <a:pt x="942" y="8441"/>
                  <a:pt x="1492" y="8676"/>
                </a:cubicBezTo>
                <a:cubicBezTo>
                  <a:pt x="903" y="8951"/>
                  <a:pt x="510" y="9540"/>
                  <a:pt x="471" y="10168"/>
                </a:cubicBezTo>
                <a:cubicBezTo>
                  <a:pt x="510" y="10678"/>
                  <a:pt x="785" y="11149"/>
                  <a:pt x="1217" y="11424"/>
                </a:cubicBezTo>
                <a:cubicBezTo>
                  <a:pt x="550" y="11699"/>
                  <a:pt x="79" y="12288"/>
                  <a:pt x="0" y="12994"/>
                </a:cubicBezTo>
                <a:cubicBezTo>
                  <a:pt x="0" y="14094"/>
                  <a:pt x="1374" y="14957"/>
                  <a:pt x="3023" y="14957"/>
                </a:cubicBezTo>
                <a:lnTo>
                  <a:pt x="3337" y="14957"/>
                </a:lnTo>
                <a:cubicBezTo>
                  <a:pt x="4014" y="15527"/>
                  <a:pt x="4852" y="15871"/>
                  <a:pt x="5735" y="15871"/>
                </a:cubicBezTo>
                <a:cubicBezTo>
                  <a:pt x="5825" y="15871"/>
                  <a:pt x="5916" y="15867"/>
                  <a:pt x="6006" y="15860"/>
                </a:cubicBezTo>
                <a:cubicBezTo>
                  <a:pt x="6097" y="15867"/>
                  <a:pt x="6187" y="15871"/>
                  <a:pt x="6277" y="15871"/>
                </a:cubicBezTo>
                <a:cubicBezTo>
                  <a:pt x="7160" y="15871"/>
                  <a:pt x="7999" y="15527"/>
                  <a:pt x="8676" y="14957"/>
                </a:cubicBezTo>
                <a:lnTo>
                  <a:pt x="8990" y="14957"/>
                </a:lnTo>
                <a:cubicBezTo>
                  <a:pt x="10638" y="14957"/>
                  <a:pt x="12012" y="14054"/>
                  <a:pt x="12012" y="12994"/>
                </a:cubicBezTo>
                <a:cubicBezTo>
                  <a:pt x="11934" y="12288"/>
                  <a:pt x="11463" y="11660"/>
                  <a:pt x="10796" y="11424"/>
                </a:cubicBezTo>
                <a:cubicBezTo>
                  <a:pt x="11227" y="11149"/>
                  <a:pt x="11502" y="10678"/>
                  <a:pt x="11541" y="10168"/>
                </a:cubicBezTo>
                <a:cubicBezTo>
                  <a:pt x="11463" y="9540"/>
                  <a:pt x="11070" y="8951"/>
                  <a:pt x="10481" y="8676"/>
                </a:cubicBezTo>
                <a:cubicBezTo>
                  <a:pt x="11031" y="8441"/>
                  <a:pt x="11424" y="7891"/>
                  <a:pt x="11463" y="7263"/>
                </a:cubicBezTo>
                <a:cubicBezTo>
                  <a:pt x="11384" y="6556"/>
                  <a:pt x="10913" y="5968"/>
                  <a:pt x="10285" y="5732"/>
                </a:cubicBezTo>
                <a:cubicBezTo>
                  <a:pt x="10717" y="5418"/>
                  <a:pt x="10992" y="4947"/>
                  <a:pt x="10992" y="4437"/>
                </a:cubicBezTo>
                <a:cubicBezTo>
                  <a:pt x="10953" y="3730"/>
                  <a:pt x="10481" y="3141"/>
                  <a:pt x="9814" y="2906"/>
                </a:cubicBezTo>
                <a:cubicBezTo>
                  <a:pt x="9853" y="2749"/>
                  <a:pt x="9853" y="2631"/>
                  <a:pt x="9853" y="2474"/>
                </a:cubicBezTo>
                <a:cubicBezTo>
                  <a:pt x="9853" y="1100"/>
                  <a:pt x="8126" y="1"/>
                  <a:pt x="6006" y="1"/>
                </a:cubicBez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5" name="Google Shape;695;p34"/>
          <p:cNvSpPr/>
          <p:nvPr/>
        </p:nvSpPr>
        <p:spPr>
          <a:xfrm>
            <a:off x="10333774" y="4456553"/>
            <a:ext cx="609996" cy="805879"/>
          </a:xfrm>
          <a:custGeom>
            <a:avLst/>
            <a:gdLst/>
            <a:ahLst/>
            <a:cxnLst/>
            <a:rect l="l" t="t" r="r" b="b"/>
            <a:pathLst>
              <a:path w="10208" h="13486" extrusionOk="0">
                <a:moveTo>
                  <a:pt x="5104" y="1"/>
                </a:moveTo>
                <a:cubicBezTo>
                  <a:pt x="3298" y="1"/>
                  <a:pt x="1806" y="982"/>
                  <a:pt x="1806" y="2121"/>
                </a:cubicBezTo>
                <a:cubicBezTo>
                  <a:pt x="1806" y="2238"/>
                  <a:pt x="1845" y="2356"/>
                  <a:pt x="1845" y="2474"/>
                </a:cubicBezTo>
                <a:cubicBezTo>
                  <a:pt x="1296" y="2670"/>
                  <a:pt x="903" y="3181"/>
                  <a:pt x="864" y="3809"/>
                </a:cubicBezTo>
                <a:cubicBezTo>
                  <a:pt x="864" y="4240"/>
                  <a:pt x="1100" y="4633"/>
                  <a:pt x="1492" y="4869"/>
                </a:cubicBezTo>
                <a:cubicBezTo>
                  <a:pt x="903" y="5065"/>
                  <a:pt x="511" y="5575"/>
                  <a:pt x="471" y="6203"/>
                </a:cubicBezTo>
                <a:cubicBezTo>
                  <a:pt x="511" y="6714"/>
                  <a:pt x="825" y="7185"/>
                  <a:pt x="1296" y="7420"/>
                </a:cubicBezTo>
                <a:cubicBezTo>
                  <a:pt x="786" y="7617"/>
                  <a:pt x="432" y="8088"/>
                  <a:pt x="393" y="8637"/>
                </a:cubicBezTo>
                <a:cubicBezTo>
                  <a:pt x="432" y="9108"/>
                  <a:pt x="668" y="9501"/>
                  <a:pt x="1021" y="9736"/>
                </a:cubicBezTo>
                <a:cubicBezTo>
                  <a:pt x="471" y="9933"/>
                  <a:pt x="79" y="10443"/>
                  <a:pt x="0" y="11071"/>
                </a:cubicBezTo>
                <a:cubicBezTo>
                  <a:pt x="0" y="11974"/>
                  <a:pt x="1178" y="12720"/>
                  <a:pt x="2591" y="12720"/>
                </a:cubicBezTo>
                <a:lnTo>
                  <a:pt x="2827" y="12720"/>
                </a:lnTo>
                <a:cubicBezTo>
                  <a:pt x="3494" y="13230"/>
                  <a:pt x="4299" y="13485"/>
                  <a:pt x="5104" y="13485"/>
                </a:cubicBezTo>
                <a:cubicBezTo>
                  <a:pt x="5908" y="13485"/>
                  <a:pt x="6713" y="13230"/>
                  <a:pt x="7381" y="12720"/>
                </a:cubicBezTo>
                <a:lnTo>
                  <a:pt x="7616" y="12720"/>
                </a:lnTo>
                <a:cubicBezTo>
                  <a:pt x="9069" y="12720"/>
                  <a:pt x="10207" y="11974"/>
                  <a:pt x="10207" y="11071"/>
                </a:cubicBezTo>
                <a:cubicBezTo>
                  <a:pt x="10129" y="10443"/>
                  <a:pt x="9736" y="9933"/>
                  <a:pt x="9186" y="9736"/>
                </a:cubicBezTo>
                <a:cubicBezTo>
                  <a:pt x="9540" y="9501"/>
                  <a:pt x="9775" y="9108"/>
                  <a:pt x="9814" y="8637"/>
                </a:cubicBezTo>
                <a:cubicBezTo>
                  <a:pt x="9775" y="8088"/>
                  <a:pt x="9422" y="7617"/>
                  <a:pt x="8951" y="7420"/>
                </a:cubicBezTo>
                <a:cubicBezTo>
                  <a:pt x="9383" y="7185"/>
                  <a:pt x="9697" y="6714"/>
                  <a:pt x="9736" y="6203"/>
                </a:cubicBezTo>
                <a:cubicBezTo>
                  <a:pt x="9697" y="5575"/>
                  <a:pt x="9304" y="5065"/>
                  <a:pt x="8715" y="4869"/>
                </a:cubicBezTo>
                <a:cubicBezTo>
                  <a:pt x="9108" y="4633"/>
                  <a:pt x="9343" y="4240"/>
                  <a:pt x="9343" y="3809"/>
                </a:cubicBezTo>
                <a:cubicBezTo>
                  <a:pt x="9304" y="3181"/>
                  <a:pt x="8912" y="2670"/>
                  <a:pt x="8362" y="2474"/>
                </a:cubicBezTo>
                <a:cubicBezTo>
                  <a:pt x="8362" y="2356"/>
                  <a:pt x="8401" y="2238"/>
                  <a:pt x="8401" y="2121"/>
                </a:cubicBezTo>
                <a:cubicBezTo>
                  <a:pt x="8401" y="982"/>
                  <a:pt x="6910" y="1"/>
                  <a:pt x="5104" y="1"/>
                </a:cubicBez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6" name="Google Shape;696;p34"/>
          <p:cNvSpPr/>
          <p:nvPr/>
        </p:nvSpPr>
        <p:spPr>
          <a:xfrm>
            <a:off x="10605909" y="5225986"/>
            <a:ext cx="65732" cy="342585"/>
          </a:xfrm>
          <a:custGeom>
            <a:avLst/>
            <a:gdLst/>
            <a:ahLst/>
            <a:cxnLst/>
            <a:rect l="l" t="t" r="r" b="b"/>
            <a:pathLst>
              <a:path w="1100" h="5733" extrusionOk="0">
                <a:moveTo>
                  <a:pt x="0" y="1"/>
                </a:moveTo>
                <a:lnTo>
                  <a:pt x="0" y="5732"/>
                </a:lnTo>
                <a:lnTo>
                  <a:pt x="1099" y="5732"/>
                </a:lnTo>
                <a:lnTo>
                  <a:pt x="1099" y="1"/>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7" name="Google Shape;697;p34"/>
          <p:cNvSpPr/>
          <p:nvPr/>
        </p:nvSpPr>
        <p:spPr>
          <a:xfrm>
            <a:off x="6252003" y="4184479"/>
            <a:ext cx="689712" cy="904955"/>
          </a:xfrm>
          <a:custGeom>
            <a:avLst/>
            <a:gdLst/>
            <a:ahLst/>
            <a:cxnLst/>
            <a:rect l="l" t="t" r="r" b="b"/>
            <a:pathLst>
              <a:path w="11542" h="15144" extrusionOk="0">
                <a:moveTo>
                  <a:pt x="5771" y="0"/>
                </a:moveTo>
                <a:cubicBezTo>
                  <a:pt x="3730" y="0"/>
                  <a:pt x="2081" y="1060"/>
                  <a:pt x="2081" y="2395"/>
                </a:cubicBezTo>
                <a:cubicBezTo>
                  <a:pt x="2081" y="2512"/>
                  <a:pt x="2081" y="2669"/>
                  <a:pt x="2121" y="2787"/>
                </a:cubicBezTo>
                <a:cubicBezTo>
                  <a:pt x="1492" y="3023"/>
                  <a:pt x="1061" y="3572"/>
                  <a:pt x="982" y="4240"/>
                </a:cubicBezTo>
                <a:cubicBezTo>
                  <a:pt x="1021" y="4750"/>
                  <a:pt x="1257" y="5182"/>
                  <a:pt x="1689" y="5457"/>
                </a:cubicBezTo>
                <a:cubicBezTo>
                  <a:pt x="1061" y="5692"/>
                  <a:pt x="629" y="6281"/>
                  <a:pt x="550" y="6948"/>
                </a:cubicBezTo>
                <a:cubicBezTo>
                  <a:pt x="590" y="7537"/>
                  <a:pt x="943" y="8048"/>
                  <a:pt x="1453" y="8322"/>
                </a:cubicBezTo>
                <a:cubicBezTo>
                  <a:pt x="904" y="8558"/>
                  <a:pt x="511" y="9108"/>
                  <a:pt x="472" y="9736"/>
                </a:cubicBezTo>
                <a:cubicBezTo>
                  <a:pt x="511" y="10207"/>
                  <a:pt x="747" y="10678"/>
                  <a:pt x="1178" y="10953"/>
                </a:cubicBezTo>
                <a:cubicBezTo>
                  <a:pt x="550" y="11188"/>
                  <a:pt x="79" y="11738"/>
                  <a:pt x="1" y="12405"/>
                </a:cubicBezTo>
                <a:cubicBezTo>
                  <a:pt x="1" y="13465"/>
                  <a:pt x="1335" y="14289"/>
                  <a:pt x="2906" y="14289"/>
                </a:cubicBezTo>
                <a:lnTo>
                  <a:pt x="3220" y="14289"/>
                </a:lnTo>
                <a:cubicBezTo>
                  <a:pt x="3966" y="14859"/>
                  <a:pt x="4868" y="15143"/>
                  <a:pt x="5771" y="15143"/>
                </a:cubicBezTo>
                <a:cubicBezTo>
                  <a:pt x="6674" y="15143"/>
                  <a:pt x="7577" y="14859"/>
                  <a:pt x="8323" y="14289"/>
                </a:cubicBezTo>
                <a:lnTo>
                  <a:pt x="8637" y="14289"/>
                </a:lnTo>
                <a:cubicBezTo>
                  <a:pt x="10247" y="14289"/>
                  <a:pt x="11542" y="13465"/>
                  <a:pt x="11542" y="12405"/>
                </a:cubicBezTo>
                <a:cubicBezTo>
                  <a:pt x="11463" y="11738"/>
                  <a:pt x="10992" y="11188"/>
                  <a:pt x="10364" y="10953"/>
                </a:cubicBezTo>
                <a:cubicBezTo>
                  <a:pt x="10796" y="10678"/>
                  <a:pt x="11071" y="10207"/>
                  <a:pt x="11071" y="9736"/>
                </a:cubicBezTo>
                <a:cubicBezTo>
                  <a:pt x="11032" y="9108"/>
                  <a:pt x="10678" y="8558"/>
                  <a:pt x="10090" y="8322"/>
                </a:cubicBezTo>
                <a:cubicBezTo>
                  <a:pt x="10639" y="8048"/>
                  <a:pt x="10992" y="7537"/>
                  <a:pt x="11032" y="6948"/>
                </a:cubicBezTo>
                <a:cubicBezTo>
                  <a:pt x="10953" y="6281"/>
                  <a:pt x="10521" y="5692"/>
                  <a:pt x="9893" y="5457"/>
                </a:cubicBezTo>
                <a:cubicBezTo>
                  <a:pt x="10286" y="5182"/>
                  <a:pt x="10561" y="4750"/>
                  <a:pt x="10600" y="4240"/>
                </a:cubicBezTo>
                <a:cubicBezTo>
                  <a:pt x="10521" y="3572"/>
                  <a:pt x="10090" y="3023"/>
                  <a:pt x="9461" y="2787"/>
                </a:cubicBezTo>
                <a:cubicBezTo>
                  <a:pt x="9461" y="2669"/>
                  <a:pt x="9501" y="2512"/>
                  <a:pt x="9501" y="2395"/>
                </a:cubicBezTo>
                <a:cubicBezTo>
                  <a:pt x="9501" y="1060"/>
                  <a:pt x="7852" y="0"/>
                  <a:pt x="5771" y="0"/>
                </a:cubicBez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8" name="Google Shape;698;p34"/>
          <p:cNvSpPr/>
          <p:nvPr/>
        </p:nvSpPr>
        <p:spPr>
          <a:xfrm>
            <a:off x="6561664" y="5050060"/>
            <a:ext cx="72784" cy="384773"/>
          </a:xfrm>
          <a:custGeom>
            <a:avLst/>
            <a:gdLst/>
            <a:ahLst/>
            <a:cxnLst/>
            <a:rect l="l" t="t" r="r" b="b"/>
            <a:pathLst>
              <a:path w="1218" h="6439" extrusionOk="0">
                <a:moveTo>
                  <a:pt x="0" y="1"/>
                </a:moveTo>
                <a:lnTo>
                  <a:pt x="0" y="6439"/>
                </a:lnTo>
                <a:lnTo>
                  <a:pt x="1217" y="6439"/>
                </a:lnTo>
                <a:lnTo>
                  <a:pt x="1217" y="1"/>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9" name="Google Shape;699;p34"/>
          <p:cNvSpPr/>
          <p:nvPr/>
        </p:nvSpPr>
        <p:spPr>
          <a:xfrm>
            <a:off x="5998692" y="5943848"/>
            <a:ext cx="107920" cy="375392"/>
          </a:xfrm>
          <a:custGeom>
            <a:avLst/>
            <a:gdLst/>
            <a:ahLst/>
            <a:cxnLst/>
            <a:rect l="l" t="t" r="r" b="b"/>
            <a:pathLst>
              <a:path w="1806" h="6282" extrusionOk="0">
                <a:moveTo>
                  <a:pt x="0" y="0"/>
                </a:moveTo>
                <a:lnTo>
                  <a:pt x="0" y="6281"/>
                </a:lnTo>
                <a:lnTo>
                  <a:pt x="1806" y="6281"/>
                </a:lnTo>
                <a:lnTo>
                  <a:pt x="1806" y="0"/>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0" name="Google Shape;700;p34"/>
          <p:cNvSpPr/>
          <p:nvPr/>
        </p:nvSpPr>
        <p:spPr>
          <a:xfrm>
            <a:off x="5538862" y="4921045"/>
            <a:ext cx="1027516" cy="1165375"/>
          </a:xfrm>
          <a:custGeom>
            <a:avLst/>
            <a:gdLst/>
            <a:ahLst/>
            <a:cxnLst/>
            <a:rect l="l" t="t" r="r" b="b"/>
            <a:pathLst>
              <a:path w="17195" h="19502" extrusionOk="0">
                <a:moveTo>
                  <a:pt x="8716" y="1"/>
                </a:moveTo>
                <a:lnTo>
                  <a:pt x="8716" y="40"/>
                </a:lnTo>
                <a:cubicBezTo>
                  <a:pt x="8716" y="6125"/>
                  <a:pt x="3848" y="9304"/>
                  <a:pt x="2042" y="9304"/>
                </a:cubicBezTo>
                <a:cubicBezTo>
                  <a:pt x="2425" y="9419"/>
                  <a:pt x="2821" y="9476"/>
                  <a:pt x="3215" y="9476"/>
                </a:cubicBezTo>
                <a:cubicBezTo>
                  <a:pt x="4033" y="9476"/>
                  <a:pt x="4847" y="9231"/>
                  <a:pt x="5536" y="8755"/>
                </a:cubicBezTo>
                <a:lnTo>
                  <a:pt x="5536" y="8755"/>
                </a:lnTo>
                <a:cubicBezTo>
                  <a:pt x="4515" y="9815"/>
                  <a:pt x="3220" y="10521"/>
                  <a:pt x="1767" y="10796"/>
                </a:cubicBezTo>
                <a:cubicBezTo>
                  <a:pt x="1767" y="10796"/>
                  <a:pt x="2308" y="11110"/>
                  <a:pt x="3308" y="11110"/>
                </a:cubicBezTo>
                <a:cubicBezTo>
                  <a:pt x="3809" y="11110"/>
                  <a:pt x="4424" y="11032"/>
                  <a:pt x="5143" y="10796"/>
                </a:cubicBezTo>
                <a:lnTo>
                  <a:pt x="5143" y="10796"/>
                </a:lnTo>
                <a:cubicBezTo>
                  <a:pt x="4083" y="12248"/>
                  <a:pt x="2670" y="13465"/>
                  <a:pt x="1061" y="14251"/>
                </a:cubicBezTo>
                <a:cubicBezTo>
                  <a:pt x="1061" y="14339"/>
                  <a:pt x="1187" y="14375"/>
                  <a:pt x="1394" y="14375"/>
                </a:cubicBezTo>
                <a:cubicBezTo>
                  <a:pt x="2110" y="14375"/>
                  <a:pt x="3793" y="13936"/>
                  <a:pt x="4555" y="13662"/>
                </a:cubicBezTo>
                <a:lnTo>
                  <a:pt x="4555" y="13662"/>
                </a:lnTo>
                <a:cubicBezTo>
                  <a:pt x="3926" y="14918"/>
                  <a:pt x="2317" y="17234"/>
                  <a:pt x="1" y="17509"/>
                </a:cubicBezTo>
                <a:cubicBezTo>
                  <a:pt x="1" y="17509"/>
                  <a:pt x="742" y="17721"/>
                  <a:pt x="1774" y="17721"/>
                </a:cubicBezTo>
                <a:cubicBezTo>
                  <a:pt x="2729" y="17721"/>
                  <a:pt x="3932" y="17539"/>
                  <a:pt x="5026" y="16841"/>
                </a:cubicBezTo>
                <a:lnTo>
                  <a:pt x="5026" y="16841"/>
                </a:lnTo>
                <a:cubicBezTo>
                  <a:pt x="5026" y="17823"/>
                  <a:pt x="2042" y="19472"/>
                  <a:pt x="2042" y="19472"/>
                </a:cubicBezTo>
                <a:cubicBezTo>
                  <a:pt x="2315" y="19480"/>
                  <a:pt x="2577" y="19484"/>
                  <a:pt x="2828" y="19484"/>
                </a:cubicBezTo>
                <a:cubicBezTo>
                  <a:pt x="8357" y="19484"/>
                  <a:pt x="8716" y="17509"/>
                  <a:pt x="8716" y="17509"/>
                </a:cubicBezTo>
                <a:cubicBezTo>
                  <a:pt x="8716" y="17509"/>
                  <a:pt x="9231" y="19501"/>
                  <a:pt x="14247" y="19501"/>
                </a:cubicBezTo>
                <a:cubicBezTo>
                  <a:pt x="14593" y="19501"/>
                  <a:pt x="14960" y="19492"/>
                  <a:pt x="15350" y="19472"/>
                </a:cubicBezTo>
                <a:cubicBezTo>
                  <a:pt x="14015" y="19040"/>
                  <a:pt x="12681" y="17077"/>
                  <a:pt x="12563" y="16724"/>
                </a:cubicBezTo>
                <a:lnTo>
                  <a:pt x="12563" y="16724"/>
                </a:lnTo>
                <a:cubicBezTo>
                  <a:pt x="13601" y="17294"/>
                  <a:pt x="14808" y="17431"/>
                  <a:pt x="15729" y="17431"/>
                </a:cubicBezTo>
                <a:cubicBezTo>
                  <a:pt x="16585" y="17431"/>
                  <a:pt x="17195" y="17313"/>
                  <a:pt x="17195" y="17313"/>
                </a:cubicBezTo>
                <a:cubicBezTo>
                  <a:pt x="14879" y="16998"/>
                  <a:pt x="13466" y="14879"/>
                  <a:pt x="12838" y="13622"/>
                </a:cubicBezTo>
                <a:lnTo>
                  <a:pt x="12838" y="13622"/>
                </a:lnTo>
                <a:cubicBezTo>
                  <a:pt x="13687" y="13894"/>
                  <a:pt x="15623" y="14195"/>
                  <a:pt x="16180" y="14195"/>
                </a:cubicBezTo>
                <a:cubicBezTo>
                  <a:pt x="16267" y="14195"/>
                  <a:pt x="16321" y="14188"/>
                  <a:pt x="16331" y="14172"/>
                </a:cubicBezTo>
                <a:cubicBezTo>
                  <a:pt x="14761" y="13426"/>
                  <a:pt x="13426" y="12288"/>
                  <a:pt x="12406" y="10835"/>
                </a:cubicBezTo>
                <a:lnTo>
                  <a:pt x="12406" y="10835"/>
                </a:lnTo>
                <a:cubicBezTo>
                  <a:pt x="13007" y="11016"/>
                  <a:pt x="13530" y="11078"/>
                  <a:pt x="13968" y="11078"/>
                </a:cubicBezTo>
                <a:cubicBezTo>
                  <a:pt x="14959" y="11078"/>
                  <a:pt x="15507" y="10757"/>
                  <a:pt x="15507" y="10757"/>
                </a:cubicBezTo>
                <a:cubicBezTo>
                  <a:pt x="13819" y="10482"/>
                  <a:pt x="12327" y="9579"/>
                  <a:pt x="11346" y="8244"/>
                </a:cubicBezTo>
                <a:lnTo>
                  <a:pt x="11346" y="8244"/>
                </a:lnTo>
                <a:cubicBezTo>
                  <a:pt x="11346" y="8245"/>
                  <a:pt x="12833" y="9395"/>
                  <a:pt x="14455" y="9395"/>
                </a:cubicBezTo>
                <a:cubicBezTo>
                  <a:pt x="14751" y="9395"/>
                  <a:pt x="15053" y="9356"/>
                  <a:pt x="15350" y="9265"/>
                </a:cubicBezTo>
                <a:cubicBezTo>
                  <a:pt x="12602" y="8755"/>
                  <a:pt x="8716" y="6085"/>
                  <a:pt x="8716" y="1"/>
                </a:cubicBezTo>
                <a:close/>
              </a:path>
            </a:pathLst>
          </a:custGeom>
          <a:solidFill>
            <a:srgbClr val="708C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1" name="Google Shape;701;p34"/>
          <p:cNvSpPr/>
          <p:nvPr/>
        </p:nvSpPr>
        <p:spPr>
          <a:xfrm>
            <a:off x="8459433" y="5134498"/>
            <a:ext cx="103260" cy="366009"/>
          </a:xfrm>
          <a:custGeom>
            <a:avLst/>
            <a:gdLst/>
            <a:ahLst/>
            <a:cxnLst/>
            <a:rect l="l" t="t" r="r" b="b"/>
            <a:pathLst>
              <a:path w="1728" h="6125" extrusionOk="0">
                <a:moveTo>
                  <a:pt x="1" y="1"/>
                </a:moveTo>
                <a:lnTo>
                  <a:pt x="1" y="6125"/>
                </a:lnTo>
                <a:lnTo>
                  <a:pt x="1728" y="6125"/>
                </a:lnTo>
                <a:lnTo>
                  <a:pt x="1728" y="1"/>
                </a:ln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2" name="Google Shape;702;p34"/>
          <p:cNvSpPr/>
          <p:nvPr/>
        </p:nvSpPr>
        <p:spPr>
          <a:xfrm>
            <a:off x="8013763" y="4118746"/>
            <a:ext cx="996980" cy="1157367"/>
          </a:xfrm>
          <a:custGeom>
            <a:avLst/>
            <a:gdLst/>
            <a:ahLst/>
            <a:cxnLst/>
            <a:rect l="l" t="t" r="r" b="b"/>
            <a:pathLst>
              <a:path w="16684" h="19368" extrusionOk="0">
                <a:moveTo>
                  <a:pt x="8440" y="1"/>
                </a:moveTo>
                <a:lnTo>
                  <a:pt x="8440" y="40"/>
                </a:lnTo>
                <a:cubicBezTo>
                  <a:pt x="8440" y="5929"/>
                  <a:pt x="3729" y="9422"/>
                  <a:pt x="1963" y="9422"/>
                </a:cubicBezTo>
                <a:cubicBezTo>
                  <a:pt x="2333" y="9537"/>
                  <a:pt x="2716" y="9594"/>
                  <a:pt x="3097" y="9594"/>
                </a:cubicBezTo>
                <a:cubicBezTo>
                  <a:pt x="3889" y="9594"/>
                  <a:pt x="4677" y="9350"/>
                  <a:pt x="5339" y="8873"/>
                </a:cubicBezTo>
                <a:lnTo>
                  <a:pt x="5339" y="8873"/>
                </a:lnTo>
                <a:cubicBezTo>
                  <a:pt x="4397" y="9933"/>
                  <a:pt x="3101" y="10600"/>
                  <a:pt x="1688" y="10836"/>
                </a:cubicBezTo>
                <a:cubicBezTo>
                  <a:pt x="1688" y="10836"/>
                  <a:pt x="2229" y="11150"/>
                  <a:pt x="3206" y="11150"/>
                </a:cubicBezTo>
                <a:cubicBezTo>
                  <a:pt x="3695" y="11150"/>
                  <a:pt x="4292" y="11071"/>
                  <a:pt x="4986" y="10836"/>
                </a:cubicBezTo>
                <a:lnTo>
                  <a:pt x="4986" y="10836"/>
                </a:lnTo>
                <a:cubicBezTo>
                  <a:pt x="3965" y="12288"/>
                  <a:pt x="2591" y="13427"/>
                  <a:pt x="1021" y="14212"/>
                </a:cubicBezTo>
                <a:cubicBezTo>
                  <a:pt x="1021" y="14312"/>
                  <a:pt x="1150" y="14353"/>
                  <a:pt x="1360" y="14353"/>
                </a:cubicBezTo>
                <a:cubicBezTo>
                  <a:pt x="2056" y="14353"/>
                  <a:pt x="3643" y="13903"/>
                  <a:pt x="4397" y="13662"/>
                </a:cubicBezTo>
                <a:lnTo>
                  <a:pt x="4397" y="13662"/>
                </a:lnTo>
                <a:cubicBezTo>
                  <a:pt x="3808" y="14879"/>
                  <a:pt x="2198" y="17117"/>
                  <a:pt x="0" y="17391"/>
                </a:cubicBezTo>
                <a:cubicBezTo>
                  <a:pt x="0" y="17391"/>
                  <a:pt x="748" y="17615"/>
                  <a:pt x="1786" y="17615"/>
                </a:cubicBezTo>
                <a:cubicBezTo>
                  <a:pt x="2694" y="17615"/>
                  <a:pt x="3824" y="17444"/>
                  <a:pt x="4868" y="16803"/>
                </a:cubicBezTo>
                <a:lnTo>
                  <a:pt x="4868" y="16803"/>
                </a:lnTo>
                <a:cubicBezTo>
                  <a:pt x="4868" y="17784"/>
                  <a:pt x="1963" y="19354"/>
                  <a:pt x="1963" y="19354"/>
                </a:cubicBezTo>
                <a:cubicBezTo>
                  <a:pt x="2234" y="19363"/>
                  <a:pt x="2494" y="19367"/>
                  <a:pt x="2742" y="19367"/>
                </a:cubicBezTo>
                <a:cubicBezTo>
                  <a:pt x="8117" y="19367"/>
                  <a:pt x="8440" y="17431"/>
                  <a:pt x="8440" y="17431"/>
                </a:cubicBezTo>
                <a:cubicBezTo>
                  <a:pt x="8440" y="17431"/>
                  <a:pt x="8953" y="19346"/>
                  <a:pt x="13809" y="19346"/>
                </a:cubicBezTo>
                <a:cubicBezTo>
                  <a:pt x="14156" y="19346"/>
                  <a:pt x="14525" y="19336"/>
                  <a:pt x="14917" y="19315"/>
                </a:cubicBezTo>
                <a:cubicBezTo>
                  <a:pt x="13622" y="18922"/>
                  <a:pt x="12287" y="17038"/>
                  <a:pt x="12169" y="16685"/>
                </a:cubicBezTo>
                <a:lnTo>
                  <a:pt x="12169" y="16685"/>
                </a:lnTo>
                <a:cubicBezTo>
                  <a:pt x="13169" y="17225"/>
                  <a:pt x="14322" y="17357"/>
                  <a:pt x="15212" y="17357"/>
                </a:cubicBezTo>
                <a:cubicBezTo>
                  <a:pt x="16070" y="17357"/>
                  <a:pt x="16684" y="17234"/>
                  <a:pt x="16684" y="17234"/>
                </a:cubicBezTo>
                <a:cubicBezTo>
                  <a:pt x="14446" y="16920"/>
                  <a:pt x="13033" y="14840"/>
                  <a:pt x="12444" y="13623"/>
                </a:cubicBezTo>
                <a:lnTo>
                  <a:pt x="12444" y="13623"/>
                </a:lnTo>
                <a:cubicBezTo>
                  <a:pt x="13288" y="13939"/>
                  <a:pt x="15263" y="14224"/>
                  <a:pt x="15753" y="14224"/>
                </a:cubicBezTo>
                <a:cubicBezTo>
                  <a:pt x="15810" y="14224"/>
                  <a:pt x="15847" y="14220"/>
                  <a:pt x="15860" y="14212"/>
                </a:cubicBezTo>
                <a:cubicBezTo>
                  <a:pt x="14329" y="13466"/>
                  <a:pt x="12994" y="12367"/>
                  <a:pt x="12052" y="10953"/>
                </a:cubicBezTo>
                <a:lnTo>
                  <a:pt x="12052" y="10953"/>
                </a:lnTo>
                <a:cubicBezTo>
                  <a:pt x="12625" y="11121"/>
                  <a:pt x="13126" y="11179"/>
                  <a:pt x="13545" y="11179"/>
                </a:cubicBezTo>
                <a:cubicBezTo>
                  <a:pt x="14503" y="11179"/>
                  <a:pt x="15035" y="10875"/>
                  <a:pt x="15035" y="10875"/>
                </a:cubicBezTo>
                <a:cubicBezTo>
                  <a:pt x="13426" y="10600"/>
                  <a:pt x="11973" y="9736"/>
                  <a:pt x="10992" y="8441"/>
                </a:cubicBezTo>
                <a:lnTo>
                  <a:pt x="10992" y="8441"/>
                </a:lnTo>
                <a:cubicBezTo>
                  <a:pt x="10992" y="8441"/>
                  <a:pt x="12459" y="9541"/>
                  <a:pt x="14054" y="9541"/>
                </a:cubicBezTo>
                <a:cubicBezTo>
                  <a:pt x="14340" y="9541"/>
                  <a:pt x="14631" y="9506"/>
                  <a:pt x="14917" y="9422"/>
                </a:cubicBezTo>
                <a:cubicBezTo>
                  <a:pt x="12209" y="8912"/>
                  <a:pt x="8440" y="5889"/>
                  <a:pt x="8440" y="1"/>
                </a:cubicBezTo>
                <a:close/>
              </a:path>
            </a:pathLst>
          </a:custGeom>
          <a:solidFill>
            <a:srgbClr val="5B9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3" name="Google Shape;703;p34"/>
          <p:cNvSpPr/>
          <p:nvPr/>
        </p:nvSpPr>
        <p:spPr>
          <a:xfrm>
            <a:off x="8978243" y="4783065"/>
            <a:ext cx="1282139" cy="1423523"/>
          </a:xfrm>
          <a:custGeom>
            <a:avLst/>
            <a:gdLst/>
            <a:ahLst/>
            <a:cxnLst/>
            <a:rect l="l" t="t" r="r" b="b"/>
            <a:pathLst>
              <a:path w="21456" h="23822" extrusionOk="0">
                <a:moveTo>
                  <a:pt x="11591" y="0"/>
                </a:moveTo>
                <a:cubicBezTo>
                  <a:pt x="8713" y="0"/>
                  <a:pt x="8090" y="2114"/>
                  <a:pt x="8081" y="2114"/>
                </a:cubicBezTo>
                <a:cubicBezTo>
                  <a:pt x="8081" y="2114"/>
                  <a:pt x="8081" y="2113"/>
                  <a:pt x="8081" y="2113"/>
                </a:cubicBezTo>
                <a:cubicBezTo>
                  <a:pt x="7565" y="1597"/>
                  <a:pt x="6259" y="1137"/>
                  <a:pt x="5322" y="1137"/>
                </a:cubicBezTo>
                <a:cubicBezTo>
                  <a:pt x="4904" y="1137"/>
                  <a:pt x="4560" y="1228"/>
                  <a:pt x="4391" y="1446"/>
                </a:cubicBezTo>
                <a:cubicBezTo>
                  <a:pt x="3841" y="2192"/>
                  <a:pt x="5451" y="3683"/>
                  <a:pt x="5451" y="3683"/>
                </a:cubicBezTo>
                <a:cubicBezTo>
                  <a:pt x="5451" y="3683"/>
                  <a:pt x="4600" y="2910"/>
                  <a:pt x="3618" y="2910"/>
                </a:cubicBezTo>
                <a:cubicBezTo>
                  <a:pt x="3201" y="2910"/>
                  <a:pt x="2760" y="3050"/>
                  <a:pt x="2350" y="3448"/>
                </a:cubicBezTo>
                <a:cubicBezTo>
                  <a:pt x="976" y="4783"/>
                  <a:pt x="4195" y="6196"/>
                  <a:pt x="4195" y="6196"/>
                </a:cubicBezTo>
                <a:cubicBezTo>
                  <a:pt x="4195" y="6196"/>
                  <a:pt x="3245" y="5818"/>
                  <a:pt x="2266" y="5818"/>
                </a:cubicBezTo>
                <a:cubicBezTo>
                  <a:pt x="1273" y="5818"/>
                  <a:pt x="250" y="6206"/>
                  <a:pt x="151" y="7766"/>
                </a:cubicBezTo>
                <a:cubicBezTo>
                  <a:pt x="1" y="10147"/>
                  <a:pt x="2419" y="11186"/>
                  <a:pt x="3550" y="11540"/>
                </a:cubicBezTo>
                <a:lnTo>
                  <a:pt x="3550" y="11540"/>
                </a:lnTo>
                <a:cubicBezTo>
                  <a:pt x="3521" y="11538"/>
                  <a:pt x="3492" y="11537"/>
                  <a:pt x="3463" y="11537"/>
                </a:cubicBezTo>
                <a:cubicBezTo>
                  <a:pt x="3002" y="11537"/>
                  <a:pt x="2456" y="11802"/>
                  <a:pt x="2389" y="13026"/>
                </a:cubicBezTo>
                <a:cubicBezTo>
                  <a:pt x="2332" y="14603"/>
                  <a:pt x="3990" y="15551"/>
                  <a:pt x="5211" y="15551"/>
                </a:cubicBezTo>
                <a:cubicBezTo>
                  <a:pt x="5662" y="15551"/>
                  <a:pt x="6053" y="15422"/>
                  <a:pt x="6275" y="15146"/>
                </a:cubicBezTo>
                <a:cubicBezTo>
                  <a:pt x="6688" y="14636"/>
                  <a:pt x="7110" y="14508"/>
                  <a:pt x="7428" y="14508"/>
                </a:cubicBezTo>
                <a:cubicBezTo>
                  <a:pt x="7747" y="14508"/>
                  <a:pt x="7963" y="14636"/>
                  <a:pt x="7963" y="14636"/>
                </a:cubicBezTo>
                <a:cubicBezTo>
                  <a:pt x="10594" y="16285"/>
                  <a:pt x="8945" y="23822"/>
                  <a:pt x="8945" y="23822"/>
                </a:cubicBezTo>
                <a:lnTo>
                  <a:pt x="10986" y="23822"/>
                </a:lnTo>
                <a:cubicBezTo>
                  <a:pt x="9887" y="17266"/>
                  <a:pt x="11732" y="15029"/>
                  <a:pt x="11732" y="15029"/>
                </a:cubicBezTo>
                <a:cubicBezTo>
                  <a:pt x="11877" y="14925"/>
                  <a:pt x="12029" y="14883"/>
                  <a:pt x="12185" y="14883"/>
                </a:cubicBezTo>
                <a:cubicBezTo>
                  <a:pt x="12894" y="14883"/>
                  <a:pt x="13715" y="15748"/>
                  <a:pt x="14634" y="15748"/>
                </a:cubicBezTo>
                <a:cubicBezTo>
                  <a:pt x="14827" y="15748"/>
                  <a:pt x="15024" y="15710"/>
                  <a:pt x="15226" y="15617"/>
                </a:cubicBezTo>
                <a:cubicBezTo>
                  <a:pt x="16599" y="14950"/>
                  <a:pt x="15383" y="13381"/>
                  <a:pt x="15383" y="13380"/>
                </a:cubicBezTo>
                <a:lnTo>
                  <a:pt x="15383" y="13380"/>
                </a:lnTo>
                <a:cubicBezTo>
                  <a:pt x="16056" y="14153"/>
                  <a:pt x="16787" y="14399"/>
                  <a:pt x="17443" y="14399"/>
                </a:cubicBezTo>
                <a:cubicBezTo>
                  <a:pt x="18586" y="14399"/>
                  <a:pt x="19505" y="13655"/>
                  <a:pt x="19505" y="13655"/>
                </a:cubicBezTo>
                <a:cubicBezTo>
                  <a:pt x="21455" y="11101"/>
                  <a:pt x="17703" y="9573"/>
                  <a:pt x="16960" y="9302"/>
                </a:cubicBezTo>
                <a:lnTo>
                  <a:pt x="16960" y="9302"/>
                </a:lnTo>
                <a:cubicBezTo>
                  <a:pt x="17243" y="9396"/>
                  <a:pt x="17966" y="9611"/>
                  <a:pt x="18680" y="9611"/>
                </a:cubicBezTo>
                <a:cubicBezTo>
                  <a:pt x="19570" y="9611"/>
                  <a:pt x="20447" y="9278"/>
                  <a:pt x="20447" y="7962"/>
                </a:cubicBezTo>
                <a:cubicBezTo>
                  <a:pt x="20447" y="5293"/>
                  <a:pt x="16364" y="4822"/>
                  <a:pt x="16364" y="4822"/>
                </a:cubicBezTo>
                <a:cubicBezTo>
                  <a:pt x="18955" y="4547"/>
                  <a:pt x="18052" y="1760"/>
                  <a:pt x="14441" y="543"/>
                </a:cubicBezTo>
                <a:cubicBezTo>
                  <a:pt x="13306" y="154"/>
                  <a:pt x="12367" y="0"/>
                  <a:pt x="11591" y="0"/>
                </a:cubicBez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4" name="Google Shape;704;p34"/>
          <p:cNvSpPr/>
          <p:nvPr/>
        </p:nvSpPr>
        <p:spPr>
          <a:xfrm>
            <a:off x="7026156" y="4707592"/>
            <a:ext cx="851592" cy="1123664"/>
          </a:xfrm>
          <a:custGeom>
            <a:avLst/>
            <a:gdLst/>
            <a:ahLst/>
            <a:cxnLst/>
            <a:rect l="l" t="t" r="r" b="b"/>
            <a:pathLst>
              <a:path w="14251" h="18804" extrusionOk="0">
                <a:moveTo>
                  <a:pt x="7106" y="0"/>
                </a:moveTo>
                <a:cubicBezTo>
                  <a:pt x="4593" y="0"/>
                  <a:pt x="2513" y="1335"/>
                  <a:pt x="2513" y="2944"/>
                </a:cubicBezTo>
                <a:cubicBezTo>
                  <a:pt x="2513" y="3141"/>
                  <a:pt x="2552" y="3298"/>
                  <a:pt x="2591" y="3455"/>
                </a:cubicBezTo>
                <a:cubicBezTo>
                  <a:pt x="1727" y="3887"/>
                  <a:pt x="1178" y="4554"/>
                  <a:pt x="1178" y="5300"/>
                </a:cubicBezTo>
                <a:cubicBezTo>
                  <a:pt x="1217" y="5889"/>
                  <a:pt x="1531" y="6477"/>
                  <a:pt x="2042" y="6792"/>
                </a:cubicBezTo>
                <a:cubicBezTo>
                  <a:pt x="1178" y="7223"/>
                  <a:pt x="628" y="7891"/>
                  <a:pt x="628" y="8637"/>
                </a:cubicBezTo>
                <a:cubicBezTo>
                  <a:pt x="668" y="9382"/>
                  <a:pt x="1099" y="10011"/>
                  <a:pt x="1767" y="10325"/>
                </a:cubicBezTo>
                <a:cubicBezTo>
                  <a:pt x="1060" y="10639"/>
                  <a:pt x="589" y="11306"/>
                  <a:pt x="550" y="12091"/>
                </a:cubicBezTo>
                <a:cubicBezTo>
                  <a:pt x="550" y="12680"/>
                  <a:pt x="903" y="13230"/>
                  <a:pt x="1413" y="13583"/>
                </a:cubicBezTo>
                <a:cubicBezTo>
                  <a:pt x="550" y="14015"/>
                  <a:pt x="0" y="14682"/>
                  <a:pt x="0" y="15428"/>
                </a:cubicBezTo>
                <a:cubicBezTo>
                  <a:pt x="0" y="16684"/>
                  <a:pt x="1610" y="17744"/>
                  <a:pt x="3573" y="17744"/>
                </a:cubicBezTo>
                <a:lnTo>
                  <a:pt x="3926" y="17744"/>
                </a:lnTo>
                <a:cubicBezTo>
                  <a:pt x="4515" y="18372"/>
                  <a:pt x="5732" y="18804"/>
                  <a:pt x="7106" y="18804"/>
                </a:cubicBezTo>
                <a:cubicBezTo>
                  <a:pt x="8519" y="18804"/>
                  <a:pt x="9696" y="18372"/>
                  <a:pt x="10285" y="17744"/>
                </a:cubicBezTo>
                <a:lnTo>
                  <a:pt x="10639" y="17744"/>
                </a:lnTo>
                <a:cubicBezTo>
                  <a:pt x="12641" y="17744"/>
                  <a:pt x="14250" y="16723"/>
                  <a:pt x="14250" y="15428"/>
                </a:cubicBezTo>
                <a:cubicBezTo>
                  <a:pt x="14250" y="14682"/>
                  <a:pt x="13701" y="14015"/>
                  <a:pt x="12798" y="13583"/>
                </a:cubicBezTo>
                <a:cubicBezTo>
                  <a:pt x="13347" y="13230"/>
                  <a:pt x="13661" y="12680"/>
                  <a:pt x="13701" y="12091"/>
                </a:cubicBezTo>
                <a:cubicBezTo>
                  <a:pt x="13622" y="11306"/>
                  <a:pt x="13151" y="10639"/>
                  <a:pt x="12444" y="10325"/>
                </a:cubicBezTo>
                <a:cubicBezTo>
                  <a:pt x="13112" y="10011"/>
                  <a:pt x="13544" y="9382"/>
                  <a:pt x="13583" y="8637"/>
                </a:cubicBezTo>
                <a:cubicBezTo>
                  <a:pt x="13583" y="7891"/>
                  <a:pt x="13033" y="7223"/>
                  <a:pt x="12170" y="6792"/>
                </a:cubicBezTo>
                <a:cubicBezTo>
                  <a:pt x="12680" y="6477"/>
                  <a:pt x="12994" y="5889"/>
                  <a:pt x="13033" y="5300"/>
                </a:cubicBezTo>
                <a:cubicBezTo>
                  <a:pt x="13033" y="4554"/>
                  <a:pt x="12484" y="3887"/>
                  <a:pt x="11620" y="3455"/>
                </a:cubicBezTo>
                <a:cubicBezTo>
                  <a:pt x="11659" y="3298"/>
                  <a:pt x="11699" y="3141"/>
                  <a:pt x="11699" y="2944"/>
                </a:cubicBezTo>
                <a:cubicBezTo>
                  <a:pt x="11699" y="1335"/>
                  <a:pt x="9657" y="0"/>
                  <a:pt x="7106" y="0"/>
                </a:cubicBezTo>
                <a:close/>
              </a:path>
            </a:pathLst>
          </a:custGeom>
          <a:solidFill>
            <a:srgbClr val="A0CC3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5" name="Google Shape;705;p34"/>
          <p:cNvSpPr/>
          <p:nvPr/>
        </p:nvSpPr>
        <p:spPr>
          <a:xfrm>
            <a:off x="7403822" y="5781966"/>
            <a:ext cx="93877" cy="476260"/>
          </a:xfrm>
          <a:custGeom>
            <a:avLst/>
            <a:gdLst/>
            <a:ahLst/>
            <a:cxnLst/>
            <a:rect l="l" t="t" r="r" b="b"/>
            <a:pathLst>
              <a:path w="1571" h="7970" extrusionOk="0">
                <a:moveTo>
                  <a:pt x="0" y="1"/>
                </a:moveTo>
                <a:lnTo>
                  <a:pt x="0" y="7970"/>
                </a:lnTo>
                <a:lnTo>
                  <a:pt x="1571" y="7970"/>
                </a:lnTo>
                <a:lnTo>
                  <a:pt x="1571" y="1"/>
                </a:ln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6" name="Google Shape;706;p34"/>
          <p:cNvSpPr/>
          <p:nvPr/>
        </p:nvSpPr>
        <p:spPr>
          <a:xfrm>
            <a:off x="564976" y="4921165"/>
            <a:ext cx="804085" cy="893721"/>
          </a:xfrm>
          <a:custGeom>
            <a:avLst/>
            <a:gdLst/>
            <a:ahLst/>
            <a:cxnLst/>
            <a:rect l="l" t="t" r="r" b="b"/>
            <a:pathLst>
              <a:path w="13456" h="14956" extrusionOk="0">
                <a:moveTo>
                  <a:pt x="7233" y="0"/>
                </a:moveTo>
                <a:cubicBezTo>
                  <a:pt x="5438" y="0"/>
                  <a:pt x="5068" y="1333"/>
                  <a:pt x="5037" y="1333"/>
                </a:cubicBezTo>
                <a:cubicBezTo>
                  <a:pt x="4743" y="1012"/>
                  <a:pt x="3940" y="728"/>
                  <a:pt x="3345" y="728"/>
                </a:cubicBezTo>
                <a:cubicBezTo>
                  <a:pt x="3067" y="728"/>
                  <a:pt x="2834" y="790"/>
                  <a:pt x="2721" y="941"/>
                </a:cubicBezTo>
                <a:cubicBezTo>
                  <a:pt x="2407" y="1372"/>
                  <a:pt x="3389" y="2315"/>
                  <a:pt x="3389" y="2315"/>
                </a:cubicBezTo>
                <a:cubicBezTo>
                  <a:pt x="3389" y="2315"/>
                  <a:pt x="2863" y="1828"/>
                  <a:pt x="2251" y="1828"/>
                </a:cubicBezTo>
                <a:cubicBezTo>
                  <a:pt x="1993" y="1828"/>
                  <a:pt x="1721" y="1914"/>
                  <a:pt x="1465" y="2158"/>
                </a:cubicBezTo>
                <a:cubicBezTo>
                  <a:pt x="602" y="3021"/>
                  <a:pt x="2643" y="3885"/>
                  <a:pt x="2643" y="3885"/>
                </a:cubicBezTo>
                <a:cubicBezTo>
                  <a:pt x="2643" y="3885"/>
                  <a:pt x="2047" y="3654"/>
                  <a:pt x="1430" y="3654"/>
                </a:cubicBezTo>
                <a:cubicBezTo>
                  <a:pt x="801" y="3654"/>
                  <a:pt x="151" y="3895"/>
                  <a:pt x="91" y="4866"/>
                </a:cubicBezTo>
                <a:cubicBezTo>
                  <a:pt x="1" y="6376"/>
                  <a:pt x="1512" y="7026"/>
                  <a:pt x="2215" y="7246"/>
                </a:cubicBezTo>
                <a:lnTo>
                  <a:pt x="2215" y="7246"/>
                </a:lnTo>
                <a:cubicBezTo>
                  <a:pt x="2194" y="7245"/>
                  <a:pt x="2173" y="7244"/>
                  <a:pt x="2152" y="7244"/>
                </a:cubicBezTo>
                <a:cubicBezTo>
                  <a:pt x="1864" y="7244"/>
                  <a:pt x="1527" y="7407"/>
                  <a:pt x="1504" y="8164"/>
                </a:cubicBezTo>
                <a:cubicBezTo>
                  <a:pt x="1447" y="9165"/>
                  <a:pt x="2495" y="9750"/>
                  <a:pt x="3266" y="9750"/>
                </a:cubicBezTo>
                <a:cubicBezTo>
                  <a:pt x="3552" y="9750"/>
                  <a:pt x="3800" y="9669"/>
                  <a:pt x="3938" y="9499"/>
                </a:cubicBezTo>
                <a:cubicBezTo>
                  <a:pt x="4076" y="9250"/>
                  <a:pt x="4350" y="9099"/>
                  <a:pt x="4636" y="9099"/>
                </a:cubicBezTo>
                <a:cubicBezTo>
                  <a:pt x="4758" y="9099"/>
                  <a:pt x="4881" y="9126"/>
                  <a:pt x="4998" y="9184"/>
                </a:cubicBezTo>
                <a:cubicBezTo>
                  <a:pt x="6647" y="10205"/>
                  <a:pt x="5626" y="14955"/>
                  <a:pt x="5626" y="14955"/>
                </a:cubicBezTo>
                <a:lnTo>
                  <a:pt x="6883" y="14955"/>
                </a:lnTo>
                <a:cubicBezTo>
                  <a:pt x="6176" y="10833"/>
                  <a:pt x="7354" y="9420"/>
                  <a:pt x="7354" y="9420"/>
                </a:cubicBezTo>
                <a:cubicBezTo>
                  <a:pt x="7440" y="9362"/>
                  <a:pt x="7529" y="9339"/>
                  <a:pt x="7621" y="9339"/>
                </a:cubicBezTo>
                <a:cubicBezTo>
                  <a:pt x="8055" y="9339"/>
                  <a:pt x="8551" y="9870"/>
                  <a:pt x="9135" y="9870"/>
                </a:cubicBezTo>
                <a:cubicBezTo>
                  <a:pt x="9269" y="9870"/>
                  <a:pt x="9408" y="9842"/>
                  <a:pt x="9552" y="9773"/>
                </a:cubicBezTo>
                <a:cubicBezTo>
                  <a:pt x="10415" y="9381"/>
                  <a:pt x="9631" y="8400"/>
                  <a:pt x="9630" y="8399"/>
                </a:cubicBezTo>
                <a:lnTo>
                  <a:pt x="9630" y="8399"/>
                </a:lnTo>
                <a:cubicBezTo>
                  <a:pt x="10051" y="8893"/>
                  <a:pt x="10515" y="9048"/>
                  <a:pt x="10932" y="9048"/>
                </a:cubicBezTo>
                <a:cubicBezTo>
                  <a:pt x="11644" y="9048"/>
                  <a:pt x="12221" y="8596"/>
                  <a:pt x="12221" y="8596"/>
                </a:cubicBezTo>
                <a:cubicBezTo>
                  <a:pt x="13455" y="6974"/>
                  <a:pt x="11111" y="6017"/>
                  <a:pt x="10621" y="5839"/>
                </a:cubicBezTo>
                <a:lnTo>
                  <a:pt x="10621" y="5839"/>
                </a:lnTo>
                <a:cubicBezTo>
                  <a:pt x="10804" y="5899"/>
                  <a:pt x="11250" y="6029"/>
                  <a:pt x="11691" y="6029"/>
                </a:cubicBezTo>
                <a:cubicBezTo>
                  <a:pt x="12254" y="6029"/>
                  <a:pt x="12810" y="5818"/>
                  <a:pt x="12810" y="4984"/>
                </a:cubicBezTo>
                <a:cubicBezTo>
                  <a:pt x="12810" y="3335"/>
                  <a:pt x="10259" y="3021"/>
                  <a:pt x="10259" y="3021"/>
                </a:cubicBezTo>
                <a:cubicBezTo>
                  <a:pt x="11868" y="2864"/>
                  <a:pt x="11318" y="1098"/>
                  <a:pt x="9042" y="352"/>
                </a:cubicBezTo>
                <a:cubicBezTo>
                  <a:pt x="8318" y="99"/>
                  <a:pt x="7723" y="0"/>
                  <a:pt x="7233" y="0"/>
                </a:cubicBez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7" name="Google Shape;707;p34"/>
          <p:cNvSpPr txBox="1"/>
          <p:nvPr/>
        </p:nvSpPr>
        <p:spPr>
          <a:xfrm>
            <a:off x="1051067" y="1476084"/>
            <a:ext cx="4226800" cy="8264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1600" b="1">
                <a:solidFill>
                  <a:srgbClr val="3B3B3B"/>
                </a:solidFill>
                <a:latin typeface="Catamaran"/>
                <a:ea typeface="Catamaran"/>
                <a:cs typeface="Catamaran"/>
                <a:sym typeface="Catamaran"/>
              </a:rPr>
              <a:t>CREDITS: </a:t>
            </a:r>
            <a:r>
              <a:rPr lang="en" sz="1600">
                <a:solidFill>
                  <a:srgbClr val="3B3B3B"/>
                </a:solidFill>
                <a:latin typeface="Catamaran"/>
                <a:ea typeface="Catamaran"/>
                <a:cs typeface="Catamaran"/>
                <a:sym typeface="Catamaran"/>
              </a:rPr>
              <a:t>This presentation template was created by </a:t>
            </a:r>
            <a:r>
              <a:rPr lang="en" sz="1600" b="1">
                <a:solidFill>
                  <a:srgbClr val="3B3B3B"/>
                </a:solidFill>
                <a:uFill>
                  <a:noFill/>
                </a:uFill>
                <a:latin typeface="Catamaran"/>
                <a:ea typeface="Catamaran"/>
                <a:cs typeface="Catamaran"/>
                <a:sym typeface="Catamaran"/>
                <a:hlinkClick r:id="rId2">
                  <a:extLst>
                    <a:ext uri="{A12FA001-AC4F-418D-AE19-62706E023703}">
                      <ahyp:hlinkClr xmlns:ahyp="http://schemas.microsoft.com/office/drawing/2018/hyperlinkcolor" val="tx"/>
                    </a:ext>
                  </a:extLst>
                </a:hlinkClick>
              </a:rPr>
              <a:t>Slidesgo</a:t>
            </a:r>
            <a:r>
              <a:rPr lang="en" sz="1600" b="1">
                <a:solidFill>
                  <a:srgbClr val="3B3B3B"/>
                </a:solidFill>
                <a:latin typeface="Catamaran"/>
                <a:ea typeface="Catamaran"/>
                <a:cs typeface="Catamaran"/>
                <a:sym typeface="Catamaran"/>
              </a:rPr>
              <a:t>,  </a:t>
            </a:r>
            <a:r>
              <a:rPr lang="en" sz="1600">
                <a:solidFill>
                  <a:srgbClr val="3B3B3B"/>
                </a:solidFill>
                <a:latin typeface="Catamaran"/>
                <a:ea typeface="Catamaran"/>
                <a:cs typeface="Catamaran"/>
                <a:sym typeface="Catamaran"/>
              </a:rPr>
              <a:t>including icons from </a:t>
            </a:r>
            <a:r>
              <a:rPr lang="en" sz="1600" b="1">
                <a:solidFill>
                  <a:srgbClr val="3B3B3B"/>
                </a:solidFill>
                <a:uFill>
                  <a:noFill/>
                </a:uFill>
                <a:latin typeface="Catamaran"/>
                <a:ea typeface="Catamaran"/>
                <a:cs typeface="Catamaran"/>
                <a:sym typeface="Catamaran"/>
                <a:hlinkClick r:id="rId3">
                  <a:extLst>
                    <a:ext uri="{A12FA001-AC4F-418D-AE19-62706E023703}">
                      <ahyp:hlinkClr xmlns:ahyp="http://schemas.microsoft.com/office/drawing/2018/hyperlinkcolor" val="tx"/>
                    </a:ext>
                  </a:extLst>
                </a:hlinkClick>
              </a:rPr>
              <a:t>Flaticon</a:t>
            </a:r>
            <a:r>
              <a:rPr lang="en" sz="1600" b="1">
                <a:solidFill>
                  <a:srgbClr val="3B3B3B"/>
                </a:solidFill>
                <a:latin typeface="Catamaran"/>
                <a:ea typeface="Catamaran"/>
                <a:cs typeface="Catamaran"/>
                <a:sym typeface="Catamaran"/>
              </a:rPr>
              <a:t>, </a:t>
            </a:r>
            <a:r>
              <a:rPr lang="en" sz="1600">
                <a:solidFill>
                  <a:srgbClr val="3B3B3B"/>
                </a:solidFill>
                <a:latin typeface="Catamaran"/>
                <a:ea typeface="Catamaran"/>
                <a:cs typeface="Catamaran"/>
                <a:sym typeface="Catamaran"/>
              </a:rPr>
              <a:t>infographics &amp; images by </a:t>
            </a:r>
            <a:r>
              <a:rPr lang="en" sz="1600" b="1">
                <a:solidFill>
                  <a:srgbClr val="3B3B3B"/>
                </a:solidFill>
                <a:uFill>
                  <a:noFill/>
                </a:uFill>
                <a:latin typeface="Catamaran"/>
                <a:ea typeface="Catamaran"/>
                <a:cs typeface="Catamaran"/>
                <a:sym typeface="Catamaran"/>
                <a:hlinkClick r:id="rId4">
                  <a:extLst>
                    <a:ext uri="{A12FA001-AC4F-418D-AE19-62706E023703}">
                      <ahyp:hlinkClr xmlns:ahyp="http://schemas.microsoft.com/office/drawing/2018/hyperlinkcolor" val="tx"/>
                    </a:ext>
                  </a:extLst>
                </a:hlinkClick>
              </a:rPr>
              <a:t>Freepik</a:t>
            </a:r>
            <a:r>
              <a:rPr lang="en" sz="1600" b="1">
                <a:solidFill>
                  <a:srgbClr val="3B3B3B"/>
                </a:solidFill>
                <a:uFill>
                  <a:noFill/>
                </a:uFill>
                <a:latin typeface="Catamaran"/>
                <a:ea typeface="Catamaran"/>
                <a:cs typeface="Catamaran"/>
                <a:sym typeface="Catamaran"/>
                <a:hlinkClick r:id="rId5">
                  <a:extLst>
                    <a:ext uri="{A12FA001-AC4F-418D-AE19-62706E023703}">
                      <ahyp:hlinkClr xmlns:ahyp="http://schemas.microsoft.com/office/drawing/2018/hyperlinkcolor" val="tx"/>
                    </a:ext>
                  </a:extLst>
                </a:hlinkClick>
              </a:rPr>
              <a:t>.</a:t>
            </a:r>
            <a:endParaRPr sz="1600" b="1">
              <a:solidFill>
                <a:srgbClr val="3B3B3B"/>
              </a:solidFill>
              <a:latin typeface="Catamaran"/>
              <a:ea typeface="Catamaran"/>
              <a:cs typeface="Catamaran"/>
              <a:sym typeface="Catamaran"/>
            </a:endParaRPr>
          </a:p>
        </p:txBody>
      </p:sp>
      <p:grpSp>
        <p:nvGrpSpPr>
          <p:cNvPr id="708" name="Google Shape;708;p34"/>
          <p:cNvGrpSpPr/>
          <p:nvPr/>
        </p:nvGrpSpPr>
        <p:grpSpPr>
          <a:xfrm>
            <a:off x="1192627" y="2728920"/>
            <a:ext cx="3922503" cy="2506635"/>
            <a:chOff x="603720" y="1681555"/>
            <a:chExt cx="3513528" cy="2245015"/>
          </a:xfrm>
        </p:grpSpPr>
        <p:sp>
          <p:nvSpPr>
            <p:cNvPr id="709" name="Google Shape;709;p34"/>
            <p:cNvSpPr/>
            <p:nvPr/>
          </p:nvSpPr>
          <p:spPr>
            <a:xfrm>
              <a:off x="1267025" y="2584141"/>
              <a:ext cx="1915993" cy="826928"/>
            </a:xfrm>
            <a:custGeom>
              <a:avLst/>
              <a:gdLst/>
              <a:ahLst/>
              <a:cxnLst/>
              <a:rect l="l" t="t" r="r" b="b"/>
              <a:pathLst>
                <a:path w="42751" h="18451" extrusionOk="0">
                  <a:moveTo>
                    <a:pt x="25870" y="0"/>
                  </a:moveTo>
                  <a:cubicBezTo>
                    <a:pt x="21513" y="0"/>
                    <a:pt x="17901" y="1688"/>
                    <a:pt x="17352" y="3887"/>
                  </a:cubicBezTo>
                  <a:cubicBezTo>
                    <a:pt x="16763" y="3808"/>
                    <a:pt x="16174" y="3808"/>
                    <a:pt x="15585" y="3808"/>
                  </a:cubicBezTo>
                  <a:cubicBezTo>
                    <a:pt x="10678" y="3808"/>
                    <a:pt x="6674" y="5496"/>
                    <a:pt x="6674" y="7616"/>
                  </a:cubicBezTo>
                  <a:cubicBezTo>
                    <a:pt x="6674" y="7773"/>
                    <a:pt x="6713" y="7930"/>
                    <a:pt x="6752" y="8087"/>
                  </a:cubicBezTo>
                  <a:cubicBezTo>
                    <a:pt x="2748" y="8990"/>
                    <a:pt x="0" y="10835"/>
                    <a:pt x="0" y="12955"/>
                  </a:cubicBezTo>
                  <a:cubicBezTo>
                    <a:pt x="0" y="15978"/>
                    <a:pt x="5496" y="18451"/>
                    <a:pt x="12248" y="18451"/>
                  </a:cubicBezTo>
                  <a:cubicBezTo>
                    <a:pt x="16527" y="18451"/>
                    <a:pt x="20257" y="17469"/>
                    <a:pt x="22455" y="15978"/>
                  </a:cubicBezTo>
                  <a:cubicBezTo>
                    <a:pt x="24575" y="17509"/>
                    <a:pt x="27715" y="18451"/>
                    <a:pt x="31209" y="18451"/>
                  </a:cubicBezTo>
                  <a:cubicBezTo>
                    <a:pt x="37608" y="18451"/>
                    <a:pt x="42750" y="15310"/>
                    <a:pt x="42750" y="11463"/>
                  </a:cubicBezTo>
                  <a:cubicBezTo>
                    <a:pt x="42750" y="8283"/>
                    <a:pt x="39257" y="5614"/>
                    <a:pt x="34507" y="4790"/>
                  </a:cubicBezTo>
                  <a:cubicBezTo>
                    <a:pt x="34507" y="4672"/>
                    <a:pt x="34507" y="4593"/>
                    <a:pt x="34507" y="4476"/>
                  </a:cubicBezTo>
                  <a:cubicBezTo>
                    <a:pt x="34507" y="2002"/>
                    <a:pt x="30620" y="0"/>
                    <a:pt x="258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34"/>
            <p:cNvSpPr/>
            <p:nvPr/>
          </p:nvSpPr>
          <p:spPr>
            <a:xfrm>
              <a:off x="2324412" y="3905416"/>
              <a:ext cx="98554" cy="21154"/>
            </a:xfrm>
            <a:custGeom>
              <a:avLst/>
              <a:gdLst/>
              <a:ahLst/>
              <a:cxnLst/>
              <a:rect l="l" t="t" r="r" b="b"/>
              <a:pathLst>
                <a:path w="2199" h="472" fill="none" extrusionOk="0">
                  <a:moveTo>
                    <a:pt x="0" y="472"/>
                  </a:moveTo>
                  <a:cubicBezTo>
                    <a:pt x="1335" y="158"/>
                    <a:pt x="2199" y="1"/>
                    <a:pt x="2199" y="1"/>
                  </a:cubicBezTo>
                </a:path>
              </a:pathLst>
            </a:custGeom>
            <a:noFill/>
            <a:ln w="88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34"/>
            <p:cNvSpPr/>
            <p:nvPr/>
          </p:nvSpPr>
          <p:spPr>
            <a:xfrm>
              <a:off x="2213578" y="1792434"/>
              <a:ext cx="82733" cy="40470"/>
            </a:xfrm>
            <a:custGeom>
              <a:avLst/>
              <a:gdLst/>
              <a:ahLst/>
              <a:cxnLst/>
              <a:rect l="l" t="t" r="r" b="b"/>
              <a:pathLst>
                <a:path w="1846" h="903" extrusionOk="0">
                  <a:moveTo>
                    <a:pt x="471" y="0"/>
                  </a:moveTo>
                  <a:lnTo>
                    <a:pt x="0" y="314"/>
                  </a:lnTo>
                  <a:lnTo>
                    <a:pt x="393" y="471"/>
                  </a:lnTo>
                  <a:cubicBezTo>
                    <a:pt x="825" y="667"/>
                    <a:pt x="1335" y="824"/>
                    <a:pt x="1845" y="903"/>
                  </a:cubicBezTo>
                  <a:lnTo>
                    <a:pt x="1845" y="196"/>
                  </a:lnTo>
                  <a:cubicBezTo>
                    <a:pt x="1374" y="196"/>
                    <a:pt x="903" y="118"/>
                    <a:pt x="471" y="0"/>
                  </a:cubicBezTo>
                  <a:close/>
                </a:path>
              </a:pathLst>
            </a:custGeom>
            <a:solidFill>
              <a:srgbClr val="FE2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34"/>
            <p:cNvSpPr/>
            <p:nvPr/>
          </p:nvSpPr>
          <p:spPr>
            <a:xfrm>
              <a:off x="2051696" y="1690384"/>
              <a:ext cx="309689" cy="205892"/>
            </a:xfrm>
            <a:custGeom>
              <a:avLst/>
              <a:gdLst/>
              <a:ahLst/>
              <a:cxnLst/>
              <a:rect l="l" t="t" r="r" b="b"/>
              <a:pathLst>
                <a:path w="6910" h="4594" extrusionOk="0">
                  <a:moveTo>
                    <a:pt x="1453" y="0"/>
                  </a:moveTo>
                  <a:cubicBezTo>
                    <a:pt x="943" y="0"/>
                    <a:pt x="393" y="157"/>
                    <a:pt x="1" y="510"/>
                  </a:cubicBezTo>
                  <a:cubicBezTo>
                    <a:pt x="707" y="550"/>
                    <a:pt x="1375" y="1099"/>
                    <a:pt x="2081" y="1845"/>
                  </a:cubicBezTo>
                  <a:cubicBezTo>
                    <a:pt x="1218" y="2434"/>
                    <a:pt x="511" y="3180"/>
                    <a:pt x="1" y="4083"/>
                  </a:cubicBezTo>
                  <a:cubicBezTo>
                    <a:pt x="393" y="3729"/>
                    <a:pt x="943" y="3572"/>
                    <a:pt x="1453" y="3572"/>
                  </a:cubicBezTo>
                  <a:cubicBezTo>
                    <a:pt x="2788" y="3572"/>
                    <a:pt x="4123" y="4593"/>
                    <a:pt x="5457" y="4593"/>
                  </a:cubicBezTo>
                  <a:cubicBezTo>
                    <a:pt x="5968" y="4593"/>
                    <a:pt x="6517" y="4436"/>
                    <a:pt x="6910" y="4083"/>
                  </a:cubicBezTo>
                  <a:lnTo>
                    <a:pt x="6910" y="510"/>
                  </a:lnTo>
                  <a:cubicBezTo>
                    <a:pt x="6517" y="864"/>
                    <a:pt x="5968" y="1021"/>
                    <a:pt x="5457" y="1021"/>
                  </a:cubicBezTo>
                  <a:cubicBezTo>
                    <a:pt x="4123" y="1021"/>
                    <a:pt x="2788" y="0"/>
                    <a:pt x="1453" y="0"/>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34"/>
            <p:cNvSpPr/>
            <p:nvPr/>
          </p:nvSpPr>
          <p:spPr>
            <a:xfrm>
              <a:off x="2361342" y="1713241"/>
              <a:ext cx="45" cy="360691"/>
            </a:xfrm>
            <a:custGeom>
              <a:avLst/>
              <a:gdLst/>
              <a:ahLst/>
              <a:cxnLst/>
              <a:rect l="l" t="t" r="r" b="b"/>
              <a:pathLst>
                <a:path w="1" h="8048" fill="none" extrusionOk="0">
                  <a:moveTo>
                    <a:pt x="1" y="0"/>
                  </a:moveTo>
                  <a:lnTo>
                    <a:pt x="1" y="8048"/>
                  </a:lnTo>
                </a:path>
              </a:pathLst>
            </a:custGeom>
            <a:noFill/>
            <a:ln w="9825" cap="rnd"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34"/>
            <p:cNvSpPr/>
            <p:nvPr/>
          </p:nvSpPr>
          <p:spPr>
            <a:xfrm>
              <a:off x="2341981" y="1681555"/>
              <a:ext cx="37019" cy="37019"/>
            </a:xfrm>
            <a:custGeom>
              <a:avLst/>
              <a:gdLst/>
              <a:ahLst/>
              <a:cxnLst/>
              <a:rect l="l" t="t" r="r" b="b"/>
              <a:pathLst>
                <a:path w="826" h="826" extrusionOk="0">
                  <a:moveTo>
                    <a:pt x="433" y="1"/>
                  </a:moveTo>
                  <a:cubicBezTo>
                    <a:pt x="197" y="1"/>
                    <a:pt x="1" y="197"/>
                    <a:pt x="1" y="433"/>
                  </a:cubicBezTo>
                  <a:cubicBezTo>
                    <a:pt x="1" y="629"/>
                    <a:pt x="197" y="825"/>
                    <a:pt x="433" y="825"/>
                  </a:cubicBezTo>
                  <a:cubicBezTo>
                    <a:pt x="668" y="825"/>
                    <a:pt x="825" y="629"/>
                    <a:pt x="825" y="433"/>
                  </a:cubicBezTo>
                  <a:cubicBezTo>
                    <a:pt x="825" y="197"/>
                    <a:pt x="668" y="1"/>
                    <a:pt x="433"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34"/>
            <p:cNvSpPr/>
            <p:nvPr/>
          </p:nvSpPr>
          <p:spPr>
            <a:xfrm>
              <a:off x="603720" y="2596466"/>
              <a:ext cx="1509588" cy="418775"/>
            </a:xfrm>
            <a:custGeom>
              <a:avLst/>
              <a:gdLst/>
              <a:ahLst/>
              <a:cxnLst/>
              <a:rect l="l" t="t" r="r" b="b"/>
              <a:pathLst>
                <a:path w="33683" h="9344" extrusionOk="0">
                  <a:moveTo>
                    <a:pt x="3220" y="0"/>
                  </a:moveTo>
                  <a:lnTo>
                    <a:pt x="1" y="9343"/>
                  </a:lnTo>
                  <a:lnTo>
                    <a:pt x="30267" y="9343"/>
                  </a:lnTo>
                  <a:lnTo>
                    <a:pt x="33683" y="0"/>
                  </a:lnTo>
                  <a:close/>
                </a:path>
              </a:pathLst>
            </a:custGeom>
            <a:solidFill>
              <a:srgbClr val="D485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34"/>
            <p:cNvSpPr/>
            <p:nvPr/>
          </p:nvSpPr>
          <p:spPr>
            <a:xfrm>
              <a:off x="2607661" y="2596466"/>
              <a:ext cx="1509588" cy="418775"/>
            </a:xfrm>
            <a:custGeom>
              <a:avLst/>
              <a:gdLst/>
              <a:ahLst/>
              <a:cxnLst/>
              <a:rect l="l" t="t" r="r" b="b"/>
              <a:pathLst>
                <a:path w="33683" h="9344" extrusionOk="0">
                  <a:moveTo>
                    <a:pt x="1" y="0"/>
                  </a:moveTo>
                  <a:lnTo>
                    <a:pt x="3416" y="9343"/>
                  </a:lnTo>
                  <a:lnTo>
                    <a:pt x="33682" y="9343"/>
                  </a:lnTo>
                  <a:lnTo>
                    <a:pt x="30463" y="0"/>
                  </a:lnTo>
                  <a:close/>
                </a:path>
              </a:pathLst>
            </a:custGeom>
            <a:solidFill>
              <a:srgbClr val="D485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34"/>
            <p:cNvSpPr/>
            <p:nvPr/>
          </p:nvSpPr>
          <p:spPr>
            <a:xfrm>
              <a:off x="1852884" y="2830460"/>
              <a:ext cx="100346" cy="184783"/>
            </a:xfrm>
            <a:custGeom>
              <a:avLst/>
              <a:gdLst/>
              <a:ahLst/>
              <a:cxnLst/>
              <a:rect l="l" t="t" r="r" b="b"/>
              <a:pathLst>
                <a:path w="2239" h="4123" extrusionOk="0">
                  <a:moveTo>
                    <a:pt x="2238" y="0"/>
                  </a:moveTo>
                  <a:lnTo>
                    <a:pt x="2238" y="4122"/>
                  </a:lnTo>
                  <a:lnTo>
                    <a:pt x="1" y="4122"/>
                  </a:lnTo>
                  <a:lnTo>
                    <a:pt x="1" y="550"/>
                  </a:lnTo>
                  <a:close/>
                </a:path>
              </a:pathLst>
            </a:custGeom>
            <a:solidFill>
              <a:srgbClr val="D485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34"/>
            <p:cNvSpPr/>
            <p:nvPr/>
          </p:nvSpPr>
          <p:spPr>
            <a:xfrm>
              <a:off x="2760714" y="2830460"/>
              <a:ext cx="98599" cy="184783"/>
            </a:xfrm>
            <a:custGeom>
              <a:avLst/>
              <a:gdLst/>
              <a:ahLst/>
              <a:cxnLst/>
              <a:rect l="l" t="t" r="r" b="b"/>
              <a:pathLst>
                <a:path w="2200" h="4123" extrusionOk="0">
                  <a:moveTo>
                    <a:pt x="1" y="0"/>
                  </a:moveTo>
                  <a:lnTo>
                    <a:pt x="1" y="4122"/>
                  </a:lnTo>
                  <a:lnTo>
                    <a:pt x="2199" y="4122"/>
                  </a:lnTo>
                  <a:lnTo>
                    <a:pt x="2199" y="550"/>
                  </a:lnTo>
                  <a:close/>
                </a:path>
              </a:pathLst>
            </a:custGeom>
            <a:solidFill>
              <a:srgbClr val="D485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34"/>
            <p:cNvSpPr/>
            <p:nvPr/>
          </p:nvSpPr>
          <p:spPr>
            <a:xfrm>
              <a:off x="769098" y="3076779"/>
              <a:ext cx="1122544" cy="767096"/>
            </a:xfrm>
            <a:custGeom>
              <a:avLst/>
              <a:gdLst/>
              <a:ahLst/>
              <a:cxnLst/>
              <a:rect l="l" t="t" r="r" b="b"/>
              <a:pathLst>
                <a:path w="25047" h="17116" extrusionOk="0">
                  <a:moveTo>
                    <a:pt x="1" y="0"/>
                  </a:moveTo>
                  <a:lnTo>
                    <a:pt x="1" y="17116"/>
                  </a:lnTo>
                  <a:lnTo>
                    <a:pt x="25046" y="17116"/>
                  </a:lnTo>
                  <a:lnTo>
                    <a:pt x="25046" y="0"/>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34"/>
            <p:cNvSpPr/>
            <p:nvPr/>
          </p:nvSpPr>
          <p:spPr>
            <a:xfrm>
              <a:off x="709311" y="3015199"/>
              <a:ext cx="1243910" cy="890255"/>
            </a:xfrm>
            <a:custGeom>
              <a:avLst/>
              <a:gdLst/>
              <a:ahLst/>
              <a:cxnLst/>
              <a:rect l="l" t="t" r="r" b="b"/>
              <a:pathLst>
                <a:path w="27755" h="19864" extrusionOk="0">
                  <a:moveTo>
                    <a:pt x="25006" y="2748"/>
                  </a:moveTo>
                  <a:lnTo>
                    <a:pt x="25006" y="17116"/>
                  </a:lnTo>
                  <a:lnTo>
                    <a:pt x="2709" y="17116"/>
                  </a:lnTo>
                  <a:lnTo>
                    <a:pt x="2709" y="2748"/>
                  </a:lnTo>
                  <a:close/>
                  <a:moveTo>
                    <a:pt x="0" y="0"/>
                  </a:moveTo>
                  <a:lnTo>
                    <a:pt x="0" y="19864"/>
                  </a:lnTo>
                  <a:lnTo>
                    <a:pt x="27754" y="19864"/>
                  </a:lnTo>
                  <a:lnTo>
                    <a:pt x="27754" y="0"/>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34"/>
            <p:cNvSpPr/>
            <p:nvPr/>
          </p:nvSpPr>
          <p:spPr>
            <a:xfrm>
              <a:off x="1562598" y="314360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34"/>
            <p:cNvSpPr/>
            <p:nvPr/>
          </p:nvSpPr>
          <p:spPr>
            <a:xfrm>
              <a:off x="1585457" y="3125771"/>
              <a:ext cx="153141" cy="197324"/>
            </a:xfrm>
            <a:custGeom>
              <a:avLst/>
              <a:gdLst/>
              <a:ahLst/>
              <a:cxnLst/>
              <a:rect l="l" t="t" r="r" b="b"/>
              <a:pathLst>
                <a:path w="3417" h="4790" extrusionOk="0">
                  <a:moveTo>
                    <a:pt x="2474" y="1"/>
                  </a:moveTo>
                  <a:lnTo>
                    <a:pt x="1" y="4790"/>
                  </a:lnTo>
                  <a:lnTo>
                    <a:pt x="982" y="4790"/>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34"/>
            <p:cNvSpPr/>
            <p:nvPr/>
          </p:nvSpPr>
          <p:spPr>
            <a:xfrm>
              <a:off x="1643543" y="3125771"/>
              <a:ext cx="119663" cy="197324"/>
            </a:xfrm>
            <a:custGeom>
              <a:avLst/>
              <a:gdLst/>
              <a:ahLst/>
              <a:cxnLst/>
              <a:rect l="l" t="t" r="r" b="b"/>
              <a:pathLst>
                <a:path w="2670" h="4790" extrusionOk="0">
                  <a:moveTo>
                    <a:pt x="2434" y="1"/>
                  </a:moveTo>
                  <a:lnTo>
                    <a:pt x="0" y="4790"/>
                  </a:lnTo>
                  <a:lnTo>
                    <a:pt x="236" y="4790"/>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34"/>
            <p:cNvSpPr/>
            <p:nvPr/>
          </p:nvSpPr>
          <p:spPr>
            <a:xfrm>
              <a:off x="1527416" y="3118997"/>
              <a:ext cx="304400" cy="24650"/>
            </a:xfrm>
            <a:custGeom>
              <a:avLst/>
              <a:gdLst/>
              <a:ahLst/>
              <a:cxnLst/>
              <a:rect l="l" t="t" r="r" b="b"/>
              <a:pathLst>
                <a:path w="6792" h="550" extrusionOk="0">
                  <a:moveTo>
                    <a:pt x="118" y="0"/>
                  </a:moveTo>
                  <a:cubicBezTo>
                    <a:pt x="79" y="0"/>
                    <a:pt x="0" y="39"/>
                    <a:pt x="0" y="79"/>
                  </a:cubicBezTo>
                  <a:lnTo>
                    <a:pt x="0" y="471"/>
                  </a:lnTo>
                  <a:cubicBezTo>
                    <a:pt x="0" y="511"/>
                    <a:pt x="79" y="550"/>
                    <a:pt x="118" y="550"/>
                  </a:cubicBezTo>
                  <a:lnTo>
                    <a:pt x="6674" y="550"/>
                  </a:lnTo>
                  <a:cubicBezTo>
                    <a:pt x="6752" y="550"/>
                    <a:pt x="6792" y="511"/>
                    <a:pt x="6792" y="471"/>
                  </a:cubicBezTo>
                  <a:lnTo>
                    <a:pt x="6792" y="79"/>
                  </a:lnTo>
                  <a:cubicBezTo>
                    <a:pt x="6792" y="39"/>
                    <a:pt x="6752"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34"/>
            <p:cNvSpPr/>
            <p:nvPr/>
          </p:nvSpPr>
          <p:spPr>
            <a:xfrm>
              <a:off x="1527416" y="3300196"/>
              <a:ext cx="304400" cy="24694"/>
            </a:xfrm>
            <a:custGeom>
              <a:avLst/>
              <a:gdLst/>
              <a:ahLst/>
              <a:cxnLst/>
              <a:rect l="l" t="t" r="r" b="b"/>
              <a:pathLst>
                <a:path w="6792" h="551" extrusionOk="0">
                  <a:moveTo>
                    <a:pt x="118" y="1"/>
                  </a:moveTo>
                  <a:cubicBezTo>
                    <a:pt x="79" y="1"/>
                    <a:pt x="0" y="40"/>
                    <a:pt x="0" y="79"/>
                  </a:cubicBezTo>
                  <a:lnTo>
                    <a:pt x="0" y="472"/>
                  </a:lnTo>
                  <a:cubicBezTo>
                    <a:pt x="0" y="511"/>
                    <a:pt x="79" y="550"/>
                    <a:pt x="118" y="550"/>
                  </a:cubicBezTo>
                  <a:lnTo>
                    <a:pt x="6674" y="550"/>
                  </a:lnTo>
                  <a:cubicBezTo>
                    <a:pt x="6752" y="550"/>
                    <a:pt x="6792" y="511"/>
                    <a:pt x="6792" y="472"/>
                  </a:cubicBezTo>
                  <a:lnTo>
                    <a:pt x="6792" y="79"/>
                  </a:lnTo>
                  <a:cubicBezTo>
                    <a:pt x="6792" y="40"/>
                    <a:pt x="6752"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34"/>
            <p:cNvSpPr/>
            <p:nvPr/>
          </p:nvSpPr>
          <p:spPr>
            <a:xfrm>
              <a:off x="1212481" y="3143602"/>
              <a:ext cx="235785" cy="156637"/>
            </a:xfrm>
            <a:custGeom>
              <a:avLst/>
              <a:gdLst/>
              <a:ahLst/>
              <a:cxnLst/>
              <a:rect l="l" t="t" r="r" b="b"/>
              <a:pathLst>
                <a:path w="5261" h="3495" extrusionOk="0">
                  <a:moveTo>
                    <a:pt x="0" y="1"/>
                  </a:moveTo>
                  <a:lnTo>
                    <a:pt x="0" y="3495"/>
                  </a:lnTo>
                  <a:lnTo>
                    <a:pt x="5261" y="3495"/>
                  </a:lnTo>
                  <a:lnTo>
                    <a:pt x="5261"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34"/>
            <p:cNvSpPr/>
            <p:nvPr/>
          </p:nvSpPr>
          <p:spPr>
            <a:xfrm>
              <a:off x="1237126" y="3125771"/>
              <a:ext cx="153097" cy="197324"/>
            </a:xfrm>
            <a:custGeom>
              <a:avLst/>
              <a:gdLst/>
              <a:ahLst/>
              <a:cxnLst/>
              <a:rect l="l" t="t" r="r" b="b"/>
              <a:pathLst>
                <a:path w="3416" h="4790" extrusionOk="0">
                  <a:moveTo>
                    <a:pt x="2434" y="1"/>
                  </a:moveTo>
                  <a:lnTo>
                    <a:pt x="0" y="4790"/>
                  </a:lnTo>
                  <a:lnTo>
                    <a:pt x="942"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34"/>
            <p:cNvSpPr/>
            <p:nvPr/>
          </p:nvSpPr>
          <p:spPr>
            <a:xfrm>
              <a:off x="1293419" y="3125771"/>
              <a:ext cx="121411"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34"/>
            <p:cNvSpPr/>
            <p:nvPr/>
          </p:nvSpPr>
          <p:spPr>
            <a:xfrm>
              <a:off x="1179047" y="3118997"/>
              <a:ext cx="302653" cy="24650"/>
            </a:xfrm>
            <a:custGeom>
              <a:avLst/>
              <a:gdLst/>
              <a:ahLst/>
              <a:cxnLst/>
              <a:rect l="l" t="t" r="r" b="b"/>
              <a:pathLst>
                <a:path w="6753" h="550" extrusionOk="0">
                  <a:moveTo>
                    <a:pt x="79" y="0"/>
                  </a:moveTo>
                  <a:cubicBezTo>
                    <a:pt x="40" y="0"/>
                    <a:pt x="1" y="39"/>
                    <a:pt x="1" y="79"/>
                  </a:cubicBezTo>
                  <a:lnTo>
                    <a:pt x="1" y="471"/>
                  </a:lnTo>
                  <a:cubicBezTo>
                    <a:pt x="1" y="511"/>
                    <a:pt x="40" y="550"/>
                    <a:pt x="79" y="550"/>
                  </a:cubicBezTo>
                  <a:lnTo>
                    <a:pt x="6674" y="550"/>
                  </a:lnTo>
                  <a:cubicBezTo>
                    <a:pt x="6713" y="550"/>
                    <a:pt x="6753" y="511"/>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34"/>
            <p:cNvSpPr/>
            <p:nvPr/>
          </p:nvSpPr>
          <p:spPr>
            <a:xfrm>
              <a:off x="1179047" y="330019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34"/>
            <p:cNvSpPr/>
            <p:nvPr/>
          </p:nvSpPr>
          <p:spPr>
            <a:xfrm>
              <a:off x="864112" y="3143602"/>
              <a:ext cx="234037" cy="156637"/>
            </a:xfrm>
            <a:custGeom>
              <a:avLst/>
              <a:gdLst/>
              <a:ahLst/>
              <a:cxnLst/>
              <a:rect l="l" t="t" r="r" b="b"/>
              <a:pathLst>
                <a:path w="5222" h="3495" extrusionOk="0">
                  <a:moveTo>
                    <a:pt x="1" y="1"/>
                  </a:moveTo>
                  <a:lnTo>
                    <a:pt x="1"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34"/>
            <p:cNvSpPr/>
            <p:nvPr/>
          </p:nvSpPr>
          <p:spPr>
            <a:xfrm>
              <a:off x="887002" y="3125771"/>
              <a:ext cx="153097" cy="197324"/>
            </a:xfrm>
            <a:custGeom>
              <a:avLst/>
              <a:gdLst/>
              <a:ahLst/>
              <a:cxnLst/>
              <a:rect l="l" t="t" r="r" b="b"/>
              <a:pathLst>
                <a:path w="3416" h="4790" extrusionOk="0">
                  <a:moveTo>
                    <a:pt x="2473" y="1"/>
                  </a:moveTo>
                  <a:lnTo>
                    <a:pt x="0" y="4790"/>
                  </a:lnTo>
                  <a:lnTo>
                    <a:pt x="981"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34"/>
            <p:cNvSpPr/>
            <p:nvPr/>
          </p:nvSpPr>
          <p:spPr>
            <a:xfrm>
              <a:off x="943295" y="3125771"/>
              <a:ext cx="121411"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34"/>
            <p:cNvSpPr/>
            <p:nvPr/>
          </p:nvSpPr>
          <p:spPr>
            <a:xfrm>
              <a:off x="828930" y="3118997"/>
              <a:ext cx="302653" cy="24650"/>
            </a:xfrm>
            <a:custGeom>
              <a:avLst/>
              <a:gdLst/>
              <a:ahLst/>
              <a:cxnLst/>
              <a:rect l="l" t="t" r="r" b="b"/>
              <a:pathLst>
                <a:path w="6753" h="550" extrusionOk="0">
                  <a:moveTo>
                    <a:pt x="118" y="0"/>
                  </a:moveTo>
                  <a:cubicBezTo>
                    <a:pt x="40" y="0"/>
                    <a:pt x="1" y="39"/>
                    <a:pt x="1" y="79"/>
                  </a:cubicBezTo>
                  <a:lnTo>
                    <a:pt x="1" y="471"/>
                  </a:lnTo>
                  <a:cubicBezTo>
                    <a:pt x="1" y="511"/>
                    <a:pt x="40" y="550"/>
                    <a:pt x="118" y="550"/>
                  </a:cubicBezTo>
                  <a:lnTo>
                    <a:pt x="6674" y="550"/>
                  </a:lnTo>
                  <a:cubicBezTo>
                    <a:pt x="6713" y="550"/>
                    <a:pt x="6753" y="511"/>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34"/>
            <p:cNvSpPr/>
            <p:nvPr/>
          </p:nvSpPr>
          <p:spPr>
            <a:xfrm>
              <a:off x="828930" y="3300196"/>
              <a:ext cx="302653" cy="24694"/>
            </a:xfrm>
            <a:custGeom>
              <a:avLst/>
              <a:gdLst/>
              <a:ahLst/>
              <a:cxnLst/>
              <a:rect l="l" t="t" r="r" b="b"/>
              <a:pathLst>
                <a:path w="6753" h="551" extrusionOk="0">
                  <a:moveTo>
                    <a:pt x="118" y="1"/>
                  </a:moveTo>
                  <a:cubicBezTo>
                    <a:pt x="40" y="1"/>
                    <a:pt x="1" y="40"/>
                    <a:pt x="1" y="79"/>
                  </a:cubicBezTo>
                  <a:lnTo>
                    <a:pt x="1" y="472"/>
                  </a:lnTo>
                  <a:cubicBezTo>
                    <a:pt x="1" y="511"/>
                    <a:pt x="40" y="550"/>
                    <a:pt x="118"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34"/>
            <p:cNvSpPr/>
            <p:nvPr/>
          </p:nvSpPr>
          <p:spPr>
            <a:xfrm>
              <a:off x="1562598" y="3375848"/>
              <a:ext cx="234037" cy="158385"/>
            </a:xfrm>
            <a:custGeom>
              <a:avLst/>
              <a:gdLst/>
              <a:ahLst/>
              <a:cxnLst/>
              <a:rect l="l" t="t" r="r" b="b"/>
              <a:pathLst>
                <a:path w="5222" h="3534" extrusionOk="0">
                  <a:moveTo>
                    <a:pt x="0" y="1"/>
                  </a:moveTo>
                  <a:lnTo>
                    <a:pt x="0" y="3534"/>
                  </a:lnTo>
                  <a:lnTo>
                    <a:pt x="5222" y="3534"/>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34"/>
            <p:cNvSpPr/>
            <p:nvPr/>
          </p:nvSpPr>
          <p:spPr>
            <a:xfrm>
              <a:off x="1585457" y="3358012"/>
              <a:ext cx="153141" cy="197333"/>
            </a:xfrm>
            <a:custGeom>
              <a:avLst/>
              <a:gdLst/>
              <a:ahLst/>
              <a:cxnLst/>
              <a:rect l="l" t="t" r="r" b="b"/>
              <a:pathLst>
                <a:path w="3417" h="4751" extrusionOk="0">
                  <a:moveTo>
                    <a:pt x="2474" y="1"/>
                  </a:moveTo>
                  <a:lnTo>
                    <a:pt x="1" y="4751"/>
                  </a:lnTo>
                  <a:lnTo>
                    <a:pt x="982" y="4751"/>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34"/>
            <p:cNvSpPr/>
            <p:nvPr/>
          </p:nvSpPr>
          <p:spPr>
            <a:xfrm>
              <a:off x="1643543" y="3358012"/>
              <a:ext cx="119663" cy="197333"/>
            </a:xfrm>
            <a:custGeom>
              <a:avLst/>
              <a:gdLst/>
              <a:ahLst/>
              <a:cxnLst/>
              <a:rect l="l" t="t" r="r" b="b"/>
              <a:pathLst>
                <a:path w="2670" h="4751" extrusionOk="0">
                  <a:moveTo>
                    <a:pt x="2434" y="1"/>
                  </a:moveTo>
                  <a:lnTo>
                    <a:pt x="0" y="4751"/>
                  </a:lnTo>
                  <a:lnTo>
                    <a:pt x="236" y="4751"/>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34"/>
            <p:cNvSpPr/>
            <p:nvPr/>
          </p:nvSpPr>
          <p:spPr>
            <a:xfrm>
              <a:off x="1527416" y="3351243"/>
              <a:ext cx="304400" cy="24650"/>
            </a:xfrm>
            <a:custGeom>
              <a:avLst/>
              <a:gdLst/>
              <a:ahLst/>
              <a:cxnLst/>
              <a:rect l="l" t="t" r="r" b="b"/>
              <a:pathLst>
                <a:path w="6792" h="550" extrusionOk="0">
                  <a:moveTo>
                    <a:pt x="118" y="0"/>
                  </a:moveTo>
                  <a:cubicBezTo>
                    <a:pt x="79" y="0"/>
                    <a:pt x="0" y="39"/>
                    <a:pt x="0" y="79"/>
                  </a:cubicBezTo>
                  <a:lnTo>
                    <a:pt x="0" y="471"/>
                  </a:lnTo>
                  <a:cubicBezTo>
                    <a:pt x="0" y="510"/>
                    <a:pt x="79" y="550"/>
                    <a:pt x="118" y="550"/>
                  </a:cubicBezTo>
                  <a:lnTo>
                    <a:pt x="6674" y="550"/>
                  </a:lnTo>
                  <a:cubicBezTo>
                    <a:pt x="6752" y="550"/>
                    <a:pt x="6792" y="510"/>
                    <a:pt x="6792" y="471"/>
                  </a:cubicBezTo>
                  <a:lnTo>
                    <a:pt x="6792" y="79"/>
                  </a:lnTo>
                  <a:cubicBezTo>
                    <a:pt x="6792" y="39"/>
                    <a:pt x="6752"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34"/>
            <p:cNvSpPr/>
            <p:nvPr/>
          </p:nvSpPr>
          <p:spPr>
            <a:xfrm>
              <a:off x="1527416" y="3534190"/>
              <a:ext cx="304400" cy="24694"/>
            </a:xfrm>
            <a:custGeom>
              <a:avLst/>
              <a:gdLst/>
              <a:ahLst/>
              <a:cxnLst/>
              <a:rect l="l" t="t" r="r" b="b"/>
              <a:pathLst>
                <a:path w="6792" h="551" extrusionOk="0">
                  <a:moveTo>
                    <a:pt x="118" y="1"/>
                  </a:moveTo>
                  <a:cubicBezTo>
                    <a:pt x="79" y="1"/>
                    <a:pt x="0" y="40"/>
                    <a:pt x="0" y="79"/>
                  </a:cubicBezTo>
                  <a:lnTo>
                    <a:pt x="0" y="472"/>
                  </a:lnTo>
                  <a:cubicBezTo>
                    <a:pt x="0" y="511"/>
                    <a:pt x="79" y="550"/>
                    <a:pt x="118" y="550"/>
                  </a:cubicBezTo>
                  <a:lnTo>
                    <a:pt x="6674" y="550"/>
                  </a:lnTo>
                  <a:cubicBezTo>
                    <a:pt x="6752" y="550"/>
                    <a:pt x="6792" y="511"/>
                    <a:pt x="6792" y="472"/>
                  </a:cubicBezTo>
                  <a:lnTo>
                    <a:pt x="6792" y="79"/>
                  </a:lnTo>
                  <a:cubicBezTo>
                    <a:pt x="6792" y="40"/>
                    <a:pt x="6752"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34"/>
            <p:cNvSpPr/>
            <p:nvPr/>
          </p:nvSpPr>
          <p:spPr>
            <a:xfrm>
              <a:off x="1212481" y="3375848"/>
              <a:ext cx="235785" cy="158385"/>
            </a:xfrm>
            <a:custGeom>
              <a:avLst/>
              <a:gdLst/>
              <a:ahLst/>
              <a:cxnLst/>
              <a:rect l="l" t="t" r="r" b="b"/>
              <a:pathLst>
                <a:path w="5261" h="3534" extrusionOk="0">
                  <a:moveTo>
                    <a:pt x="0" y="1"/>
                  </a:moveTo>
                  <a:lnTo>
                    <a:pt x="0" y="3534"/>
                  </a:lnTo>
                  <a:lnTo>
                    <a:pt x="5261" y="3534"/>
                  </a:lnTo>
                  <a:lnTo>
                    <a:pt x="5261"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34"/>
            <p:cNvSpPr/>
            <p:nvPr/>
          </p:nvSpPr>
          <p:spPr>
            <a:xfrm>
              <a:off x="1237126" y="3358012"/>
              <a:ext cx="153097" cy="197333"/>
            </a:xfrm>
            <a:custGeom>
              <a:avLst/>
              <a:gdLst/>
              <a:ahLst/>
              <a:cxnLst/>
              <a:rect l="l" t="t" r="r" b="b"/>
              <a:pathLst>
                <a:path w="3416" h="4751" extrusionOk="0">
                  <a:moveTo>
                    <a:pt x="2434" y="1"/>
                  </a:moveTo>
                  <a:lnTo>
                    <a:pt x="0" y="4751"/>
                  </a:lnTo>
                  <a:lnTo>
                    <a:pt x="942" y="4751"/>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34"/>
            <p:cNvSpPr/>
            <p:nvPr/>
          </p:nvSpPr>
          <p:spPr>
            <a:xfrm>
              <a:off x="1293419" y="3358012"/>
              <a:ext cx="121411" cy="197333"/>
            </a:xfrm>
            <a:custGeom>
              <a:avLst/>
              <a:gdLst/>
              <a:ahLst/>
              <a:cxnLst/>
              <a:rect l="l" t="t" r="r" b="b"/>
              <a:pathLst>
                <a:path w="2709" h="4751" extrusionOk="0">
                  <a:moveTo>
                    <a:pt x="2473" y="1"/>
                  </a:moveTo>
                  <a:lnTo>
                    <a:pt x="0" y="4751"/>
                  </a:lnTo>
                  <a:lnTo>
                    <a:pt x="236" y="4751"/>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34"/>
            <p:cNvSpPr/>
            <p:nvPr/>
          </p:nvSpPr>
          <p:spPr>
            <a:xfrm>
              <a:off x="1179047" y="3351243"/>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34"/>
            <p:cNvSpPr/>
            <p:nvPr/>
          </p:nvSpPr>
          <p:spPr>
            <a:xfrm>
              <a:off x="1179047" y="3534190"/>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FF9F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34"/>
            <p:cNvSpPr/>
            <p:nvPr/>
          </p:nvSpPr>
          <p:spPr>
            <a:xfrm>
              <a:off x="864112" y="3375848"/>
              <a:ext cx="234037" cy="158385"/>
            </a:xfrm>
            <a:custGeom>
              <a:avLst/>
              <a:gdLst/>
              <a:ahLst/>
              <a:cxnLst/>
              <a:rect l="l" t="t" r="r" b="b"/>
              <a:pathLst>
                <a:path w="5222" h="3534" extrusionOk="0">
                  <a:moveTo>
                    <a:pt x="1" y="1"/>
                  </a:moveTo>
                  <a:lnTo>
                    <a:pt x="1" y="3534"/>
                  </a:lnTo>
                  <a:lnTo>
                    <a:pt x="5222" y="3534"/>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34"/>
            <p:cNvSpPr/>
            <p:nvPr/>
          </p:nvSpPr>
          <p:spPr>
            <a:xfrm>
              <a:off x="887002" y="3358012"/>
              <a:ext cx="153097" cy="197333"/>
            </a:xfrm>
            <a:custGeom>
              <a:avLst/>
              <a:gdLst/>
              <a:ahLst/>
              <a:cxnLst/>
              <a:rect l="l" t="t" r="r" b="b"/>
              <a:pathLst>
                <a:path w="3416" h="4751" extrusionOk="0">
                  <a:moveTo>
                    <a:pt x="2473" y="1"/>
                  </a:moveTo>
                  <a:lnTo>
                    <a:pt x="0" y="4751"/>
                  </a:lnTo>
                  <a:lnTo>
                    <a:pt x="981" y="4751"/>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34"/>
            <p:cNvSpPr/>
            <p:nvPr/>
          </p:nvSpPr>
          <p:spPr>
            <a:xfrm>
              <a:off x="943295" y="3358012"/>
              <a:ext cx="121411" cy="197333"/>
            </a:xfrm>
            <a:custGeom>
              <a:avLst/>
              <a:gdLst/>
              <a:ahLst/>
              <a:cxnLst/>
              <a:rect l="l" t="t" r="r" b="b"/>
              <a:pathLst>
                <a:path w="2709" h="4751" extrusionOk="0">
                  <a:moveTo>
                    <a:pt x="2473" y="1"/>
                  </a:moveTo>
                  <a:lnTo>
                    <a:pt x="0" y="4751"/>
                  </a:lnTo>
                  <a:lnTo>
                    <a:pt x="236" y="4751"/>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34"/>
            <p:cNvSpPr/>
            <p:nvPr/>
          </p:nvSpPr>
          <p:spPr>
            <a:xfrm>
              <a:off x="828930" y="3351243"/>
              <a:ext cx="302653" cy="24650"/>
            </a:xfrm>
            <a:custGeom>
              <a:avLst/>
              <a:gdLst/>
              <a:ahLst/>
              <a:cxnLst/>
              <a:rect l="l" t="t" r="r" b="b"/>
              <a:pathLst>
                <a:path w="6753" h="550" extrusionOk="0">
                  <a:moveTo>
                    <a:pt x="118" y="0"/>
                  </a:moveTo>
                  <a:cubicBezTo>
                    <a:pt x="40" y="0"/>
                    <a:pt x="1" y="39"/>
                    <a:pt x="1" y="79"/>
                  </a:cubicBezTo>
                  <a:lnTo>
                    <a:pt x="1" y="471"/>
                  </a:lnTo>
                  <a:cubicBezTo>
                    <a:pt x="1" y="510"/>
                    <a:pt x="40" y="550"/>
                    <a:pt x="118"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34"/>
            <p:cNvSpPr/>
            <p:nvPr/>
          </p:nvSpPr>
          <p:spPr>
            <a:xfrm>
              <a:off x="828930" y="3534190"/>
              <a:ext cx="302653" cy="24694"/>
            </a:xfrm>
            <a:custGeom>
              <a:avLst/>
              <a:gdLst/>
              <a:ahLst/>
              <a:cxnLst/>
              <a:rect l="l" t="t" r="r" b="b"/>
              <a:pathLst>
                <a:path w="6753" h="551" extrusionOk="0">
                  <a:moveTo>
                    <a:pt x="118" y="1"/>
                  </a:moveTo>
                  <a:cubicBezTo>
                    <a:pt x="40" y="1"/>
                    <a:pt x="1" y="40"/>
                    <a:pt x="1" y="79"/>
                  </a:cubicBezTo>
                  <a:lnTo>
                    <a:pt x="1" y="472"/>
                  </a:lnTo>
                  <a:cubicBezTo>
                    <a:pt x="1" y="511"/>
                    <a:pt x="40" y="550"/>
                    <a:pt x="118" y="550"/>
                  </a:cubicBezTo>
                  <a:lnTo>
                    <a:pt x="6674" y="550"/>
                  </a:lnTo>
                  <a:cubicBezTo>
                    <a:pt x="6713" y="550"/>
                    <a:pt x="6753" y="511"/>
                    <a:pt x="6753" y="472"/>
                  </a:cubicBezTo>
                  <a:lnTo>
                    <a:pt x="6753" y="79"/>
                  </a:lnTo>
                  <a:cubicBezTo>
                    <a:pt x="6753" y="40"/>
                    <a:pt x="6713" y="1"/>
                    <a:pt x="6674" y="1"/>
                  </a:cubicBezTo>
                  <a:close/>
                </a:path>
              </a:pathLst>
            </a:custGeom>
            <a:solidFill>
              <a:srgbClr val="FF9F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34"/>
            <p:cNvSpPr/>
            <p:nvPr/>
          </p:nvSpPr>
          <p:spPr>
            <a:xfrm>
              <a:off x="1562598" y="360984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34"/>
            <p:cNvSpPr/>
            <p:nvPr/>
          </p:nvSpPr>
          <p:spPr>
            <a:xfrm>
              <a:off x="1585457" y="3591998"/>
              <a:ext cx="153141" cy="197324"/>
            </a:xfrm>
            <a:custGeom>
              <a:avLst/>
              <a:gdLst/>
              <a:ahLst/>
              <a:cxnLst/>
              <a:rect l="l" t="t" r="r" b="b"/>
              <a:pathLst>
                <a:path w="3417" h="4790" extrusionOk="0">
                  <a:moveTo>
                    <a:pt x="2474" y="1"/>
                  </a:moveTo>
                  <a:lnTo>
                    <a:pt x="1" y="4790"/>
                  </a:lnTo>
                  <a:lnTo>
                    <a:pt x="982" y="4790"/>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34"/>
            <p:cNvSpPr/>
            <p:nvPr/>
          </p:nvSpPr>
          <p:spPr>
            <a:xfrm>
              <a:off x="1643543" y="3591998"/>
              <a:ext cx="119663" cy="197324"/>
            </a:xfrm>
            <a:custGeom>
              <a:avLst/>
              <a:gdLst/>
              <a:ahLst/>
              <a:cxnLst/>
              <a:rect l="l" t="t" r="r" b="b"/>
              <a:pathLst>
                <a:path w="2670" h="4790" extrusionOk="0">
                  <a:moveTo>
                    <a:pt x="2434" y="1"/>
                  </a:moveTo>
                  <a:lnTo>
                    <a:pt x="0" y="4790"/>
                  </a:lnTo>
                  <a:lnTo>
                    <a:pt x="236" y="4790"/>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34"/>
            <p:cNvSpPr/>
            <p:nvPr/>
          </p:nvSpPr>
          <p:spPr>
            <a:xfrm>
              <a:off x="1527416" y="3585237"/>
              <a:ext cx="304400" cy="24650"/>
            </a:xfrm>
            <a:custGeom>
              <a:avLst/>
              <a:gdLst/>
              <a:ahLst/>
              <a:cxnLst/>
              <a:rect l="l" t="t" r="r" b="b"/>
              <a:pathLst>
                <a:path w="6792" h="550" extrusionOk="0">
                  <a:moveTo>
                    <a:pt x="118" y="0"/>
                  </a:moveTo>
                  <a:cubicBezTo>
                    <a:pt x="79" y="0"/>
                    <a:pt x="0" y="39"/>
                    <a:pt x="0" y="79"/>
                  </a:cubicBezTo>
                  <a:lnTo>
                    <a:pt x="0" y="471"/>
                  </a:lnTo>
                  <a:cubicBezTo>
                    <a:pt x="0" y="510"/>
                    <a:pt x="79" y="550"/>
                    <a:pt x="118" y="550"/>
                  </a:cubicBezTo>
                  <a:lnTo>
                    <a:pt x="6674" y="550"/>
                  </a:lnTo>
                  <a:cubicBezTo>
                    <a:pt x="6752" y="550"/>
                    <a:pt x="6792" y="510"/>
                    <a:pt x="6792" y="471"/>
                  </a:cubicBezTo>
                  <a:lnTo>
                    <a:pt x="6792" y="79"/>
                  </a:lnTo>
                  <a:cubicBezTo>
                    <a:pt x="6792" y="39"/>
                    <a:pt x="6752"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34"/>
            <p:cNvSpPr/>
            <p:nvPr/>
          </p:nvSpPr>
          <p:spPr>
            <a:xfrm>
              <a:off x="1527416" y="3766436"/>
              <a:ext cx="304400" cy="24694"/>
            </a:xfrm>
            <a:custGeom>
              <a:avLst/>
              <a:gdLst/>
              <a:ahLst/>
              <a:cxnLst/>
              <a:rect l="l" t="t" r="r" b="b"/>
              <a:pathLst>
                <a:path w="6792" h="551" extrusionOk="0">
                  <a:moveTo>
                    <a:pt x="118" y="1"/>
                  </a:moveTo>
                  <a:cubicBezTo>
                    <a:pt x="79" y="1"/>
                    <a:pt x="0" y="40"/>
                    <a:pt x="0" y="79"/>
                  </a:cubicBezTo>
                  <a:lnTo>
                    <a:pt x="0" y="472"/>
                  </a:lnTo>
                  <a:cubicBezTo>
                    <a:pt x="0" y="511"/>
                    <a:pt x="79" y="550"/>
                    <a:pt x="118" y="550"/>
                  </a:cubicBezTo>
                  <a:lnTo>
                    <a:pt x="6674" y="550"/>
                  </a:lnTo>
                  <a:cubicBezTo>
                    <a:pt x="6752" y="550"/>
                    <a:pt x="6792" y="511"/>
                    <a:pt x="6792" y="472"/>
                  </a:cubicBezTo>
                  <a:lnTo>
                    <a:pt x="6792" y="79"/>
                  </a:lnTo>
                  <a:cubicBezTo>
                    <a:pt x="6792" y="40"/>
                    <a:pt x="6752"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34"/>
            <p:cNvSpPr/>
            <p:nvPr/>
          </p:nvSpPr>
          <p:spPr>
            <a:xfrm>
              <a:off x="1212481" y="3609842"/>
              <a:ext cx="235785" cy="156637"/>
            </a:xfrm>
            <a:custGeom>
              <a:avLst/>
              <a:gdLst/>
              <a:ahLst/>
              <a:cxnLst/>
              <a:rect l="l" t="t" r="r" b="b"/>
              <a:pathLst>
                <a:path w="5261" h="3495" extrusionOk="0">
                  <a:moveTo>
                    <a:pt x="0" y="1"/>
                  </a:moveTo>
                  <a:lnTo>
                    <a:pt x="0" y="3495"/>
                  </a:lnTo>
                  <a:lnTo>
                    <a:pt x="5261" y="3495"/>
                  </a:lnTo>
                  <a:lnTo>
                    <a:pt x="5261"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34"/>
            <p:cNvSpPr/>
            <p:nvPr/>
          </p:nvSpPr>
          <p:spPr>
            <a:xfrm>
              <a:off x="1237126" y="3591998"/>
              <a:ext cx="153097" cy="197324"/>
            </a:xfrm>
            <a:custGeom>
              <a:avLst/>
              <a:gdLst/>
              <a:ahLst/>
              <a:cxnLst/>
              <a:rect l="l" t="t" r="r" b="b"/>
              <a:pathLst>
                <a:path w="3416" h="4790" extrusionOk="0">
                  <a:moveTo>
                    <a:pt x="2434" y="1"/>
                  </a:moveTo>
                  <a:lnTo>
                    <a:pt x="0" y="4790"/>
                  </a:lnTo>
                  <a:lnTo>
                    <a:pt x="942"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34"/>
            <p:cNvSpPr/>
            <p:nvPr/>
          </p:nvSpPr>
          <p:spPr>
            <a:xfrm>
              <a:off x="1293419" y="3591998"/>
              <a:ext cx="121411"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34"/>
            <p:cNvSpPr/>
            <p:nvPr/>
          </p:nvSpPr>
          <p:spPr>
            <a:xfrm>
              <a:off x="1179047" y="3585237"/>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34"/>
            <p:cNvSpPr/>
            <p:nvPr/>
          </p:nvSpPr>
          <p:spPr>
            <a:xfrm>
              <a:off x="1179047" y="376643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34"/>
            <p:cNvSpPr/>
            <p:nvPr/>
          </p:nvSpPr>
          <p:spPr>
            <a:xfrm>
              <a:off x="864112" y="3609842"/>
              <a:ext cx="234037" cy="156637"/>
            </a:xfrm>
            <a:custGeom>
              <a:avLst/>
              <a:gdLst/>
              <a:ahLst/>
              <a:cxnLst/>
              <a:rect l="l" t="t" r="r" b="b"/>
              <a:pathLst>
                <a:path w="5222" h="3495" extrusionOk="0">
                  <a:moveTo>
                    <a:pt x="1" y="1"/>
                  </a:moveTo>
                  <a:lnTo>
                    <a:pt x="1"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34"/>
            <p:cNvSpPr/>
            <p:nvPr/>
          </p:nvSpPr>
          <p:spPr>
            <a:xfrm>
              <a:off x="887002" y="3591998"/>
              <a:ext cx="153097" cy="197324"/>
            </a:xfrm>
            <a:custGeom>
              <a:avLst/>
              <a:gdLst/>
              <a:ahLst/>
              <a:cxnLst/>
              <a:rect l="l" t="t" r="r" b="b"/>
              <a:pathLst>
                <a:path w="3416" h="4790" extrusionOk="0">
                  <a:moveTo>
                    <a:pt x="2473" y="1"/>
                  </a:moveTo>
                  <a:lnTo>
                    <a:pt x="0" y="4790"/>
                  </a:lnTo>
                  <a:lnTo>
                    <a:pt x="981"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34"/>
            <p:cNvSpPr/>
            <p:nvPr/>
          </p:nvSpPr>
          <p:spPr>
            <a:xfrm>
              <a:off x="943295" y="3591998"/>
              <a:ext cx="121411"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34"/>
            <p:cNvSpPr/>
            <p:nvPr/>
          </p:nvSpPr>
          <p:spPr>
            <a:xfrm>
              <a:off x="828930" y="3585237"/>
              <a:ext cx="302653" cy="24650"/>
            </a:xfrm>
            <a:custGeom>
              <a:avLst/>
              <a:gdLst/>
              <a:ahLst/>
              <a:cxnLst/>
              <a:rect l="l" t="t" r="r" b="b"/>
              <a:pathLst>
                <a:path w="6753" h="550" extrusionOk="0">
                  <a:moveTo>
                    <a:pt x="118" y="0"/>
                  </a:moveTo>
                  <a:cubicBezTo>
                    <a:pt x="40" y="0"/>
                    <a:pt x="1" y="39"/>
                    <a:pt x="1" y="79"/>
                  </a:cubicBezTo>
                  <a:lnTo>
                    <a:pt x="1" y="471"/>
                  </a:lnTo>
                  <a:cubicBezTo>
                    <a:pt x="1" y="510"/>
                    <a:pt x="40" y="550"/>
                    <a:pt x="118"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34"/>
            <p:cNvSpPr/>
            <p:nvPr/>
          </p:nvSpPr>
          <p:spPr>
            <a:xfrm>
              <a:off x="828930" y="3766436"/>
              <a:ext cx="302653" cy="24694"/>
            </a:xfrm>
            <a:custGeom>
              <a:avLst/>
              <a:gdLst/>
              <a:ahLst/>
              <a:cxnLst/>
              <a:rect l="l" t="t" r="r" b="b"/>
              <a:pathLst>
                <a:path w="6753" h="551" extrusionOk="0">
                  <a:moveTo>
                    <a:pt x="118" y="1"/>
                  </a:moveTo>
                  <a:cubicBezTo>
                    <a:pt x="40" y="1"/>
                    <a:pt x="1" y="40"/>
                    <a:pt x="1" y="79"/>
                  </a:cubicBezTo>
                  <a:lnTo>
                    <a:pt x="1" y="472"/>
                  </a:lnTo>
                  <a:cubicBezTo>
                    <a:pt x="1" y="511"/>
                    <a:pt x="40" y="550"/>
                    <a:pt x="118"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34"/>
            <p:cNvSpPr/>
            <p:nvPr/>
          </p:nvSpPr>
          <p:spPr>
            <a:xfrm>
              <a:off x="2829330" y="3076779"/>
              <a:ext cx="1122544" cy="767096"/>
            </a:xfrm>
            <a:custGeom>
              <a:avLst/>
              <a:gdLst/>
              <a:ahLst/>
              <a:cxnLst/>
              <a:rect l="l" t="t" r="r" b="b"/>
              <a:pathLst>
                <a:path w="25047" h="17116" extrusionOk="0">
                  <a:moveTo>
                    <a:pt x="1" y="0"/>
                  </a:moveTo>
                  <a:lnTo>
                    <a:pt x="1" y="17116"/>
                  </a:lnTo>
                  <a:lnTo>
                    <a:pt x="25046" y="17116"/>
                  </a:lnTo>
                  <a:lnTo>
                    <a:pt x="25046" y="0"/>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34"/>
            <p:cNvSpPr/>
            <p:nvPr/>
          </p:nvSpPr>
          <p:spPr>
            <a:xfrm>
              <a:off x="2767750" y="3015199"/>
              <a:ext cx="1243955" cy="890255"/>
            </a:xfrm>
            <a:custGeom>
              <a:avLst/>
              <a:gdLst/>
              <a:ahLst/>
              <a:cxnLst/>
              <a:rect l="l" t="t" r="r" b="b"/>
              <a:pathLst>
                <a:path w="27756" h="19864" extrusionOk="0">
                  <a:moveTo>
                    <a:pt x="25046" y="2748"/>
                  </a:moveTo>
                  <a:lnTo>
                    <a:pt x="25046" y="17116"/>
                  </a:lnTo>
                  <a:lnTo>
                    <a:pt x="2749" y="17116"/>
                  </a:lnTo>
                  <a:lnTo>
                    <a:pt x="2749" y="2748"/>
                  </a:lnTo>
                  <a:close/>
                  <a:moveTo>
                    <a:pt x="1" y="0"/>
                  </a:moveTo>
                  <a:lnTo>
                    <a:pt x="1" y="19864"/>
                  </a:lnTo>
                  <a:lnTo>
                    <a:pt x="27755" y="19864"/>
                  </a:lnTo>
                  <a:lnTo>
                    <a:pt x="27755" y="0"/>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34"/>
            <p:cNvSpPr/>
            <p:nvPr/>
          </p:nvSpPr>
          <p:spPr>
            <a:xfrm>
              <a:off x="3622830" y="314360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34"/>
            <p:cNvSpPr/>
            <p:nvPr/>
          </p:nvSpPr>
          <p:spPr>
            <a:xfrm>
              <a:off x="3645693" y="3125772"/>
              <a:ext cx="153141" cy="197324"/>
            </a:xfrm>
            <a:custGeom>
              <a:avLst/>
              <a:gdLst/>
              <a:ahLst/>
              <a:cxnLst/>
              <a:rect l="l" t="t" r="r" b="b"/>
              <a:pathLst>
                <a:path w="3417" h="4790" extrusionOk="0">
                  <a:moveTo>
                    <a:pt x="2474" y="1"/>
                  </a:moveTo>
                  <a:lnTo>
                    <a:pt x="1" y="4790"/>
                  </a:lnTo>
                  <a:lnTo>
                    <a:pt x="943" y="4790"/>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34"/>
            <p:cNvSpPr/>
            <p:nvPr/>
          </p:nvSpPr>
          <p:spPr>
            <a:xfrm>
              <a:off x="3701985" y="3125772"/>
              <a:ext cx="121455" cy="197324"/>
            </a:xfrm>
            <a:custGeom>
              <a:avLst/>
              <a:gdLst/>
              <a:ahLst/>
              <a:cxnLst/>
              <a:rect l="l" t="t" r="r" b="b"/>
              <a:pathLst>
                <a:path w="2710" h="4790" extrusionOk="0">
                  <a:moveTo>
                    <a:pt x="2474" y="1"/>
                  </a:moveTo>
                  <a:lnTo>
                    <a:pt x="1" y="4790"/>
                  </a:lnTo>
                  <a:lnTo>
                    <a:pt x="237" y="4790"/>
                  </a:lnTo>
                  <a:lnTo>
                    <a:pt x="271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34"/>
            <p:cNvSpPr/>
            <p:nvPr/>
          </p:nvSpPr>
          <p:spPr>
            <a:xfrm>
              <a:off x="3587648" y="3118997"/>
              <a:ext cx="302653" cy="24650"/>
            </a:xfrm>
            <a:custGeom>
              <a:avLst/>
              <a:gdLst/>
              <a:ahLst/>
              <a:cxnLst/>
              <a:rect l="l" t="t" r="r" b="b"/>
              <a:pathLst>
                <a:path w="6753" h="550" extrusionOk="0">
                  <a:moveTo>
                    <a:pt x="79" y="0"/>
                  </a:moveTo>
                  <a:cubicBezTo>
                    <a:pt x="40" y="0"/>
                    <a:pt x="0" y="39"/>
                    <a:pt x="0" y="79"/>
                  </a:cubicBezTo>
                  <a:lnTo>
                    <a:pt x="0" y="471"/>
                  </a:lnTo>
                  <a:cubicBezTo>
                    <a:pt x="0" y="511"/>
                    <a:pt x="40" y="550"/>
                    <a:pt x="79" y="550"/>
                  </a:cubicBezTo>
                  <a:lnTo>
                    <a:pt x="6674" y="550"/>
                  </a:lnTo>
                  <a:cubicBezTo>
                    <a:pt x="6713" y="550"/>
                    <a:pt x="6752" y="511"/>
                    <a:pt x="6752" y="471"/>
                  </a:cubicBezTo>
                  <a:lnTo>
                    <a:pt x="6752" y="79"/>
                  </a:lnTo>
                  <a:cubicBezTo>
                    <a:pt x="6752"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34"/>
            <p:cNvSpPr/>
            <p:nvPr/>
          </p:nvSpPr>
          <p:spPr>
            <a:xfrm>
              <a:off x="3587648" y="3300196"/>
              <a:ext cx="302653" cy="24694"/>
            </a:xfrm>
            <a:custGeom>
              <a:avLst/>
              <a:gdLst/>
              <a:ahLst/>
              <a:cxnLst/>
              <a:rect l="l" t="t" r="r" b="b"/>
              <a:pathLst>
                <a:path w="6753" h="551" extrusionOk="0">
                  <a:moveTo>
                    <a:pt x="79" y="1"/>
                  </a:moveTo>
                  <a:cubicBezTo>
                    <a:pt x="40" y="1"/>
                    <a:pt x="0" y="40"/>
                    <a:pt x="0" y="79"/>
                  </a:cubicBezTo>
                  <a:lnTo>
                    <a:pt x="0" y="472"/>
                  </a:lnTo>
                  <a:cubicBezTo>
                    <a:pt x="0" y="511"/>
                    <a:pt x="40" y="550"/>
                    <a:pt x="79" y="550"/>
                  </a:cubicBezTo>
                  <a:lnTo>
                    <a:pt x="6674" y="550"/>
                  </a:lnTo>
                  <a:cubicBezTo>
                    <a:pt x="6713" y="550"/>
                    <a:pt x="6752" y="511"/>
                    <a:pt x="6752" y="472"/>
                  </a:cubicBezTo>
                  <a:lnTo>
                    <a:pt x="6752" y="79"/>
                  </a:lnTo>
                  <a:cubicBezTo>
                    <a:pt x="6752"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34"/>
            <p:cNvSpPr/>
            <p:nvPr/>
          </p:nvSpPr>
          <p:spPr>
            <a:xfrm>
              <a:off x="3272713" y="314360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34"/>
            <p:cNvSpPr/>
            <p:nvPr/>
          </p:nvSpPr>
          <p:spPr>
            <a:xfrm>
              <a:off x="3295569" y="3125772"/>
              <a:ext cx="154889" cy="197324"/>
            </a:xfrm>
            <a:custGeom>
              <a:avLst/>
              <a:gdLst/>
              <a:ahLst/>
              <a:cxnLst/>
              <a:rect l="l" t="t" r="r" b="b"/>
              <a:pathLst>
                <a:path w="3456" h="4790" extrusionOk="0">
                  <a:moveTo>
                    <a:pt x="2474" y="1"/>
                  </a:moveTo>
                  <a:lnTo>
                    <a:pt x="1" y="4790"/>
                  </a:lnTo>
                  <a:lnTo>
                    <a:pt x="982" y="4790"/>
                  </a:lnTo>
                  <a:lnTo>
                    <a:pt x="345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34"/>
            <p:cNvSpPr/>
            <p:nvPr/>
          </p:nvSpPr>
          <p:spPr>
            <a:xfrm>
              <a:off x="3353654" y="3125772"/>
              <a:ext cx="119663" cy="197324"/>
            </a:xfrm>
            <a:custGeom>
              <a:avLst/>
              <a:gdLst/>
              <a:ahLst/>
              <a:cxnLst/>
              <a:rect l="l" t="t" r="r" b="b"/>
              <a:pathLst>
                <a:path w="2670" h="4790" extrusionOk="0">
                  <a:moveTo>
                    <a:pt x="2434" y="1"/>
                  </a:moveTo>
                  <a:lnTo>
                    <a:pt x="0" y="4790"/>
                  </a:lnTo>
                  <a:lnTo>
                    <a:pt x="236" y="4790"/>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34"/>
            <p:cNvSpPr/>
            <p:nvPr/>
          </p:nvSpPr>
          <p:spPr>
            <a:xfrm>
              <a:off x="3239279" y="3118997"/>
              <a:ext cx="302653" cy="24650"/>
            </a:xfrm>
            <a:custGeom>
              <a:avLst/>
              <a:gdLst/>
              <a:ahLst/>
              <a:cxnLst/>
              <a:rect l="l" t="t" r="r" b="b"/>
              <a:pathLst>
                <a:path w="6753" h="550" extrusionOk="0">
                  <a:moveTo>
                    <a:pt x="79" y="0"/>
                  </a:moveTo>
                  <a:cubicBezTo>
                    <a:pt x="40" y="0"/>
                    <a:pt x="1" y="39"/>
                    <a:pt x="1" y="79"/>
                  </a:cubicBezTo>
                  <a:lnTo>
                    <a:pt x="1" y="471"/>
                  </a:lnTo>
                  <a:cubicBezTo>
                    <a:pt x="1" y="511"/>
                    <a:pt x="40" y="550"/>
                    <a:pt x="79" y="550"/>
                  </a:cubicBezTo>
                  <a:lnTo>
                    <a:pt x="6635" y="550"/>
                  </a:lnTo>
                  <a:cubicBezTo>
                    <a:pt x="6713" y="550"/>
                    <a:pt x="6753" y="511"/>
                    <a:pt x="6753" y="471"/>
                  </a:cubicBezTo>
                  <a:lnTo>
                    <a:pt x="6753" y="79"/>
                  </a:lnTo>
                  <a:cubicBezTo>
                    <a:pt x="6753" y="39"/>
                    <a:pt x="6713" y="0"/>
                    <a:pt x="6635"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34"/>
            <p:cNvSpPr/>
            <p:nvPr/>
          </p:nvSpPr>
          <p:spPr>
            <a:xfrm>
              <a:off x="3239279" y="330019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35" y="550"/>
                  </a:lnTo>
                  <a:cubicBezTo>
                    <a:pt x="6713" y="550"/>
                    <a:pt x="6753" y="511"/>
                    <a:pt x="6753" y="472"/>
                  </a:cubicBezTo>
                  <a:lnTo>
                    <a:pt x="6753" y="79"/>
                  </a:lnTo>
                  <a:cubicBezTo>
                    <a:pt x="6753" y="40"/>
                    <a:pt x="6713" y="1"/>
                    <a:pt x="6635"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34"/>
            <p:cNvSpPr/>
            <p:nvPr/>
          </p:nvSpPr>
          <p:spPr>
            <a:xfrm>
              <a:off x="2924344" y="3143602"/>
              <a:ext cx="234037" cy="156637"/>
            </a:xfrm>
            <a:custGeom>
              <a:avLst/>
              <a:gdLst/>
              <a:ahLst/>
              <a:cxnLst/>
              <a:rect l="l" t="t" r="r" b="b"/>
              <a:pathLst>
                <a:path w="5222" h="3495" extrusionOk="0">
                  <a:moveTo>
                    <a:pt x="1" y="1"/>
                  </a:moveTo>
                  <a:lnTo>
                    <a:pt x="1"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9" name="Google Shape;779;p34"/>
            <p:cNvSpPr/>
            <p:nvPr/>
          </p:nvSpPr>
          <p:spPr>
            <a:xfrm>
              <a:off x="2947237" y="3125771"/>
              <a:ext cx="153105" cy="197324"/>
            </a:xfrm>
            <a:custGeom>
              <a:avLst/>
              <a:gdLst/>
              <a:ahLst/>
              <a:cxnLst/>
              <a:rect l="l" t="t" r="r" b="b"/>
              <a:pathLst>
                <a:path w="3416" h="4790" extrusionOk="0">
                  <a:moveTo>
                    <a:pt x="2434" y="1"/>
                  </a:moveTo>
                  <a:lnTo>
                    <a:pt x="0" y="4790"/>
                  </a:lnTo>
                  <a:lnTo>
                    <a:pt x="942"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34"/>
            <p:cNvSpPr/>
            <p:nvPr/>
          </p:nvSpPr>
          <p:spPr>
            <a:xfrm>
              <a:off x="3003532" y="3125771"/>
              <a:ext cx="121417"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34"/>
            <p:cNvSpPr/>
            <p:nvPr/>
          </p:nvSpPr>
          <p:spPr>
            <a:xfrm>
              <a:off x="2889162" y="3118997"/>
              <a:ext cx="302653" cy="24650"/>
            </a:xfrm>
            <a:custGeom>
              <a:avLst/>
              <a:gdLst/>
              <a:ahLst/>
              <a:cxnLst/>
              <a:rect l="l" t="t" r="r" b="b"/>
              <a:pathLst>
                <a:path w="6753" h="550" extrusionOk="0">
                  <a:moveTo>
                    <a:pt x="79" y="0"/>
                  </a:moveTo>
                  <a:cubicBezTo>
                    <a:pt x="40" y="0"/>
                    <a:pt x="1" y="39"/>
                    <a:pt x="1" y="79"/>
                  </a:cubicBezTo>
                  <a:lnTo>
                    <a:pt x="1" y="471"/>
                  </a:lnTo>
                  <a:cubicBezTo>
                    <a:pt x="1" y="511"/>
                    <a:pt x="40" y="550"/>
                    <a:pt x="79" y="550"/>
                  </a:cubicBezTo>
                  <a:lnTo>
                    <a:pt x="6674" y="550"/>
                  </a:lnTo>
                  <a:cubicBezTo>
                    <a:pt x="6713" y="550"/>
                    <a:pt x="6753" y="511"/>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34"/>
            <p:cNvSpPr/>
            <p:nvPr/>
          </p:nvSpPr>
          <p:spPr>
            <a:xfrm>
              <a:off x="2889162" y="330019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34"/>
            <p:cNvSpPr/>
            <p:nvPr/>
          </p:nvSpPr>
          <p:spPr>
            <a:xfrm>
              <a:off x="3622830" y="3375848"/>
              <a:ext cx="234037" cy="158385"/>
            </a:xfrm>
            <a:custGeom>
              <a:avLst/>
              <a:gdLst/>
              <a:ahLst/>
              <a:cxnLst/>
              <a:rect l="l" t="t" r="r" b="b"/>
              <a:pathLst>
                <a:path w="5222" h="3534" extrusionOk="0">
                  <a:moveTo>
                    <a:pt x="0" y="1"/>
                  </a:moveTo>
                  <a:lnTo>
                    <a:pt x="0" y="3534"/>
                  </a:lnTo>
                  <a:lnTo>
                    <a:pt x="5222" y="3534"/>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34"/>
            <p:cNvSpPr/>
            <p:nvPr/>
          </p:nvSpPr>
          <p:spPr>
            <a:xfrm>
              <a:off x="3645692" y="3358012"/>
              <a:ext cx="153141" cy="197333"/>
            </a:xfrm>
            <a:custGeom>
              <a:avLst/>
              <a:gdLst/>
              <a:ahLst/>
              <a:cxnLst/>
              <a:rect l="l" t="t" r="r" b="b"/>
              <a:pathLst>
                <a:path w="3417" h="4751" extrusionOk="0">
                  <a:moveTo>
                    <a:pt x="2474" y="1"/>
                  </a:moveTo>
                  <a:lnTo>
                    <a:pt x="1" y="4751"/>
                  </a:lnTo>
                  <a:lnTo>
                    <a:pt x="943" y="4751"/>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34"/>
            <p:cNvSpPr/>
            <p:nvPr/>
          </p:nvSpPr>
          <p:spPr>
            <a:xfrm>
              <a:off x="3701985" y="3358012"/>
              <a:ext cx="121455" cy="197333"/>
            </a:xfrm>
            <a:custGeom>
              <a:avLst/>
              <a:gdLst/>
              <a:ahLst/>
              <a:cxnLst/>
              <a:rect l="l" t="t" r="r" b="b"/>
              <a:pathLst>
                <a:path w="2710" h="4751" extrusionOk="0">
                  <a:moveTo>
                    <a:pt x="2474" y="1"/>
                  </a:moveTo>
                  <a:lnTo>
                    <a:pt x="1" y="4751"/>
                  </a:lnTo>
                  <a:lnTo>
                    <a:pt x="237" y="4751"/>
                  </a:lnTo>
                  <a:lnTo>
                    <a:pt x="271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34"/>
            <p:cNvSpPr/>
            <p:nvPr/>
          </p:nvSpPr>
          <p:spPr>
            <a:xfrm>
              <a:off x="3587648" y="3351243"/>
              <a:ext cx="302653" cy="24650"/>
            </a:xfrm>
            <a:custGeom>
              <a:avLst/>
              <a:gdLst/>
              <a:ahLst/>
              <a:cxnLst/>
              <a:rect l="l" t="t" r="r" b="b"/>
              <a:pathLst>
                <a:path w="6753" h="550" extrusionOk="0">
                  <a:moveTo>
                    <a:pt x="79" y="0"/>
                  </a:moveTo>
                  <a:cubicBezTo>
                    <a:pt x="40" y="0"/>
                    <a:pt x="0" y="39"/>
                    <a:pt x="0" y="79"/>
                  </a:cubicBezTo>
                  <a:lnTo>
                    <a:pt x="0" y="471"/>
                  </a:lnTo>
                  <a:cubicBezTo>
                    <a:pt x="0" y="510"/>
                    <a:pt x="40" y="550"/>
                    <a:pt x="79" y="550"/>
                  </a:cubicBezTo>
                  <a:lnTo>
                    <a:pt x="6674" y="550"/>
                  </a:lnTo>
                  <a:cubicBezTo>
                    <a:pt x="6713" y="550"/>
                    <a:pt x="6752" y="510"/>
                    <a:pt x="6752" y="471"/>
                  </a:cubicBezTo>
                  <a:lnTo>
                    <a:pt x="6752" y="79"/>
                  </a:lnTo>
                  <a:cubicBezTo>
                    <a:pt x="6752"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34"/>
            <p:cNvSpPr/>
            <p:nvPr/>
          </p:nvSpPr>
          <p:spPr>
            <a:xfrm>
              <a:off x="3587648" y="3534190"/>
              <a:ext cx="302653" cy="24694"/>
            </a:xfrm>
            <a:custGeom>
              <a:avLst/>
              <a:gdLst/>
              <a:ahLst/>
              <a:cxnLst/>
              <a:rect l="l" t="t" r="r" b="b"/>
              <a:pathLst>
                <a:path w="6753" h="551" extrusionOk="0">
                  <a:moveTo>
                    <a:pt x="79" y="1"/>
                  </a:moveTo>
                  <a:cubicBezTo>
                    <a:pt x="40" y="1"/>
                    <a:pt x="0" y="40"/>
                    <a:pt x="0" y="79"/>
                  </a:cubicBezTo>
                  <a:lnTo>
                    <a:pt x="0" y="472"/>
                  </a:lnTo>
                  <a:cubicBezTo>
                    <a:pt x="0" y="511"/>
                    <a:pt x="40" y="550"/>
                    <a:pt x="79" y="550"/>
                  </a:cubicBezTo>
                  <a:lnTo>
                    <a:pt x="6674" y="550"/>
                  </a:lnTo>
                  <a:cubicBezTo>
                    <a:pt x="6713" y="550"/>
                    <a:pt x="6752" y="511"/>
                    <a:pt x="6752" y="472"/>
                  </a:cubicBezTo>
                  <a:lnTo>
                    <a:pt x="6752" y="79"/>
                  </a:lnTo>
                  <a:cubicBezTo>
                    <a:pt x="6752"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4"/>
            <p:cNvSpPr/>
            <p:nvPr/>
          </p:nvSpPr>
          <p:spPr>
            <a:xfrm>
              <a:off x="3272713" y="3375848"/>
              <a:ext cx="234037" cy="158385"/>
            </a:xfrm>
            <a:custGeom>
              <a:avLst/>
              <a:gdLst/>
              <a:ahLst/>
              <a:cxnLst/>
              <a:rect l="l" t="t" r="r" b="b"/>
              <a:pathLst>
                <a:path w="5222" h="3534" extrusionOk="0">
                  <a:moveTo>
                    <a:pt x="0" y="1"/>
                  </a:moveTo>
                  <a:lnTo>
                    <a:pt x="0" y="3534"/>
                  </a:lnTo>
                  <a:lnTo>
                    <a:pt x="5222" y="3534"/>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4"/>
            <p:cNvSpPr/>
            <p:nvPr/>
          </p:nvSpPr>
          <p:spPr>
            <a:xfrm>
              <a:off x="3295568" y="3358012"/>
              <a:ext cx="154889" cy="197333"/>
            </a:xfrm>
            <a:custGeom>
              <a:avLst/>
              <a:gdLst/>
              <a:ahLst/>
              <a:cxnLst/>
              <a:rect l="l" t="t" r="r" b="b"/>
              <a:pathLst>
                <a:path w="3456" h="4751" extrusionOk="0">
                  <a:moveTo>
                    <a:pt x="2474" y="1"/>
                  </a:moveTo>
                  <a:lnTo>
                    <a:pt x="1" y="4751"/>
                  </a:lnTo>
                  <a:lnTo>
                    <a:pt x="982" y="4751"/>
                  </a:lnTo>
                  <a:lnTo>
                    <a:pt x="345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4"/>
            <p:cNvSpPr/>
            <p:nvPr/>
          </p:nvSpPr>
          <p:spPr>
            <a:xfrm>
              <a:off x="3353654" y="3358012"/>
              <a:ext cx="119663" cy="197333"/>
            </a:xfrm>
            <a:custGeom>
              <a:avLst/>
              <a:gdLst/>
              <a:ahLst/>
              <a:cxnLst/>
              <a:rect l="l" t="t" r="r" b="b"/>
              <a:pathLst>
                <a:path w="2670" h="4751" extrusionOk="0">
                  <a:moveTo>
                    <a:pt x="2434" y="1"/>
                  </a:moveTo>
                  <a:lnTo>
                    <a:pt x="0" y="4751"/>
                  </a:lnTo>
                  <a:lnTo>
                    <a:pt x="236" y="4751"/>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4"/>
            <p:cNvSpPr/>
            <p:nvPr/>
          </p:nvSpPr>
          <p:spPr>
            <a:xfrm>
              <a:off x="3239279" y="3351243"/>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35" y="550"/>
                  </a:lnTo>
                  <a:cubicBezTo>
                    <a:pt x="6713" y="550"/>
                    <a:pt x="6753" y="510"/>
                    <a:pt x="6753" y="471"/>
                  </a:cubicBezTo>
                  <a:lnTo>
                    <a:pt x="6753" y="79"/>
                  </a:lnTo>
                  <a:cubicBezTo>
                    <a:pt x="6753" y="39"/>
                    <a:pt x="6713" y="0"/>
                    <a:pt x="6635"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4"/>
            <p:cNvSpPr/>
            <p:nvPr/>
          </p:nvSpPr>
          <p:spPr>
            <a:xfrm>
              <a:off x="3239279" y="3534190"/>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35" y="550"/>
                  </a:lnTo>
                  <a:cubicBezTo>
                    <a:pt x="6713" y="550"/>
                    <a:pt x="6753" y="511"/>
                    <a:pt x="6753" y="472"/>
                  </a:cubicBezTo>
                  <a:lnTo>
                    <a:pt x="6753" y="79"/>
                  </a:lnTo>
                  <a:cubicBezTo>
                    <a:pt x="6753" y="40"/>
                    <a:pt x="6713" y="1"/>
                    <a:pt x="6635"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4"/>
            <p:cNvSpPr/>
            <p:nvPr/>
          </p:nvSpPr>
          <p:spPr>
            <a:xfrm>
              <a:off x="2924344" y="3375848"/>
              <a:ext cx="234037" cy="158385"/>
            </a:xfrm>
            <a:custGeom>
              <a:avLst/>
              <a:gdLst/>
              <a:ahLst/>
              <a:cxnLst/>
              <a:rect l="l" t="t" r="r" b="b"/>
              <a:pathLst>
                <a:path w="5222" h="3534" extrusionOk="0">
                  <a:moveTo>
                    <a:pt x="1" y="1"/>
                  </a:moveTo>
                  <a:lnTo>
                    <a:pt x="1" y="3534"/>
                  </a:lnTo>
                  <a:lnTo>
                    <a:pt x="5222" y="3534"/>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34"/>
            <p:cNvSpPr/>
            <p:nvPr/>
          </p:nvSpPr>
          <p:spPr>
            <a:xfrm>
              <a:off x="2947237" y="3358012"/>
              <a:ext cx="153097" cy="197333"/>
            </a:xfrm>
            <a:custGeom>
              <a:avLst/>
              <a:gdLst/>
              <a:ahLst/>
              <a:cxnLst/>
              <a:rect l="l" t="t" r="r" b="b"/>
              <a:pathLst>
                <a:path w="3416" h="4751" extrusionOk="0">
                  <a:moveTo>
                    <a:pt x="2434" y="1"/>
                  </a:moveTo>
                  <a:lnTo>
                    <a:pt x="0" y="4751"/>
                  </a:lnTo>
                  <a:lnTo>
                    <a:pt x="942" y="4751"/>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34"/>
            <p:cNvSpPr/>
            <p:nvPr/>
          </p:nvSpPr>
          <p:spPr>
            <a:xfrm>
              <a:off x="3003530" y="3358012"/>
              <a:ext cx="121411" cy="197333"/>
            </a:xfrm>
            <a:custGeom>
              <a:avLst/>
              <a:gdLst/>
              <a:ahLst/>
              <a:cxnLst/>
              <a:rect l="l" t="t" r="r" b="b"/>
              <a:pathLst>
                <a:path w="2709" h="4751" extrusionOk="0">
                  <a:moveTo>
                    <a:pt x="2473" y="1"/>
                  </a:moveTo>
                  <a:lnTo>
                    <a:pt x="0" y="4751"/>
                  </a:lnTo>
                  <a:lnTo>
                    <a:pt x="236" y="4751"/>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4"/>
            <p:cNvSpPr/>
            <p:nvPr/>
          </p:nvSpPr>
          <p:spPr>
            <a:xfrm>
              <a:off x="2889162" y="3351243"/>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4"/>
            <p:cNvSpPr/>
            <p:nvPr/>
          </p:nvSpPr>
          <p:spPr>
            <a:xfrm>
              <a:off x="2889162" y="3534190"/>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4"/>
            <p:cNvSpPr/>
            <p:nvPr/>
          </p:nvSpPr>
          <p:spPr>
            <a:xfrm>
              <a:off x="3622830" y="360984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4"/>
            <p:cNvSpPr/>
            <p:nvPr/>
          </p:nvSpPr>
          <p:spPr>
            <a:xfrm>
              <a:off x="3645692" y="3591998"/>
              <a:ext cx="153141" cy="197324"/>
            </a:xfrm>
            <a:custGeom>
              <a:avLst/>
              <a:gdLst/>
              <a:ahLst/>
              <a:cxnLst/>
              <a:rect l="l" t="t" r="r" b="b"/>
              <a:pathLst>
                <a:path w="3417" h="4790" extrusionOk="0">
                  <a:moveTo>
                    <a:pt x="2474" y="1"/>
                  </a:moveTo>
                  <a:lnTo>
                    <a:pt x="1" y="4790"/>
                  </a:lnTo>
                  <a:lnTo>
                    <a:pt x="943" y="4790"/>
                  </a:lnTo>
                  <a:lnTo>
                    <a:pt x="3416"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4"/>
            <p:cNvSpPr/>
            <p:nvPr/>
          </p:nvSpPr>
          <p:spPr>
            <a:xfrm>
              <a:off x="3701985" y="3591998"/>
              <a:ext cx="121455" cy="197324"/>
            </a:xfrm>
            <a:custGeom>
              <a:avLst/>
              <a:gdLst/>
              <a:ahLst/>
              <a:cxnLst/>
              <a:rect l="l" t="t" r="r" b="b"/>
              <a:pathLst>
                <a:path w="2710" h="4790" extrusionOk="0">
                  <a:moveTo>
                    <a:pt x="2474" y="1"/>
                  </a:moveTo>
                  <a:lnTo>
                    <a:pt x="1" y="4790"/>
                  </a:lnTo>
                  <a:lnTo>
                    <a:pt x="237" y="4790"/>
                  </a:lnTo>
                  <a:lnTo>
                    <a:pt x="271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4"/>
            <p:cNvSpPr/>
            <p:nvPr/>
          </p:nvSpPr>
          <p:spPr>
            <a:xfrm>
              <a:off x="3587648" y="3585237"/>
              <a:ext cx="302653" cy="24650"/>
            </a:xfrm>
            <a:custGeom>
              <a:avLst/>
              <a:gdLst/>
              <a:ahLst/>
              <a:cxnLst/>
              <a:rect l="l" t="t" r="r" b="b"/>
              <a:pathLst>
                <a:path w="6753" h="550" extrusionOk="0">
                  <a:moveTo>
                    <a:pt x="79" y="0"/>
                  </a:moveTo>
                  <a:cubicBezTo>
                    <a:pt x="40" y="0"/>
                    <a:pt x="0" y="39"/>
                    <a:pt x="0" y="79"/>
                  </a:cubicBezTo>
                  <a:lnTo>
                    <a:pt x="0" y="471"/>
                  </a:lnTo>
                  <a:cubicBezTo>
                    <a:pt x="0" y="510"/>
                    <a:pt x="40" y="550"/>
                    <a:pt x="79" y="550"/>
                  </a:cubicBezTo>
                  <a:lnTo>
                    <a:pt x="6674" y="550"/>
                  </a:lnTo>
                  <a:cubicBezTo>
                    <a:pt x="6713" y="550"/>
                    <a:pt x="6752" y="510"/>
                    <a:pt x="6752" y="471"/>
                  </a:cubicBezTo>
                  <a:lnTo>
                    <a:pt x="6752" y="79"/>
                  </a:lnTo>
                  <a:cubicBezTo>
                    <a:pt x="6752"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4"/>
            <p:cNvSpPr/>
            <p:nvPr/>
          </p:nvSpPr>
          <p:spPr>
            <a:xfrm>
              <a:off x="3587648" y="3766436"/>
              <a:ext cx="302653" cy="24694"/>
            </a:xfrm>
            <a:custGeom>
              <a:avLst/>
              <a:gdLst/>
              <a:ahLst/>
              <a:cxnLst/>
              <a:rect l="l" t="t" r="r" b="b"/>
              <a:pathLst>
                <a:path w="6753" h="551" extrusionOk="0">
                  <a:moveTo>
                    <a:pt x="79" y="1"/>
                  </a:moveTo>
                  <a:cubicBezTo>
                    <a:pt x="40" y="1"/>
                    <a:pt x="0" y="40"/>
                    <a:pt x="0" y="79"/>
                  </a:cubicBezTo>
                  <a:lnTo>
                    <a:pt x="0" y="472"/>
                  </a:lnTo>
                  <a:cubicBezTo>
                    <a:pt x="0" y="511"/>
                    <a:pt x="40" y="550"/>
                    <a:pt x="79" y="550"/>
                  </a:cubicBezTo>
                  <a:lnTo>
                    <a:pt x="6674" y="550"/>
                  </a:lnTo>
                  <a:cubicBezTo>
                    <a:pt x="6713" y="550"/>
                    <a:pt x="6752" y="511"/>
                    <a:pt x="6752" y="472"/>
                  </a:cubicBezTo>
                  <a:lnTo>
                    <a:pt x="6752" y="79"/>
                  </a:lnTo>
                  <a:cubicBezTo>
                    <a:pt x="6752"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4"/>
            <p:cNvSpPr/>
            <p:nvPr/>
          </p:nvSpPr>
          <p:spPr>
            <a:xfrm>
              <a:off x="3272713" y="3609842"/>
              <a:ext cx="234037" cy="156637"/>
            </a:xfrm>
            <a:custGeom>
              <a:avLst/>
              <a:gdLst/>
              <a:ahLst/>
              <a:cxnLst/>
              <a:rect l="l" t="t" r="r" b="b"/>
              <a:pathLst>
                <a:path w="5222" h="3495" extrusionOk="0">
                  <a:moveTo>
                    <a:pt x="0" y="1"/>
                  </a:moveTo>
                  <a:lnTo>
                    <a:pt x="0"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34"/>
            <p:cNvSpPr/>
            <p:nvPr/>
          </p:nvSpPr>
          <p:spPr>
            <a:xfrm>
              <a:off x="3295568" y="3591998"/>
              <a:ext cx="154889" cy="197324"/>
            </a:xfrm>
            <a:custGeom>
              <a:avLst/>
              <a:gdLst/>
              <a:ahLst/>
              <a:cxnLst/>
              <a:rect l="l" t="t" r="r" b="b"/>
              <a:pathLst>
                <a:path w="3456" h="4790" extrusionOk="0">
                  <a:moveTo>
                    <a:pt x="2474" y="1"/>
                  </a:moveTo>
                  <a:lnTo>
                    <a:pt x="1" y="4790"/>
                  </a:lnTo>
                  <a:lnTo>
                    <a:pt x="982" y="4790"/>
                  </a:lnTo>
                  <a:lnTo>
                    <a:pt x="345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34"/>
            <p:cNvSpPr/>
            <p:nvPr/>
          </p:nvSpPr>
          <p:spPr>
            <a:xfrm>
              <a:off x="3353654" y="3591998"/>
              <a:ext cx="119663" cy="197324"/>
            </a:xfrm>
            <a:custGeom>
              <a:avLst/>
              <a:gdLst/>
              <a:ahLst/>
              <a:cxnLst/>
              <a:rect l="l" t="t" r="r" b="b"/>
              <a:pathLst>
                <a:path w="2670" h="4790" extrusionOk="0">
                  <a:moveTo>
                    <a:pt x="2434" y="1"/>
                  </a:moveTo>
                  <a:lnTo>
                    <a:pt x="0" y="4790"/>
                  </a:lnTo>
                  <a:lnTo>
                    <a:pt x="236" y="4790"/>
                  </a:lnTo>
                  <a:lnTo>
                    <a:pt x="2670"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34"/>
            <p:cNvSpPr/>
            <p:nvPr/>
          </p:nvSpPr>
          <p:spPr>
            <a:xfrm>
              <a:off x="3239279" y="3585237"/>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35" y="550"/>
                  </a:lnTo>
                  <a:cubicBezTo>
                    <a:pt x="6713" y="550"/>
                    <a:pt x="6753" y="510"/>
                    <a:pt x="6753" y="471"/>
                  </a:cubicBezTo>
                  <a:lnTo>
                    <a:pt x="6753" y="79"/>
                  </a:lnTo>
                  <a:cubicBezTo>
                    <a:pt x="6753" y="39"/>
                    <a:pt x="6713" y="0"/>
                    <a:pt x="6635"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34"/>
            <p:cNvSpPr/>
            <p:nvPr/>
          </p:nvSpPr>
          <p:spPr>
            <a:xfrm>
              <a:off x="3239279" y="376643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35" y="550"/>
                  </a:lnTo>
                  <a:cubicBezTo>
                    <a:pt x="6713" y="550"/>
                    <a:pt x="6753" y="511"/>
                    <a:pt x="6753" y="472"/>
                  </a:cubicBezTo>
                  <a:lnTo>
                    <a:pt x="6753" y="79"/>
                  </a:lnTo>
                  <a:cubicBezTo>
                    <a:pt x="6753" y="40"/>
                    <a:pt x="6713" y="1"/>
                    <a:pt x="6635"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34"/>
            <p:cNvSpPr/>
            <p:nvPr/>
          </p:nvSpPr>
          <p:spPr>
            <a:xfrm>
              <a:off x="2924344" y="3609842"/>
              <a:ext cx="234037" cy="156637"/>
            </a:xfrm>
            <a:custGeom>
              <a:avLst/>
              <a:gdLst/>
              <a:ahLst/>
              <a:cxnLst/>
              <a:rect l="l" t="t" r="r" b="b"/>
              <a:pathLst>
                <a:path w="5222" h="3495" extrusionOk="0">
                  <a:moveTo>
                    <a:pt x="1" y="1"/>
                  </a:moveTo>
                  <a:lnTo>
                    <a:pt x="1" y="3495"/>
                  </a:lnTo>
                  <a:lnTo>
                    <a:pt x="5222" y="3495"/>
                  </a:lnTo>
                  <a:lnTo>
                    <a:pt x="5222" y="1"/>
                  </a:lnTo>
                  <a:close/>
                </a:path>
              </a:pathLst>
            </a:custGeom>
            <a:solidFill>
              <a:srgbClr val="C8F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34"/>
            <p:cNvSpPr/>
            <p:nvPr/>
          </p:nvSpPr>
          <p:spPr>
            <a:xfrm>
              <a:off x="2947237" y="3591998"/>
              <a:ext cx="153097" cy="197324"/>
            </a:xfrm>
            <a:custGeom>
              <a:avLst/>
              <a:gdLst/>
              <a:ahLst/>
              <a:cxnLst/>
              <a:rect l="l" t="t" r="r" b="b"/>
              <a:pathLst>
                <a:path w="3416" h="4790" extrusionOk="0">
                  <a:moveTo>
                    <a:pt x="2434" y="1"/>
                  </a:moveTo>
                  <a:lnTo>
                    <a:pt x="0" y="4790"/>
                  </a:lnTo>
                  <a:lnTo>
                    <a:pt x="942" y="4790"/>
                  </a:lnTo>
                  <a:lnTo>
                    <a:pt x="3415"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34"/>
            <p:cNvSpPr/>
            <p:nvPr/>
          </p:nvSpPr>
          <p:spPr>
            <a:xfrm>
              <a:off x="3003530" y="3591998"/>
              <a:ext cx="121411" cy="197324"/>
            </a:xfrm>
            <a:custGeom>
              <a:avLst/>
              <a:gdLst/>
              <a:ahLst/>
              <a:cxnLst/>
              <a:rect l="l" t="t" r="r" b="b"/>
              <a:pathLst>
                <a:path w="2709" h="4790" extrusionOk="0">
                  <a:moveTo>
                    <a:pt x="2473" y="1"/>
                  </a:moveTo>
                  <a:lnTo>
                    <a:pt x="0" y="4790"/>
                  </a:lnTo>
                  <a:lnTo>
                    <a:pt x="236" y="4790"/>
                  </a:lnTo>
                  <a:lnTo>
                    <a:pt x="2709" y="1"/>
                  </a:lnTo>
                  <a:close/>
                </a:path>
              </a:pathLst>
            </a:custGeom>
            <a:solidFill>
              <a:srgbClr val="EDFB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34"/>
            <p:cNvSpPr/>
            <p:nvPr/>
          </p:nvSpPr>
          <p:spPr>
            <a:xfrm>
              <a:off x="2889162" y="3585237"/>
              <a:ext cx="302653" cy="24650"/>
            </a:xfrm>
            <a:custGeom>
              <a:avLst/>
              <a:gdLst/>
              <a:ahLst/>
              <a:cxnLst/>
              <a:rect l="l" t="t" r="r" b="b"/>
              <a:pathLst>
                <a:path w="6753" h="550" extrusionOk="0">
                  <a:moveTo>
                    <a:pt x="79" y="0"/>
                  </a:moveTo>
                  <a:cubicBezTo>
                    <a:pt x="40" y="0"/>
                    <a:pt x="1" y="39"/>
                    <a:pt x="1" y="79"/>
                  </a:cubicBezTo>
                  <a:lnTo>
                    <a:pt x="1" y="471"/>
                  </a:lnTo>
                  <a:cubicBezTo>
                    <a:pt x="1" y="510"/>
                    <a:pt x="40" y="550"/>
                    <a:pt x="79" y="550"/>
                  </a:cubicBezTo>
                  <a:lnTo>
                    <a:pt x="6674" y="550"/>
                  </a:lnTo>
                  <a:cubicBezTo>
                    <a:pt x="6713" y="550"/>
                    <a:pt x="6753" y="510"/>
                    <a:pt x="6753" y="471"/>
                  </a:cubicBezTo>
                  <a:lnTo>
                    <a:pt x="6753" y="79"/>
                  </a:lnTo>
                  <a:cubicBezTo>
                    <a:pt x="6753" y="39"/>
                    <a:pt x="6713" y="0"/>
                    <a:pt x="6674" y="0"/>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34"/>
            <p:cNvSpPr/>
            <p:nvPr/>
          </p:nvSpPr>
          <p:spPr>
            <a:xfrm>
              <a:off x="2889162" y="3766436"/>
              <a:ext cx="302653" cy="24694"/>
            </a:xfrm>
            <a:custGeom>
              <a:avLst/>
              <a:gdLst/>
              <a:ahLst/>
              <a:cxnLst/>
              <a:rect l="l" t="t" r="r" b="b"/>
              <a:pathLst>
                <a:path w="6753" h="551" extrusionOk="0">
                  <a:moveTo>
                    <a:pt x="79" y="1"/>
                  </a:moveTo>
                  <a:cubicBezTo>
                    <a:pt x="40" y="1"/>
                    <a:pt x="1" y="40"/>
                    <a:pt x="1" y="79"/>
                  </a:cubicBezTo>
                  <a:lnTo>
                    <a:pt x="1" y="472"/>
                  </a:lnTo>
                  <a:cubicBezTo>
                    <a:pt x="1" y="511"/>
                    <a:pt x="40" y="550"/>
                    <a:pt x="79" y="550"/>
                  </a:cubicBezTo>
                  <a:lnTo>
                    <a:pt x="6674" y="550"/>
                  </a:lnTo>
                  <a:cubicBezTo>
                    <a:pt x="6713" y="550"/>
                    <a:pt x="6753" y="511"/>
                    <a:pt x="6753" y="472"/>
                  </a:cubicBezTo>
                  <a:lnTo>
                    <a:pt x="6753" y="79"/>
                  </a:lnTo>
                  <a:cubicBezTo>
                    <a:pt x="6753" y="40"/>
                    <a:pt x="6713" y="1"/>
                    <a:pt x="6674" y="1"/>
                  </a:cubicBezTo>
                  <a:close/>
                </a:path>
              </a:pathLst>
            </a:custGeom>
            <a:solidFill>
              <a:srgbClr val="E69E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34"/>
            <p:cNvSpPr/>
            <p:nvPr/>
          </p:nvSpPr>
          <p:spPr>
            <a:xfrm>
              <a:off x="2016514" y="2204086"/>
              <a:ext cx="686201" cy="1636287"/>
            </a:xfrm>
            <a:custGeom>
              <a:avLst/>
              <a:gdLst/>
              <a:ahLst/>
              <a:cxnLst/>
              <a:rect l="l" t="t" r="r" b="b"/>
              <a:pathLst>
                <a:path w="15311" h="36510" extrusionOk="0">
                  <a:moveTo>
                    <a:pt x="7656" y="1"/>
                  </a:moveTo>
                  <a:lnTo>
                    <a:pt x="1" y="13230"/>
                  </a:lnTo>
                  <a:lnTo>
                    <a:pt x="1" y="36509"/>
                  </a:lnTo>
                  <a:lnTo>
                    <a:pt x="15310" y="36509"/>
                  </a:lnTo>
                  <a:lnTo>
                    <a:pt x="15310" y="13230"/>
                  </a:lnTo>
                  <a:lnTo>
                    <a:pt x="7656" y="1"/>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4"/>
            <p:cNvSpPr/>
            <p:nvPr/>
          </p:nvSpPr>
          <p:spPr>
            <a:xfrm>
              <a:off x="1953186" y="2073935"/>
              <a:ext cx="814603" cy="1829764"/>
            </a:xfrm>
            <a:custGeom>
              <a:avLst/>
              <a:gdLst/>
              <a:ahLst/>
              <a:cxnLst/>
              <a:rect l="l" t="t" r="r" b="b"/>
              <a:pathLst>
                <a:path w="18176" h="40827" extrusionOk="0">
                  <a:moveTo>
                    <a:pt x="9069" y="5771"/>
                  </a:moveTo>
                  <a:lnTo>
                    <a:pt x="11149" y="9304"/>
                  </a:lnTo>
                  <a:lnTo>
                    <a:pt x="15310" y="16527"/>
                  </a:lnTo>
                  <a:lnTo>
                    <a:pt x="15310" y="37961"/>
                  </a:lnTo>
                  <a:lnTo>
                    <a:pt x="2866" y="37961"/>
                  </a:lnTo>
                  <a:lnTo>
                    <a:pt x="2866" y="16527"/>
                  </a:lnTo>
                  <a:lnTo>
                    <a:pt x="7027" y="9304"/>
                  </a:lnTo>
                  <a:lnTo>
                    <a:pt x="9069" y="5771"/>
                  </a:lnTo>
                  <a:close/>
                  <a:moveTo>
                    <a:pt x="9069" y="0"/>
                  </a:moveTo>
                  <a:lnTo>
                    <a:pt x="4554" y="7851"/>
                  </a:lnTo>
                  <a:lnTo>
                    <a:pt x="0" y="15703"/>
                  </a:lnTo>
                  <a:lnTo>
                    <a:pt x="0" y="40827"/>
                  </a:lnTo>
                  <a:lnTo>
                    <a:pt x="18176" y="40827"/>
                  </a:lnTo>
                  <a:lnTo>
                    <a:pt x="18176" y="15742"/>
                  </a:lnTo>
                  <a:lnTo>
                    <a:pt x="13622" y="7891"/>
                  </a:lnTo>
                  <a:lnTo>
                    <a:pt x="9069" y="39"/>
                  </a:lnTo>
                  <a:lnTo>
                    <a:pt x="9069" y="0"/>
                  </a:lnTo>
                  <a:close/>
                </a:path>
              </a:pathLst>
            </a:custGeom>
            <a:solidFill>
              <a:srgbClr val="E15561"/>
            </a:solidFill>
            <a:ln w="9525" cap="flat" cmpd="sng">
              <a:solidFill>
                <a:srgbClr val="E155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34"/>
            <p:cNvSpPr/>
            <p:nvPr/>
          </p:nvSpPr>
          <p:spPr>
            <a:xfrm>
              <a:off x="1898643" y="2073935"/>
              <a:ext cx="923689" cy="800530"/>
            </a:xfrm>
            <a:custGeom>
              <a:avLst/>
              <a:gdLst/>
              <a:ahLst/>
              <a:cxnLst/>
              <a:rect l="l" t="t" r="r" b="b"/>
              <a:pathLst>
                <a:path w="20610" h="17862" fill="none" extrusionOk="0">
                  <a:moveTo>
                    <a:pt x="20610" y="17862"/>
                  </a:moveTo>
                  <a:lnTo>
                    <a:pt x="10286" y="0"/>
                  </a:lnTo>
                  <a:lnTo>
                    <a:pt x="0" y="17862"/>
                  </a:lnTo>
                </a:path>
              </a:pathLst>
            </a:custGeom>
            <a:noFill/>
            <a:ln w="25525" cap="rnd"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34"/>
            <p:cNvSpPr/>
            <p:nvPr/>
          </p:nvSpPr>
          <p:spPr>
            <a:xfrm>
              <a:off x="1852884" y="3015199"/>
              <a:ext cx="100346" cy="888507"/>
            </a:xfrm>
            <a:custGeom>
              <a:avLst/>
              <a:gdLst/>
              <a:ahLst/>
              <a:cxnLst/>
              <a:rect l="l" t="t" r="r" b="b"/>
              <a:pathLst>
                <a:path w="2239" h="19825" extrusionOk="0">
                  <a:moveTo>
                    <a:pt x="1" y="19825"/>
                  </a:moveTo>
                  <a:lnTo>
                    <a:pt x="1" y="0"/>
                  </a:lnTo>
                  <a:lnTo>
                    <a:pt x="2238" y="0"/>
                  </a:lnTo>
                  <a:lnTo>
                    <a:pt x="2238" y="19825"/>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34"/>
            <p:cNvSpPr/>
            <p:nvPr/>
          </p:nvSpPr>
          <p:spPr>
            <a:xfrm>
              <a:off x="2767750" y="3015199"/>
              <a:ext cx="98599" cy="888507"/>
            </a:xfrm>
            <a:custGeom>
              <a:avLst/>
              <a:gdLst/>
              <a:ahLst/>
              <a:cxnLst/>
              <a:rect l="l" t="t" r="r" b="b"/>
              <a:pathLst>
                <a:path w="2200" h="19825" extrusionOk="0">
                  <a:moveTo>
                    <a:pt x="2199" y="19825"/>
                  </a:moveTo>
                  <a:lnTo>
                    <a:pt x="2199" y="0"/>
                  </a:lnTo>
                  <a:lnTo>
                    <a:pt x="1" y="0"/>
                  </a:lnTo>
                  <a:lnTo>
                    <a:pt x="1" y="19825"/>
                  </a:ln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4"/>
            <p:cNvSpPr/>
            <p:nvPr/>
          </p:nvSpPr>
          <p:spPr>
            <a:xfrm>
              <a:off x="2248760" y="2522562"/>
              <a:ext cx="221712" cy="221712"/>
            </a:xfrm>
            <a:custGeom>
              <a:avLst/>
              <a:gdLst/>
              <a:ahLst/>
              <a:cxnLst/>
              <a:rect l="l" t="t" r="r" b="b"/>
              <a:pathLst>
                <a:path w="4947" h="4947" extrusionOk="0">
                  <a:moveTo>
                    <a:pt x="2474" y="0"/>
                  </a:moveTo>
                  <a:cubicBezTo>
                    <a:pt x="1139" y="0"/>
                    <a:pt x="0" y="1100"/>
                    <a:pt x="0" y="2474"/>
                  </a:cubicBezTo>
                  <a:cubicBezTo>
                    <a:pt x="0" y="3847"/>
                    <a:pt x="1139" y="4947"/>
                    <a:pt x="2474" y="4947"/>
                  </a:cubicBezTo>
                  <a:cubicBezTo>
                    <a:pt x="3847" y="4947"/>
                    <a:pt x="4947" y="3847"/>
                    <a:pt x="4947" y="2474"/>
                  </a:cubicBezTo>
                  <a:cubicBezTo>
                    <a:pt x="4947" y="1100"/>
                    <a:pt x="3847" y="0"/>
                    <a:pt x="24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4"/>
            <p:cNvSpPr/>
            <p:nvPr/>
          </p:nvSpPr>
          <p:spPr>
            <a:xfrm>
              <a:off x="2201253" y="2513777"/>
              <a:ext cx="295616" cy="239729"/>
            </a:xfrm>
            <a:custGeom>
              <a:avLst/>
              <a:gdLst/>
              <a:ahLst/>
              <a:cxnLst/>
              <a:rect l="l" t="t" r="r" b="b"/>
              <a:pathLst>
                <a:path w="6596" h="5349" extrusionOk="0">
                  <a:moveTo>
                    <a:pt x="3534" y="393"/>
                  </a:moveTo>
                  <a:cubicBezTo>
                    <a:pt x="5575" y="393"/>
                    <a:pt x="6595" y="2827"/>
                    <a:pt x="5143" y="4279"/>
                  </a:cubicBezTo>
                  <a:cubicBezTo>
                    <a:pt x="4685" y="4737"/>
                    <a:pt x="4119" y="4944"/>
                    <a:pt x="3563" y="4944"/>
                  </a:cubicBezTo>
                  <a:cubicBezTo>
                    <a:pt x="2407" y="4944"/>
                    <a:pt x="1296" y="4049"/>
                    <a:pt x="1296" y="2670"/>
                  </a:cubicBezTo>
                  <a:cubicBezTo>
                    <a:pt x="1296" y="1413"/>
                    <a:pt x="2277" y="393"/>
                    <a:pt x="3534" y="393"/>
                  </a:cubicBezTo>
                  <a:close/>
                  <a:moveTo>
                    <a:pt x="3534" y="0"/>
                  </a:moveTo>
                  <a:cubicBezTo>
                    <a:pt x="1178" y="0"/>
                    <a:pt x="0" y="2866"/>
                    <a:pt x="1649" y="4554"/>
                  </a:cubicBezTo>
                  <a:cubicBezTo>
                    <a:pt x="2198" y="5102"/>
                    <a:pt x="2870" y="5348"/>
                    <a:pt x="3529" y="5348"/>
                  </a:cubicBezTo>
                  <a:cubicBezTo>
                    <a:pt x="4897" y="5348"/>
                    <a:pt x="6203" y="4286"/>
                    <a:pt x="6203" y="2670"/>
                  </a:cubicBezTo>
                  <a:cubicBezTo>
                    <a:pt x="6203" y="1217"/>
                    <a:pt x="5025" y="0"/>
                    <a:pt x="3534"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34"/>
            <p:cNvSpPr/>
            <p:nvPr/>
          </p:nvSpPr>
          <p:spPr>
            <a:xfrm>
              <a:off x="2359594" y="2545419"/>
              <a:ext cx="45" cy="17658"/>
            </a:xfrm>
            <a:custGeom>
              <a:avLst/>
              <a:gdLst/>
              <a:ahLst/>
              <a:cxnLst/>
              <a:rect l="l" t="t" r="r" b="b"/>
              <a:pathLst>
                <a:path w="1" h="394" fill="none" extrusionOk="0">
                  <a:moveTo>
                    <a:pt x="1" y="1"/>
                  </a:moveTo>
                  <a:lnTo>
                    <a:pt x="1" y="393"/>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4"/>
            <p:cNvSpPr/>
            <p:nvPr/>
          </p:nvSpPr>
          <p:spPr>
            <a:xfrm>
              <a:off x="2359594" y="2703760"/>
              <a:ext cx="45" cy="17658"/>
            </a:xfrm>
            <a:custGeom>
              <a:avLst/>
              <a:gdLst/>
              <a:ahLst/>
              <a:cxnLst/>
              <a:rect l="l" t="t" r="r" b="b"/>
              <a:pathLst>
                <a:path w="1" h="394" fill="none" extrusionOk="0">
                  <a:moveTo>
                    <a:pt x="1" y="393"/>
                  </a:moveTo>
                  <a:lnTo>
                    <a:pt x="1" y="1"/>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34"/>
            <p:cNvSpPr/>
            <p:nvPr/>
          </p:nvSpPr>
          <p:spPr>
            <a:xfrm>
              <a:off x="2271617" y="2633396"/>
              <a:ext cx="17658" cy="45"/>
            </a:xfrm>
            <a:custGeom>
              <a:avLst/>
              <a:gdLst/>
              <a:ahLst/>
              <a:cxnLst/>
              <a:rect l="l" t="t" r="r" b="b"/>
              <a:pathLst>
                <a:path w="394" h="1" fill="none" extrusionOk="0">
                  <a:moveTo>
                    <a:pt x="1" y="1"/>
                  </a:moveTo>
                  <a:lnTo>
                    <a:pt x="393" y="1"/>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34"/>
            <p:cNvSpPr/>
            <p:nvPr/>
          </p:nvSpPr>
          <p:spPr>
            <a:xfrm>
              <a:off x="2431751" y="2633396"/>
              <a:ext cx="17613" cy="45"/>
            </a:xfrm>
            <a:custGeom>
              <a:avLst/>
              <a:gdLst/>
              <a:ahLst/>
              <a:cxnLst/>
              <a:rect l="l" t="t" r="r" b="b"/>
              <a:pathLst>
                <a:path w="393" h="1" fill="none" extrusionOk="0">
                  <a:moveTo>
                    <a:pt x="393" y="1"/>
                  </a:moveTo>
                  <a:lnTo>
                    <a:pt x="0" y="1"/>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4"/>
            <p:cNvSpPr/>
            <p:nvPr/>
          </p:nvSpPr>
          <p:spPr>
            <a:xfrm>
              <a:off x="2347269" y="2619323"/>
              <a:ext cx="26442" cy="28190"/>
            </a:xfrm>
            <a:custGeom>
              <a:avLst/>
              <a:gdLst/>
              <a:ahLst/>
              <a:cxnLst/>
              <a:rect l="l" t="t" r="r" b="b"/>
              <a:pathLst>
                <a:path w="590" h="629" extrusionOk="0">
                  <a:moveTo>
                    <a:pt x="276" y="0"/>
                  </a:moveTo>
                  <a:cubicBezTo>
                    <a:pt x="118" y="0"/>
                    <a:pt x="1" y="157"/>
                    <a:pt x="1" y="315"/>
                  </a:cubicBezTo>
                  <a:cubicBezTo>
                    <a:pt x="1" y="472"/>
                    <a:pt x="118" y="629"/>
                    <a:pt x="276" y="629"/>
                  </a:cubicBezTo>
                  <a:cubicBezTo>
                    <a:pt x="472" y="629"/>
                    <a:pt x="590" y="472"/>
                    <a:pt x="590" y="315"/>
                  </a:cubicBezTo>
                  <a:cubicBezTo>
                    <a:pt x="590" y="157"/>
                    <a:pt x="472" y="0"/>
                    <a:pt x="276"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4"/>
            <p:cNvSpPr/>
            <p:nvPr/>
          </p:nvSpPr>
          <p:spPr>
            <a:xfrm>
              <a:off x="2317376" y="2566528"/>
              <a:ext cx="38722" cy="63372"/>
            </a:xfrm>
            <a:custGeom>
              <a:avLst/>
              <a:gdLst/>
              <a:ahLst/>
              <a:cxnLst/>
              <a:rect l="l" t="t" r="r" b="b"/>
              <a:pathLst>
                <a:path w="864" h="1414" fill="none" extrusionOk="0">
                  <a:moveTo>
                    <a:pt x="864" y="1414"/>
                  </a:moveTo>
                  <a:lnTo>
                    <a:pt x="0" y="1"/>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34"/>
            <p:cNvSpPr/>
            <p:nvPr/>
          </p:nvSpPr>
          <p:spPr>
            <a:xfrm>
              <a:off x="2336737" y="2635144"/>
              <a:ext cx="19361" cy="35227"/>
            </a:xfrm>
            <a:custGeom>
              <a:avLst/>
              <a:gdLst/>
              <a:ahLst/>
              <a:cxnLst/>
              <a:rect l="l" t="t" r="r" b="b"/>
              <a:pathLst>
                <a:path w="432" h="786" fill="none" extrusionOk="0">
                  <a:moveTo>
                    <a:pt x="432" y="1"/>
                  </a:moveTo>
                  <a:lnTo>
                    <a:pt x="0" y="786"/>
                  </a:lnTo>
                </a:path>
              </a:pathLst>
            </a:custGeom>
            <a:solidFill>
              <a:srgbClr val="3B3B3B"/>
            </a:solidFill>
            <a:ln w="6875"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34"/>
            <p:cNvSpPr/>
            <p:nvPr/>
          </p:nvSpPr>
          <p:spPr>
            <a:xfrm>
              <a:off x="2102743" y="3294907"/>
              <a:ext cx="515536" cy="580656"/>
            </a:xfrm>
            <a:custGeom>
              <a:avLst/>
              <a:gdLst/>
              <a:ahLst/>
              <a:cxnLst/>
              <a:rect l="l" t="t" r="r" b="b"/>
              <a:pathLst>
                <a:path w="11503" h="12956" fill="none" extrusionOk="0">
                  <a:moveTo>
                    <a:pt x="11502" y="12916"/>
                  </a:moveTo>
                  <a:lnTo>
                    <a:pt x="11502" y="5772"/>
                  </a:lnTo>
                  <a:cubicBezTo>
                    <a:pt x="11502" y="2592"/>
                    <a:pt x="8911" y="1"/>
                    <a:pt x="5732" y="1"/>
                  </a:cubicBezTo>
                  <a:lnTo>
                    <a:pt x="5732" y="1"/>
                  </a:lnTo>
                  <a:cubicBezTo>
                    <a:pt x="2552" y="1"/>
                    <a:pt x="0" y="2592"/>
                    <a:pt x="0" y="5772"/>
                  </a:cubicBezTo>
                  <a:lnTo>
                    <a:pt x="0" y="12955"/>
                  </a:lnTo>
                </a:path>
              </a:pathLst>
            </a:custGeom>
            <a:noFill/>
            <a:ln w="18650" cap="rnd"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4"/>
            <p:cNvSpPr/>
            <p:nvPr/>
          </p:nvSpPr>
          <p:spPr>
            <a:xfrm>
              <a:off x="653020" y="3864913"/>
              <a:ext cx="3414959" cy="45759"/>
            </a:xfrm>
            <a:custGeom>
              <a:avLst/>
              <a:gdLst/>
              <a:ahLst/>
              <a:cxnLst/>
              <a:rect l="l" t="t" r="r" b="b"/>
              <a:pathLst>
                <a:path w="76197" h="1021" extrusionOk="0">
                  <a:moveTo>
                    <a:pt x="314" y="0"/>
                  </a:moveTo>
                  <a:cubicBezTo>
                    <a:pt x="118" y="0"/>
                    <a:pt x="0" y="157"/>
                    <a:pt x="0" y="314"/>
                  </a:cubicBezTo>
                  <a:lnTo>
                    <a:pt x="0" y="707"/>
                  </a:lnTo>
                  <a:cubicBezTo>
                    <a:pt x="0" y="864"/>
                    <a:pt x="118" y="1021"/>
                    <a:pt x="314" y="1021"/>
                  </a:cubicBezTo>
                  <a:lnTo>
                    <a:pt x="75882" y="1021"/>
                  </a:lnTo>
                  <a:cubicBezTo>
                    <a:pt x="76078" y="1021"/>
                    <a:pt x="76196" y="864"/>
                    <a:pt x="76196" y="707"/>
                  </a:cubicBezTo>
                  <a:lnTo>
                    <a:pt x="76196" y="314"/>
                  </a:lnTo>
                  <a:cubicBezTo>
                    <a:pt x="76196" y="157"/>
                    <a:pt x="76078" y="0"/>
                    <a:pt x="75882" y="0"/>
                  </a:cubicBezTo>
                  <a:close/>
                </a:path>
              </a:pathLst>
            </a:custGeom>
            <a:solidFill>
              <a:srgbClr val="D485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4"/>
            <p:cNvSpPr/>
            <p:nvPr/>
          </p:nvSpPr>
          <p:spPr>
            <a:xfrm>
              <a:off x="2359594" y="3312521"/>
              <a:ext cx="45" cy="547222"/>
            </a:xfrm>
            <a:custGeom>
              <a:avLst/>
              <a:gdLst/>
              <a:ahLst/>
              <a:cxnLst/>
              <a:rect l="l" t="t" r="r" b="b"/>
              <a:pathLst>
                <a:path w="1" h="12210" fill="none" extrusionOk="0">
                  <a:moveTo>
                    <a:pt x="1" y="0"/>
                  </a:moveTo>
                  <a:lnTo>
                    <a:pt x="1" y="12209"/>
                  </a:lnTo>
                </a:path>
              </a:pathLst>
            </a:custGeom>
            <a:noFill/>
            <a:ln w="12750" cap="flat" cmpd="sng">
              <a:solidFill>
                <a:srgbClr val="3B3B3B"/>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4"/>
            <p:cNvSpPr/>
            <p:nvPr/>
          </p:nvSpPr>
          <p:spPr>
            <a:xfrm>
              <a:off x="2312087" y="3738290"/>
              <a:ext cx="21154" cy="21154"/>
            </a:xfrm>
            <a:custGeom>
              <a:avLst/>
              <a:gdLst/>
              <a:ahLst/>
              <a:cxnLst/>
              <a:rect l="l" t="t" r="r" b="b"/>
              <a:pathLst>
                <a:path w="472" h="472" extrusionOk="0">
                  <a:moveTo>
                    <a:pt x="236" y="0"/>
                  </a:moveTo>
                  <a:cubicBezTo>
                    <a:pt x="118" y="0"/>
                    <a:pt x="1" y="118"/>
                    <a:pt x="1" y="236"/>
                  </a:cubicBezTo>
                  <a:cubicBezTo>
                    <a:pt x="1" y="393"/>
                    <a:pt x="118" y="472"/>
                    <a:pt x="236" y="472"/>
                  </a:cubicBezTo>
                  <a:cubicBezTo>
                    <a:pt x="393" y="472"/>
                    <a:pt x="472" y="393"/>
                    <a:pt x="472" y="236"/>
                  </a:cubicBezTo>
                  <a:cubicBezTo>
                    <a:pt x="472" y="118"/>
                    <a:pt x="393" y="0"/>
                    <a:pt x="236"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4"/>
            <p:cNvSpPr/>
            <p:nvPr/>
          </p:nvSpPr>
          <p:spPr>
            <a:xfrm>
              <a:off x="2387740" y="3738290"/>
              <a:ext cx="21154" cy="21154"/>
            </a:xfrm>
            <a:custGeom>
              <a:avLst/>
              <a:gdLst/>
              <a:ahLst/>
              <a:cxnLst/>
              <a:rect l="l" t="t" r="r" b="b"/>
              <a:pathLst>
                <a:path w="472" h="472" extrusionOk="0">
                  <a:moveTo>
                    <a:pt x="236" y="0"/>
                  </a:moveTo>
                  <a:cubicBezTo>
                    <a:pt x="118" y="0"/>
                    <a:pt x="1" y="118"/>
                    <a:pt x="1" y="236"/>
                  </a:cubicBezTo>
                  <a:cubicBezTo>
                    <a:pt x="1" y="393"/>
                    <a:pt x="118" y="472"/>
                    <a:pt x="236" y="472"/>
                  </a:cubicBezTo>
                  <a:cubicBezTo>
                    <a:pt x="354" y="472"/>
                    <a:pt x="472" y="393"/>
                    <a:pt x="472" y="236"/>
                  </a:cubicBezTo>
                  <a:cubicBezTo>
                    <a:pt x="472" y="118"/>
                    <a:pt x="354" y="0"/>
                    <a:pt x="236"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32" name="Google Shape;832;p34"/>
          <p:cNvGrpSpPr/>
          <p:nvPr/>
        </p:nvGrpSpPr>
        <p:grpSpPr>
          <a:xfrm>
            <a:off x="1471811" y="5089427"/>
            <a:ext cx="1155207" cy="1423287"/>
            <a:chOff x="9273975" y="704300"/>
            <a:chExt cx="3136875" cy="3864825"/>
          </a:xfrm>
        </p:grpSpPr>
        <p:sp>
          <p:nvSpPr>
            <p:cNvPr id="833" name="Google Shape;833;p34"/>
            <p:cNvSpPr/>
            <p:nvPr/>
          </p:nvSpPr>
          <p:spPr>
            <a:xfrm>
              <a:off x="9658475" y="3894325"/>
              <a:ext cx="530450" cy="674800"/>
            </a:xfrm>
            <a:custGeom>
              <a:avLst/>
              <a:gdLst/>
              <a:ahLst/>
              <a:cxnLst/>
              <a:rect l="l" t="t" r="r" b="b"/>
              <a:pathLst>
                <a:path w="21218" h="26992" extrusionOk="0">
                  <a:moveTo>
                    <a:pt x="2828" y="0"/>
                  </a:moveTo>
                  <a:cubicBezTo>
                    <a:pt x="1277" y="31"/>
                    <a:pt x="31" y="1277"/>
                    <a:pt x="1" y="2827"/>
                  </a:cubicBezTo>
                  <a:lnTo>
                    <a:pt x="1" y="16505"/>
                  </a:lnTo>
                  <a:cubicBezTo>
                    <a:pt x="31" y="22311"/>
                    <a:pt x="4712" y="26961"/>
                    <a:pt x="10487" y="26992"/>
                  </a:cubicBezTo>
                  <a:cubicBezTo>
                    <a:pt x="16414" y="26961"/>
                    <a:pt x="21187" y="22189"/>
                    <a:pt x="21217" y="16262"/>
                  </a:cubicBezTo>
                  <a:lnTo>
                    <a:pt x="21217" y="2827"/>
                  </a:lnTo>
                  <a:cubicBezTo>
                    <a:pt x="21217" y="1277"/>
                    <a:pt x="19940" y="31"/>
                    <a:pt x="18390"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4"/>
            <p:cNvSpPr/>
            <p:nvPr/>
          </p:nvSpPr>
          <p:spPr>
            <a:xfrm>
              <a:off x="11473100" y="3894325"/>
              <a:ext cx="529675" cy="674800"/>
            </a:xfrm>
            <a:custGeom>
              <a:avLst/>
              <a:gdLst/>
              <a:ahLst/>
              <a:cxnLst/>
              <a:rect l="l" t="t" r="r" b="b"/>
              <a:pathLst>
                <a:path w="21187" h="26992" extrusionOk="0">
                  <a:moveTo>
                    <a:pt x="2828" y="0"/>
                  </a:moveTo>
                  <a:cubicBezTo>
                    <a:pt x="1277" y="31"/>
                    <a:pt x="1" y="1277"/>
                    <a:pt x="1" y="2827"/>
                  </a:cubicBezTo>
                  <a:lnTo>
                    <a:pt x="1" y="16505"/>
                  </a:lnTo>
                  <a:cubicBezTo>
                    <a:pt x="1" y="22311"/>
                    <a:pt x="4682" y="26961"/>
                    <a:pt x="10457" y="26992"/>
                  </a:cubicBezTo>
                  <a:cubicBezTo>
                    <a:pt x="16384" y="26961"/>
                    <a:pt x="21187" y="22189"/>
                    <a:pt x="21187" y="16262"/>
                  </a:cubicBezTo>
                  <a:lnTo>
                    <a:pt x="21187" y="2827"/>
                  </a:lnTo>
                  <a:cubicBezTo>
                    <a:pt x="21187" y="1277"/>
                    <a:pt x="19940" y="31"/>
                    <a:pt x="18360"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4"/>
            <p:cNvSpPr/>
            <p:nvPr/>
          </p:nvSpPr>
          <p:spPr>
            <a:xfrm>
              <a:off x="9273975" y="3747675"/>
              <a:ext cx="3136875" cy="319925"/>
            </a:xfrm>
            <a:custGeom>
              <a:avLst/>
              <a:gdLst/>
              <a:ahLst/>
              <a:cxnLst/>
              <a:rect l="l" t="t" r="r" b="b"/>
              <a:pathLst>
                <a:path w="125475" h="12797" extrusionOk="0">
                  <a:moveTo>
                    <a:pt x="2797" y="0"/>
                  </a:moveTo>
                  <a:cubicBezTo>
                    <a:pt x="1247" y="0"/>
                    <a:pt x="1" y="1246"/>
                    <a:pt x="1" y="2796"/>
                  </a:cubicBezTo>
                  <a:lnTo>
                    <a:pt x="1" y="10000"/>
                  </a:lnTo>
                  <a:cubicBezTo>
                    <a:pt x="1" y="11550"/>
                    <a:pt x="1247" y="12797"/>
                    <a:pt x="2797" y="12797"/>
                  </a:cubicBezTo>
                  <a:lnTo>
                    <a:pt x="122678" y="12797"/>
                  </a:lnTo>
                  <a:cubicBezTo>
                    <a:pt x="124228" y="12797"/>
                    <a:pt x="125474" y="11550"/>
                    <a:pt x="125474" y="10000"/>
                  </a:cubicBezTo>
                  <a:lnTo>
                    <a:pt x="125474" y="2796"/>
                  </a:lnTo>
                  <a:cubicBezTo>
                    <a:pt x="125474" y="1246"/>
                    <a:pt x="124228" y="0"/>
                    <a:pt x="122678"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4"/>
            <p:cNvSpPr/>
            <p:nvPr/>
          </p:nvSpPr>
          <p:spPr>
            <a:xfrm>
              <a:off x="9292225" y="704300"/>
              <a:ext cx="3100375" cy="3043400"/>
            </a:xfrm>
            <a:custGeom>
              <a:avLst/>
              <a:gdLst/>
              <a:ahLst/>
              <a:cxnLst/>
              <a:rect l="l" t="t" r="r" b="b"/>
              <a:pathLst>
                <a:path w="124015" h="121736" extrusionOk="0">
                  <a:moveTo>
                    <a:pt x="61977" y="1"/>
                  </a:moveTo>
                  <a:lnTo>
                    <a:pt x="61217" y="31"/>
                  </a:lnTo>
                  <a:cubicBezTo>
                    <a:pt x="50822" y="457"/>
                    <a:pt x="40518" y="2159"/>
                    <a:pt x="30396" y="4408"/>
                  </a:cubicBezTo>
                  <a:cubicBezTo>
                    <a:pt x="21946" y="6293"/>
                    <a:pt x="12371" y="7873"/>
                    <a:pt x="6748" y="15138"/>
                  </a:cubicBezTo>
                  <a:cubicBezTo>
                    <a:pt x="2401" y="20700"/>
                    <a:pt x="1641" y="28147"/>
                    <a:pt x="1429" y="34925"/>
                  </a:cubicBezTo>
                  <a:cubicBezTo>
                    <a:pt x="517" y="60792"/>
                    <a:pt x="0" y="86567"/>
                    <a:pt x="851" y="112404"/>
                  </a:cubicBezTo>
                  <a:cubicBezTo>
                    <a:pt x="882" y="113285"/>
                    <a:pt x="730" y="121583"/>
                    <a:pt x="1246" y="121735"/>
                  </a:cubicBezTo>
                  <a:lnTo>
                    <a:pt x="122768" y="121735"/>
                  </a:lnTo>
                  <a:cubicBezTo>
                    <a:pt x="123285" y="121613"/>
                    <a:pt x="123133" y="113285"/>
                    <a:pt x="123163" y="112373"/>
                  </a:cubicBezTo>
                  <a:cubicBezTo>
                    <a:pt x="124015" y="86537"/>
                    <a:pt x="123498" y="60762"/>
                    <a:pt x="122616" y="34925"/>
                  </a:cubicBezTo>
                  <a:cubicBezTo>
                    <a:pt x="122373" y="28117"/>
                    <a:pt x="121583" y="20700"/>
                    <a:pt x="117297" y="15138"/>
                  </a:cubicBezTo>
                  <a:cubicBezTo>
                    <a:pt x="111644" y="7873"/>
                    <a:pt x="102099" y="6293"/>
                    <a:pt x="93649" y="4408"/>
                  </a:cubicBezTo>
                  <a:cubicBezTo>
                    <a:pt x="83467" y="2159"/>
                    <a:pt x="73163" y="457"/>
                    <a:pt x="62737" y="31"/>
                  </a:cubicBezTo>
                  <a:lnTo>
                    <a:pt x="61977" y="1"/>
                  </a:lnTo>
                  <a:close/>
                </a:path>
              </a:pathLst>
            </a:custGeom>
            <a:solidFill>
              <a:srgbClr val="F0B0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4"/>
            <p:cNvSpPr/>
            <p:nvPr/>
          </p:nvSpPr>
          <p:spPr>
            <a:xfrm>
              <a:off x="9856825" y="1497625"/>
              <a:ext cx="1972700" cy="844275"/>
            </a:xfrm>
            <a:custGeom>
              <a:avLst/>
              <a:gdLst/>
              <a:ahLst/>
              <a:cxnLst/>
              <a:rect l="l" t="t" r="r" b="b"/>
              <a:pathLst>
                <a:path w="78908" h="33771" fill="none" extrusionOk="0">
                  <a:moveTo>
                    <a:pt x="0" y="1"/>
                  </a:moveTo>
                  <a:lnTo>
                    <a:pt x="78907" y="1"/>
                  </a:lnTo>
                  <a:lnTo>
                    <a:pt x="78907" y="33770"/>
                  </a:lnTo>
                  <a:lnTo>
                    <a:pt x="0" y="33770"/>
                  </a:lnTo>
                  <a:close/>
                </a:path>
              </a:pathLst>
            </a:custGeom>
            <a:noFill/>
            <a:ln w="9525" cap="flat" cmpd="sng">
              <a:solidFill>
                <a:srgbClr val="E69E1A"/>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34"/>
            <p:cNvSpPr/>
            <p:nvPr/>
          </p:nvSpPr>
          <p:spPr>
            <a:xfrm>
              <a:off x="9458625" y="1544750"/>
              <a:ext cx="301700" cy="710525"/>
            </a:xfrm>
            <a:custGeom>
              <a:avLst/>
              <a:gdLst/>
              <a:ahLst/>
              <a:cxnLst/>
              <a:rect l="l" t="t" r="r" b="b"/>
              <a:pathLst>
                <a:path w="12068" h="28421" extrusionOk="0">
                  <a:moveTo>
                    <a:pt x="6049" y="0"/>
                  </a:moveTo>
                  <a:cubicBezTo>
                    <a:pt x="2706" y="31"/>
                    <a:pt x="1" y="2706"/>
                    <a:pt x="1" y="6049"/>
                  </a:cubicBezTo>
                  <a:lnTo>
                    <a:pt x="1" y="22371"/>
                  </a:lnTo>
                  <a:cubicBezTo>
                    <a:pt x="1" y="25715"/>
                    <a:pt x="2706" y="28420"/>
                    <a:pt x="6049" y="28420"/>
                  </a:cubicBezTo>
                  <a:cubicBezTo>
                    <a:pt x="9363" y="28420"/>
                    <a:pt x="12068" y="25715"/>
                    <a:pt x="12068" y="22371"/>
                  </a:cubicBezTo>
                  <a:lnTo>
                    <a:pt x="12068" y="6049"/>
                  </a:lnTo>
                  <a:cubicBezTo>
                    <a:pt x="12068" y="2706"/>
                    <a:pt x="9363" y="31"/>
                    <a:pt x="6049"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34"/>
            <p:cNvSpPr/>
            <p:nvPr/>
          </p:nvSpPr>
          <p:spPr>
            <a:xfrm>
              <a:off x="9415325" y="2392775"/>
              <a:ext cx="2841250" cy="1113275"/>
            </a:xfrm>
            <a:custGeom>
              <a:avLst/>
              <a:gdLst/>
              <a:ahLst/>
              <a:cxnLst/>
              <a:rect l="l" t="t" r="r" b="b"/>
              <a:pathLst>
                <a:path w="113650" h="44531" fill="none" extrusionOk="0">
                  <a:moveTo>
                    <a:pt x="0" y="1"/>
                  </a:moveTo>
                  <a:lnTo>
                    <a:pt x="113650" y="1"/>
                  </a:lnTo>
                  <a:lnTo>
                    <a:pt x="113650" y="44530"/>
                  </a:lnTo>
                  <a:lnTo>
                    <a:pt x="0" y="44530"/>
                  </a:lnTo>
                  <a:close/>
                </a:path>
              </a:pathLst>
            </a:custGeom>
            <a:noFill/>
            <a:ln w="9525" cap="flat" cmpd="sng">
              <a:solidFill>
                <a:srgbClr val="E69E1A"/>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4"/>
            <p:cNvSpPr/>
            <p:nvPr/>
          </p:nvSpPr>
          <p:spPr>
            <a:xfrm>
              <a:off x="9458625" y="2469525"/>
              <a:ext cx="231050" cy="231800"/>
            </a:xfrm>
            <a:custGeom>
              <a:avLst/>
              <a:gdLst/>
              <a:ahLst/>
              <a:cxnLst/>
              <a:rect l="l" t="t" r="r" b="b"/>
              <a:pathLst>
                <a:path w="9242" h="9272" extrusionOk="0">
                  <a:moveTo>
                    <a:pt x="4621" y="1"/>
                  </a:moveTo>
                  <a:cubicBezTo>
                    <a:pt x="2068" y="1"/>
                    <a:pt x="1" y="2068"/>
                    <a:pt x="1" y="4651"/>
                  </a:cubicBezTo>
                  <a:cubicBezTo>
                    <a:pt x="1" y="7204"/>
                    <a:pt x="2068" y="9271"/>
                    <a:pt x="4621" y="9271"/>
                  </a:cubicBezTo>
                  <a:cubicBezTo>
                    <a:pt x="7174" y="9271"/>
                    <a:pt x="9241" y="7204"/>
                    <a:pt x="9241" y="4651"/>
                  </a:cubicBezTo>
                  <a:cubicBezTo>
                    <a:pt x="9241" y="2068"/>
                    <a:pt x="7174" y="1"/>
                    <a:pt x="4621" y="1"/>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4"/>
            <p:cNvSpPr/>
            <p:nvPr/>
          </p:nvSpPr>
          <p:spPr>
            <a:xfrm>
              <a:off x="9634925" y="2469525"/>
              <a:ext cx="231800" cy="231800"/>
            </a:xfrm>
            <a:custGeom>
              <a:avLst/>
              <a:gdLst/>
              <a:ahLst/>
              <a:cxnLst/>
              <a:rect l="l" t="t" r="r" b="b"/>
              <a:pathLst>
                <a:path w="9272" h="9272" extrusionOk="0">
                  <a:moveTo>
                    <a:pt x="4621" y="1"/>
                  </a:moveTo>
                  <a:cubicBezTo>
                    <a:pt x="2067" y="1"/>
                    <a:pt x="1" y="2068"/>
                    <a:pt x="1" y="4651"/>
                  </a:cubicBezTo>
                  <a:cubicBezTo>
                    <a:pt x="1" y="7204"/>
                    <a:pt x="2067" y="9271"/>
                    <a:pt x="4621" y="9271"/>
                  </a:cubicBezTo>
                  <a:cubicBezTo>
                    <a:pt x="7204" y="9271"/>
                    <a:pt x="9271" y="7204"/>
                    <a:pt x="9271" y="4651"/>
                  </a:cubicBezTo>
                  <a:cubicBezTo>
                    <a:pt x="9271" y="2068"/>
                    <a:pt x="7204" y="1"/>
                    <a:pt x="4621" y="1"/>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4"/>
            <p:cNvSpPr/>
            <p:nvPr/>
          </p:nvSpPr>
          <p:spPr>
            <a:xfrm>
              <a:off x="9789175" y="1040175"/>
              <a:ext cx="231800" cy="231025"/>
            </a:xfrm>
            <a:custGeom>
              <a:avLst/>
              <a:gdLst/>
              <a:ahLst/>
              <a:cxnLst/>
              <a:rect l="l" t="t" r="r" b="b"/>
              <a:pathLst>
                <a:path w="9272" h="9241" extrusionOk="0">
                  <a:moveTo>
                    <a:pt x="4621" y="1"/>
                  </a:moveTo>
                  <a:cubicBezTo>
                    <a:pt x="2068" y="1"/>
                    <a:pt x="1" y="2068"/>
                    <a:pt x="1" y="4621"/>
                  </a:cubicBezTo>
                  <a:cubicBezTo>
                    <a:pt x="1" y="7174"/>
                    <a:pt x="2068" y="9241"/>
                    <a:pt x="4621" y="9241"/>
                  </a:cubicBezTo>
                  <a:cubicBezTo>
                    <a:pt x="7205" y="9241"/>
                    <a:pt x="9272" y="7174"/>
                    <a:pt x="9272" y="4621"/>
                  </a:cubicBezTo>
                  <a:cubicBezTo>
                    <a:pt x="9272" y="2068"/>
                    <a:pt x="7205" y="1"/>
                    <a:pt x="4621" y="1"/>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34"/>
            <p:cNvSpPr/>
            <p:nvPr/>
          </p:nvSpPr>
          <p:spPr>
            <a:xfrm>
              <a:off x="9519425" y="1040175"/>
              <a:ext cx="231025" cy="231025"/>
            </a:xfrm>
            <a:custGeom>
              <a:avLst/>
              <a:gdLst/>
              <a:ahLst/>
              <a:cxnLst/>
              <a:rect l="l" t="t" r="r" b="b"/>
              <a:pathLst>
                <a:path w="9241" h="9241" extrusionOk="0">
                  <a:moveTo>
                    <a:pt x="4621" y="1"/>
                  </a:moveTo>
                  <a:cubicBezTo>
                    <a:pt x="2067" y="1"/>
                    <a:pt x="0" y="2068"/>
                    <a:pt x="0" y="4621"/>
                  </a:cubicBezTo>
                  <a:cubicBezTo>
                    <a:pt x="0" y="7174"/>
                    <a:pt x="2067" y="9241"/>
                    <a:pt x="4621" y="9241"/>
                  </a:cubicBezTo>
                  <a:cubicBezTo>
                    <a:pt x="7174" y="9241"/>
                    <a:pt x="9241" y="7174"/>
                    <a:pt x="9241" y="4621"/>
                  </a:cubicBezTo>
                  <a:cubicBezTo>
                    <a:pt x="9241" y="2068"/>
                    <a:pt x="7174" y="1"/>
                    <a:pt x="4621" y="1"/>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34"/>
            <p:cNvSpPr/>
            <p:nvPr/>
          </p:nvSpPr>
          <p:spPr>
            <a:xfrm>
              <a:off x="9580225" y="3267425"/>
              <a:ext cx="406550" cy="192275"/>
            </a:xfrm>
            <a:custGeom>
              <a:avLst/>
              <a:gdLst/>
              <a:ahLst/>
              <a:cxnLst/>
              <a:rect l="l" t="t" r="r" b="b"/>
              <a:pathLst>
                <a:path w="16262" h="7691" extrusionOk="0">
                  <a:moveTo>
                    <a:pt x="1489" y="0"/>
                  </a:moveTo>
                  <a:cubicBezTo>
                    <a:pt x="669" y="0"/>
                    <a:pt x="0" y="669"/>
                    <a:pt x="0" y="1459"/>
                  </a:cubicBezTo>
                  <a:lnTo>
                    <a:pt x="0" y="6839"/>
                  </a:lnTo>
                  <a:cubicBezTo>
                    <a:pt x="0" y="7295"/>
                    <a:pt x="395" y="7690"/>
                    <a:pt x="851" y="7690"/>
                  </a:cubicBezTo>
                  <a:lnTo>
                    <a:pt x="15441" y="7690"/>
                  </a:lnTo>
                  <a:cubicBezTo>
                    <a:pt x="15897" y="7690"/>
                    <a:pt x="16262" y="7325"/>
                    <a:pt x="16262" y="6869"/>
                  </a:cubicBezTo>
                  <a:lnTo>
                    <a:pt x="16262" y="1429"/>
                  </a:lnTo>
                  <a:cubicBezTo>
                    <a:pt x="16262" y="638"/>
                    <a:pt x="15623" y="0"/>
                    <a:pt x="148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4"/>
            <p:cNvSpPr/>
            <p:nvPr/>
          </p:nvSpPr>
          <p:spPr>
            <a:xfrm>
              <a:off x="9712425" y="3085050"/>
              <a:ext cx="142900" cy="142875"/>
            </a:xfrm>
            <a:custGeom>
              <a:avLst/>
              <a:gdLst/>
              <a:ahLst/>
              <a:cxnLst/>
              <a:rect l="l" t="t" r="r" b="b"/>
              <a:pathLst>
                <a:path w="5716" h="5715" extrusionOk="0">
                  <a:moveTo>
                    <a:pt x="2858" y="0"/>
                  </a:moveTo>
                  <a:cubicBezTo>
                    <a:pt x="1278" y="0"/>
                    <a:pt x="1" y="1277"/>
                    <a:pt x="1" y="2857"/>
                  </a:cubicBezTo>
                  <a:cubicBezTo>
                    <a:pt x="1" y="4438"/>
                    <a:pt x="1278" y="5714"/>
                    <a:pt x="2858" y="5714"/>
                  </a:cubicBezTo>
                  <a:cubicBezTo>
                    <a:pt x="4439" y="5714"/>
                    <a:pt x="5715" y="4438"/>
                    <a:pt x="5715" y="2857"/>
                  </a:cubicBezTo>
                  <a:cubicBezTo>
                    <a:pt x="5715" y="1277"/>
                    <a:pt x="4439" y="0"/>
                    <a:pt x="2858" y="0"/>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34"/>
            <p:cNvSpPr/>
            <p:nvPr/>
          </p:nvSpPr>
          <p:spPr>
            <a:xfrm>
              <a:off x="9502700" y="2995375"/>
              <a:ext cx="142900" cy="142125"/>
            </a:xfrm>
            <a:custGeom>
              <a:avLst/>
              <a:gdLst/>
              <a:ahLst/>
              <a:cxnLst/>
              <a:rect l="l" t="t" r="r" b="b"/>
              <a:pathLst>
                <a:path w="5716" h="5685" extrusionOk="0">
                  <a:moveTo>
                    <a:pt x="2858" y="0"/>
                  </a:moveTo>
                  <a:cubicBezTo>
                    <a:pt x="1277" y="0"/>
                    <a:pt x="1" y="1277"/>
                    <a:pt x="1" y="2827"/>
                  </a:cubicBezTo>
                  <a:cubicBezTo>
                    <a:pt x="1" y="4408"/>
                    <a:pt x="1277" y="5684"/>
                    <a:pt x="2858" y="5684"/>
                  </a:cubicBezTo>
                  <a:cubicBezTo>
                    <a:pt x="4438" y="5684"/>
                    <a:pt x="5715" y="4408"/>
                    <a:pt x="5715" y="2827"/>
                  </a:cubicBezTo>
                  <a:cubicBezTo>
                    <a:pt x="5715" y="1277"/>
                    <a:pt x="4438" y="0"/>
                    <a:pt x="2858" y="0"/>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34"/>
            <p:cNvSpPr/>
            <p:nvPr/>
          </p:nvSpPr>
          <p:spPr>
            <a:xfrm>
              <a:off x="12039225" y="2995375"/>
              <a:ext cx="142875" cy="142125"/>
            </a:xfrm>
            <a:custGeom>
              <a:avLst/>
              <a:gdLst/>
              <a:ahLst/>
              <a:cxnLst/>
              <a:rect l="l" t="t" r="r" b="b"/>
              <a:pathLst>
                <a:path w="5715" h="5685" extrusionOk="0">
                  <a:moveTo>
                    <a:pt x="2858" y="0"/>
                  </a:moveTo>
                  <a:cubicBezTo>
                    <a:pt x="1277" y="0"/>
                    <a:pt x="1" y="1277"/>
                    <a:pt x="1" y="2827"/>
                  </a:cubicBezTo>
                  <a:cubicBezTo>
                    <a:pt x="1" y="4408"/>
                    <a:pt x="1277" y="5684"/>
                    <a:pt x="2858" y="5684"/>
                  </a:cubicBezTo>
                  <a:cubicBezTo>
                    <a:pt x="4408" y="5684"/>
                    <a:pt x="5715" y="4408"/>
                    <a:pt x="5715" y="2827"/>
                  </a:cubicBezTo>
                  <a:cubicBezTo>
                    <a:pt x="5715" y="1277"/>
                    <a:pt x="4408" y="0"/>
                    <a:pt x="2858" y="0"/>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34"/>
            <p:cNvSpPr/>
            <p:nvPr/>
          </p:nvSpPr>
          <p:spPr>
            <a:xfrm>
              <a:off x="11818100" y="3085050"/>
              <a:ext cx="142875" cy="142875"/>
            </a:xfrm>
            <a:custGeom>
              <a:avLst/>
              <a:gdLst/>
              <a:ahLst/>
              <a:cxnLst/>
              <a:rect l="l" t="t" r="r" b="b"/>
              <a:pathLst>
                <a:path w="5715" h="5715" extrusionOk="0">
                  <a:moveTo>
                    <a:pt x="2858" y="0"/>
                  </a:moveTo>
                  <a:cubicBezTo>
                    <a:pt x="1277" y="0"/>
                    <a:pt x="0" y="1277"/>
                    <a:pt x="0" y="2857"/>
                  </a:cubicBezTo>
                  <a:cubicBezTo>
                    <a:pt x="0" y="4438"/>
                    <a:pt x="1277" y="5714"/>
                    <a:pt x="2858" y="5714"/>
                  </a:cubicBezTo>
                  <a:cubicBezTo>
                    <a:pt x="4438" y="5714"/>
                    <a:pt x="5715" y="4438"/>
                    <a:pt x="5715" y="2857"/>
                  </a:cubicBezTo>
                  <a:cubicBezTo>
                    <a:pt x="5715" y="1277"/>
                    <a:pt x="4438" y="0"/>
                    <a:pt x="2858" y="0"/>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34"/>
            <p:cNvSpPr/>
            <p:nvPr/>
          </p:nvSpPr>
          <p:spPr>
            <a:xfrm>
              <a:off x="9401650" y="1321350"/>
              <a:ext cx="2879250" cy="137550"/>
            </a:xfrm>
            <a:custGeom>
              <a:avLst/>
              <a:gdLst/>
              <a:ahLst/>
              <a:cxnLst/>
              <a:rect l="l" t="t" r="r" b="b"/>
              <a:pathLst>
                <a:path w="115170" h="5502" fill="none" extrusionOk="0">
                  <a:moveTo>
                    <a:pt x="0" y="0"/>
                  </a:moveTo>
                  <a:lnTo>
                    <a:pt x="115169" y="0"/>
                  </a:lnTo>
                  <a:lnTo>
                    <a:pt x="115169" y="5502"/>
                  </a:lnTo>
                  <a:lnTo>
                    <a:pt x="0" y="5502"/>
                  </a:lnTo>
                  <a:close/>
                </a:path>
              </a:pathLst>
            </a:custGeom>
            <a:noFill/>
            <a:ln w="9525" cap="flat" cmpd="sng">
              <a:solidFill>
                <a:srgbClr val="E69E1A"/>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34"/>
            <p:cNvSpPr/>
            <p:nvPr/>
          </p:nvSpPr>
          <p:spPr>
            <a:xfrm>
              <a:off x="9356050" y="3835800"/>
              <a:ext cx="2983350" cy="59300"/>
            </a:xfrm>
            <a:custGeom>
              <a:avLst/>
              <a:gdLst/>
              <a:ahLst/>
              <a:cxnLst/>
              <a:rect l="l" t="t" r="r" b="b"/>
              <a:pathLst>
                <a:path w="119334" h="2372" extrusionOk="0">
                  <a:moveTo>
                    <a:pt x="0" y="1"/>
                  </a:moveTo>
                  <a:lnTo>
                    <a:pt x="0" y="2372"/>
                  </a:lnTo>
                  <a:lnTo>
                    <a:pt x="119334" y="2372"/>
                  </a:lnTo>
                  <a:lnTo>
                    <a:pt x="119334" y="1"/>
                  </a:lnTo>
                  <a:close/>
                </a:path>
              </a:pathLst>
            </a:custGeom>
            <a:solidFill>
              <a:srgbClr val="5454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34"/>
            <p:cNvSpPr/>
            <p:nvPr/>
          </p:nvSpPr>
          <p:spPr>
            <a:xfrm>
              <a:off x="9946475" y="1574375"/>
              <a:ext cx="1791100" cy="651250"/>
            </a:xfrm>
            <a:custGeom>
              <a:avLst/>
              <a:gdLst/>
              <a:ahLst/>
              <a:cxnLst/>
              <a:rect l="l" t="t" r="r" b="b"/>
              <a:pathLst>
                <a:path w="71644" h="26050" extrusionOk="0">
                  <a:moveTo>
                    <a:pt x="5563" y="1"/>
                  </a:moveTo>
                  <a:cubicBezTo>
                    <a:pt x="2493" y="31"/>
                    <a:pt x="1" y="2493"/>
                    <a:pt x="1" y="5563"/>
                  </a:cubicBezTo>
                  <a:lnTo>
                    <a:pt x="1" y="23193"/>
                  </a:lnTo>
                  <a:cubicBezTo>
                    <a:pt x="1" y="24773"/>
                    <a:pt x="1277" y="26050"/>
                    <a:pt x="2858" y="26050"/>
                  </a:cubicBezTo>
                  <a:lnTo>
                    <a:pt x="68786" y="26050"/>
                  </a:lnTo>
                  <a:cubicBezTo>
                    <a:pt x="70367" y="26050"/>
                    <a:pt x="71643" y="24773"/>
                    <a:pt x="71643" y="23193"/>
                  </a:cubicBezTo>
                  <a:lnTo>
                    <a:pt x="71643" y="5563"/>
                  </a:lnTo>
                  <a:cubicBezTo>
                    <a:pt x="71643" y="2493"/>
                    <a:pt x="69181" y="31"/>
                    <a:pt x="66111" y="1"/>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34"/>
            <p:cNvSpPr/>
            <p:nvPr/>
          </p:nvSpPr>
          <p:spPr>
            <a:xfrm>
              <a:off x="11923725" y="1544750"/>
              <a:ext cx="302450" cy="710525"/>
            </a:xfrm>
            <a:custGeom>
              <a:avLst/>
              <a:gdLst/>
              <a:ahLst/>
              <a:cxnLst/>
              <a:rect l="l" t="t" r="r" b="b"/>
              <a:pathLst>
                <a:path w="12098" h="28421" extrusionOk="0">
                  <a:moveTo>
                    <a:pt x="6049" y="0"/>
                  </a:moveTo>
                  <a:cubicBezTo>
                    <a:pt x="2706" y="31"/>
                    <a:pt x="31" y="2706"/>
                    <a:pt x="0" y="6049"/>
                  </a:cubicBezTo>
                  <a:lnTo>
                    <a:pt x="0" y="22371"/>
                  </a:lnTo>
                  <a:cubicBezTo>
                    <a:pt x="31" y="25715"/>
                    <a:pt x="2706" y="28420"/>
                    <a:pt x="6049" y="28420"/>
                  </a:cubicBezTo>
                  <a:cubicBezTo>
                    <a:pt x="9393" y="28420"/>
                    <a:pt x="12067" y="25715"/>
                    <a:pt x="12098" y="22371"/>
                  </a:cubicBezTo>
                  <a:lnTo>
                    <a:pt x="12098" y="6049"/>
                  </a:lnTo>
                  <a:cubicBezTo>
                    <a:pt x="12067" y="2706"/>
                    <a:pt x="9393" y="31"/>
                    <a:pt x="6049"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3" name="Google Shape;853;p34"/>
            <p:cNvSpPr/>
            <p:nvPr/>
          </p:nvSpPr>
          <p:spPr>
            <a:xfrm>
              <a:off x="11994400" y="2469525"/>
              <a:ext cx="231775" cy="231800"/>
            </a:xfrm>
            <a:custGeom>
              <a:avLst/>
              <a:gdLst/>
              <a:ahLst/>
              <a:cxnLst/>
              <a:rect l="l" t="t" r="r" b="b"/>
              <a:pathLst>
                <a:path w="9271" h="9272" extrusionOk="0">
                  <a:moveTo>
                    <a:pt x="4651" y="1"/>
                  </a:moveTo>
                  <a:cubicBezTo>
                    <a:pt x="2067" y="1"/>
                    <a:pt x="0" y="2068"/>
                    <a:pt x="0" y="4651"/>
                  </a:cubicBezTo>
                  <a:cubicBezTo>
                    <a:pt x="0" y="7204"/>
                    <a:pt x="2067" y="9271"/>
                    <a:pt x="4651" y="9271"/>
                  </a:cubicBezTo>
                  <a:cubicBezTo>
                    <a:pt x="7204" y="9271"/>
                    <a:pt x="9271" y="7204"/>
                    <a:pt x="9271" y="4651"/>
                  </a:cubicBezTo>
                  <a:cubicBezTo>
                    <a:pt x="9271" y="2068"/>
                    <a:pt x="7204" y="1"/>
                    <a:pt x="4651" y="1"/>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34"/>
            <p:cNvSpPr/>
            <p:nvPr/>
          </p:nvSpPr>
          <p:spPr>
            <a:xfrm>
              <a:off x="11818100" y="2469525"/>
              <a:ext cx="231800" cy="231800"/>
            </a:xfrm>
            <a:custGeom>
              <a:avLst/>
              <a:gdLst/>
              <a:ahLst/>
              <a:cxnLst/>
              <a:rect l="l" t="t" r="r" b="b"/>
              <a:pathLst>
                <a:path w="9272" h="9272" extrusionOk="0">
                  <a:moveTo>
                    <a:pt x="4621" y="1"/>
                  </a:moveTo>
                  <a:cubicBezTo>
                    <a:pt x="2067" y="1"/>
                    <a:pt x="0" y="2068"/>
                    <a:pt x="0" y="4651"/>
                  </a:cubicBezTo>
                  <a:cubicBezTo>
                    <a:pt x="0" y="7204"/>
                    <a:pt x="2067" y="9271"/>
                    <a:pt x="4621" y="9271"/>
                  </a:cubicBezTo>
                  <a:cubicBezTo>
                    <a:pt x="7204" y="9271"/>
                    <a:pt x="9271" y="7204"/>
                    <a:pt x="9271" y="4651"/>
                  </a:cubicBezTo>
                  <a:cubicBezTo>
                    <a:pt x="9271" y="2068"/>
                    <a:pt x="7204" y="1"/>
                    <a:pt x="4621" y="1"/>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34"/>
            <p:cNvSpPr/>
            <p:nvPr/>
          </p:nvSpPr>
          <p:spPr>
            <a:xfrm>
              <a:off x="11663850" y="1040175"/>
              <a:ext cx="231775" cy="231025"/>
            </a:xfrm>
            <a:custGeom>
              <a:avLst/>
              <a:gdLst/>
              <a:ahLst/>
              <a:cxnLst/>
              <a:rect l="l" t="t" r="r" b="b"/>
              <a:pathLst>
                <a:path w="9271" h="9241" extrusionOk="0">
                  <a:moveTo>
                    <a:pt x="4620" y="1"/>
                  </a:moveTo>
                  <a:cubicBezTo>
                    <a:pt x="2067" y="1"/>
                    <a:pt x="0" y="2068"/>
                    <a:pt x="0" y="4621"/>
                  </a:cubicBezTo>
                  <a:cubicBezTo>
                    <a:pt x="0" y="7174"/>
                    <a:pt x="2067" y="9241"/>
                    <a:pt x="4620" y="9241"/>
                  </a:cubicBezTo>
                  <a:cubicBezTo>
                    <a:pt x="7173" y="9241"/>
                    <a:pt x="9271" y="7174"/>
                    <a:pt x="9271" y="4621"/>
                  </a:cubicBezTo>
                  <a:cubicBezTo>
                    <a:pt x="9271" y="2068"/>
                    <a:pt x="7173" y="1"/>
                    <a:pt x="4620" y="1"/>
                  </a:cubicBezTo>
                  <a:close/>
                </a:path>
              </a:pathLst>
            </a:custGeom>
            <a:solidFill>
              <a:srgbClr val="FAD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34"/>
            <p:cNvSpPr/>
            <p:nvPr/>
          </p:nvSpPr>
          <p:spPr>
            <a:xfrm>
              <a:off x="11933600" y="1040175"/>
              <a:ext cx="231800" cy="231025"/>
            </a:xfrm>
            <a:custGeom>
              <a:avLst/>
              <a:gdLst/>
              <a:ahLst/>
              <a:cxnLst/>
              <a:rect l="l" t="t" r="r" b="b"/>
              <a:pathLst>
                <a:path w="9272" h="9241" extrusionOk="0">
                  <a:moveTo>
                    <a:pt x="4651" y="1"/>
                  </a:moveTo>
                  <a:cubicBezTo>
                    <a:pt x="2098" y="1"/>
                    <a:pt x="1" y="2068"/>
                    <a:pt x="1" y="4621"/>
                  </a:cubicBezTo>
                  <a:cubicBezTo>
                    <a:pt x="1" y="7174"/>
                    <a:pt x="2098" y="9241"/>
                    <a:pt x="4651" y="9241"/>
                  </a:cubicBezTo>
                  <a:cubicBezTo>
                    <a:pt x="7204" y="9241"/>
                    <a:pt x="9271" y="7174"/>
                    <a:pt x="9271" y="4621"/>
                  </a:cubicBezTo>
                  <a:cubicBezTo>
                    <a:pt x="9271" y="2068"/>
                    <a:pt x="7204" y="1"/>
                    <a:pt x="4651" y="1"/>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34"/>
            <p:cNvSpPr/>
            <p:nvPr/>
          </p:nvSpPr>
          <p:spPr>
            <a:xfrm>
              <a:off x="10985250" y="1574375"/>
              <a:ext cx="500800" cy="651250"/>
            </a:xfrm>
            <a:custGeom>
              <a:avLst/>
              <a:gdLst/>
              <a:ahLst/>
              <a:cxnLst/>
              <a:rect l="l" t="t" r="r" b="b"/>
              <a:pathLst>
                <a:path w="20032" h="26050" extrusionOk="0">
                  <a:moveTo>
                    <a:pt x="16110" y="1"/>
                  </a:moveTo>
                  <a:lnTo>
                    <a:pt x="1" y="26050"/>
                  </a:lnTo>
                  <a:lnTo>
                    <a:pt x="4499" y="26050"/>
                  </a:lnTo>
                  <a:lnTo>
                    <a:pt x="20031" y="1"/>
                  </a:lnTo>
                  <a:close/>
                </a:path>
              </a:pathLst>
            </a:custGeom>
            <a:solidFill>
              <a:srgbClr val="595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34"/>
            <p:cNvSpPr/>
            <p:nvPr/>
          </p:nvSpPr>
          <p:spPr>
            <a:xfrm>
              <a:off x="10359100" y="1574375"/>
              <a:ext cx="830600" cy="651250"/>
            </a:xfrm>
            <a:custGeom>
              <a:avLst/>
              <a:gdLst/>
              <a:ahLst/>
              <a:cxnLst/>
              <a:rect l="l" t="t" r="r" b="b"/>
              <a:pathLst>
                <a:path w="33224" h="26050" extrusionOk="0">
                  <a:moveTo>
                    <a:pt x="16627" y="1"/>
                  </a:moveTo>
                  <a:lnTo>
                    <a:pt x="1" y="26050"/>
                  </a:lnTo>
                  <a:lnTo>
                    <a:pt x="17691" y="26050"/>
                  </a:lnTo>
                  <a:lnTo>
                    <a:pt x="33223" y="1"/>
                  </a:lnTo>
                  <a:close/>
                </a:path>
              </a:pathLst>
            </a:custGeom>
            <a:solidFill>
              <a:srgbClr val="595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34"/>
            <p:cNvSpPr/>
            <p:nvPr/>
          </p:nvSpPr>
          <p:spPr>
            <a:xfrm>
              <a:off x="11923725" y="1675450"/>
              <a:ext cx="300950" cy="446075"/>
            </a:xfrm>
            <a:custGeom>
              <a:avLst/>
              <a:gdLst/>
              <a:ahLst/>
              <a:cxnLst/>
              <a:rect l="l" t="t" r="r" b="b"/>
              <a:pathLst>
                <a:path w="12038" h="17843" extrusionOk="0">
                  <a:moveTo>
                    <a:pt x="12037" y="0"/>
                  </a:moveTo>
                  <a:lnTo>
                    <a:pt x="0" y="13162"/>
                  </a:lnTo>
                  <a:lnTo>
                    <a:pt x="61" y="17843"/>
                  </a:lnTo>
                  <a:lnTo>
                    <a:pt x="12037" y="5259"/>
                  </a:lnTo>
                  <a:lnTo>
                    <a:pt x="12037" y="0"/>
                  </a:lnTo>
                  <a:close/>
                </a:path>
              </a:pathLst>
            </a:custGeom>
            <a:solidFill>
              <a:srgbClr val="595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34"/>
            <p:cNvSpPr/>
            <p:nvPr/>
          </p:nvSpPr>
          <p:spPr>
            <a:xfrm>
              <a:off x="9459400" y="1675450"/>
              <a:ext cx="300175" cy="446075"/>
            </a:xfrm>
            <a:custGeom>
              <a:avLst/>
              <a:gdLst/>
              <a:ahLst/>
              <a:cxnLst/>
              <a:rect l="l" t="t" r="r" b="b"/>
              <a:pathLst>
                <a:path w="12007" h="17843" extrusionOk="0">
                  <a:moveTo>
                    <a:pt x="12006" y="0"/>
                  </a:moveTo>
                  <a:lnTo>
                    <a:pt x="0" y="13162"/>
                  </a:lnTo>
                  <a:lnTo>
                    <a:pt x="31" y="17843"/>
                  </a:lnTo>
                  <a:lnTo>
                    <a:pt x="12006" y="5259"/>
                  </a:lnTo>
                  <a:lnTo>
                    <a:pt x="12006" y="0"/>
                  </a:lnTo>
                  <a:close/>
                </a:path>
              </a:pathLst>
            </a:custGeom>
            <a:solidFill>
              <a:srgbClr val="5955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61" name="Google Shape;861;p34"/>
          <p:cNvSpPr/>
          <p:nvPr/>
        </p:nvSpPr>
        <p:spPr>
          <a:xfrm>
            <a:off x="5032001" y="4219556"/>
            <a:ext cx="1015147" cy="1126115"/>
          </a:xfrm>
          <a:custGeom>
            <a:avLst/>
            <a:gdLst/>
            <a:ahLst/>
            <a:cxnLst/>
            <a:rect l="l" t="t" r="r" b="b"/>
            <a:pathLst>
              <a:path w="16988" h="18845" extrusionOk="0">
                <a:moveTo>
                  <a:pt x="9137" y="1"/>
                </a:moveTo>
                <a:cubicBezTo>
                  <a:pt x="6928" y="1"/>
                  <a:pt x="6437" y="1552"/>
                  <a:pt x="6440" y="1610"/>
                </a:cubicBezTo>
                <a:lnTo>
                  <a:pt x="6440" y="1610"/>
                </a:lnTo>
                <a:cubicBezTo>
                  <a:pt x="6010" y="1235"/>
                  <a:pt x="4994" y="878"/>
                  <a:pt x="4256" y="878"/>
                </a:cubicBezTo>
                <a:cubicBezTo>
                  <a:pt x="3915" y="878"/>
                  <a:pt x="3634" y="954"/>
                  <a:pt x="3497" y="1140"/>
                </a:cubicBezTo>
                <a:cubicBezTo>
                  <a:pt x="3029" y="1725"/>
                  <a:pt x="4304" y="2891"/>
                  <a:pt x="4321" y="2907"/>
                </a:cubicBezTo>
                <a:lnTo>
                  <a:pt x="4321" y="2907"/>
                </a:lnTo>
                <a:cubicBezTo>
                  <a:pt x="4309" y="2895"/>
                  <a:pt x="3635" y="2286"/>
                  <a:pt x="2856" y="2286"/>
                </a:cubicBezTo>
                <a:cubicBezTo>
                  <a:pt x="2525" y="2286"/>
                  <a:pt x="2175" y="2396"/>
                  <a:pt x="1849" y="2711"/>
                </a:cubicBezTo>
                <a:cubicBezTo>
                  <a:pt x="789" y="3771"/>
                  <a:pt x="3340" y="4909"/>
                  <a:pt x="3340" y="4909"/>
                </a:cubicBezTo>
                <a:cubicBezTo>
                  <a:pt x="3340" y="4909"/>
                  <a:pt x="2575" y="4605"/>
                  <a:pt x="1790" y="4605"/>
                </a:cubicBezTo>
                <a:cubicBezTo>
                  <a:pt x="1005" y="4605"/>
                  <a:pt x="200" y="4909"/>
                  <a:pt x="121" y="6126"/>
                </a:cubicBezTo>
                <a:cubicBezTo>
                  <a:pt x="1" y="8021"/>
                  <a:pt x="1908" y="8855"/>
                  <a:pt x="2807" y="9142"/>
                </a:cubicBezTo>
                <a:lnTo>
                  <a:pt x="2807" y="9142"/>
                </a:lnTo>
                <a:cubicBezTo>
                  <a:pt x="2783" y="9141"/>
                  <a:pt x="2759" y="9140"/>
                  <a:pt x="2735" y="9140"/>
                </a:cubicBezTo>
                <a:cubicBezTo>
                  <a:pt x="2371" y="9140"/>
                  <a:pt x="1949" y="9352"/>
                  <a:pt x="1927" y="10326"/>
                </a:cubicBezTo>
                <a:cubicBezTo>
                  <a:pt x="1870" y="11555"/>
                  <a:pt x="3164" y="12305"/>
                  <a:pt x="4130" y="12305"/>
                </a:cubicBezTo>
                <a:cubicBezTo>
                  <a:pt x="4491" y="12305"/>
                  <a:pt x="4807" y="12200"/>
                  <a:pt x="4989" y="11975"/>
                </a:cubicBezTo>
                <a:cubicBezTo>
                  <a:pt x="5184" y="11669"/>
                  <a:pt x="5535" y="11482"/>
                  <a:pt x="5891" y="11482"/>
                </a:cubicBezTo>
                <a:cubicBezTo>
                  <a:pt x="6038" y="11482"/>
                  <a:pt x="6186" y="11514"/>
                  <a:pt x="6324" y="11583"/>
                </a:cubicBezTo>
                <a:cubicBezTo>
                  <a:pt x="8404" y="12878"/>
                  <a:pt x="7109" y="18845"/>
                  <a:pt x="7109" y="18845"/>
                </a:cubicBezTo>
                <a:lnTo>
                  <a:pt x="8718" y="18845"/>
                </a:lnTo>
                <a:cubicBezTo>
                  <a:pt x="7815" y="13663"/>
                  <a:pt x="9268" y="11897"/>
                  <a:pt x="9268" y="11897"/>
                </a:cubicBezTo>
                <a:cubicBezTo>
                  <a:pt x="9386" y="11820"/>
                  <a:pt x="9506" y="11789"/>
                  <a:pt x="9629" y="11789"/>
                </a:cubicBezTo>
                <a:cubicBezTo>
                  <a:pt x="10205" y="11789"/>
                  <a:pt x="10844" y="12476"/>
                  <a:pt x="11574" y="12476"/>
                </a:cubicBezTo>
                <a:cubicBezTo>
                  <a:pt x="11730" y="12476"/>
                  <a:pt x="11890" y="12444"/>
                  <a:pt x="12055" y="12368"/>
                </a:cubicBezTo>
                <a:cubicBezTo>
                  <a:pt x="13154" y="11857"/>
                  <a:pt x="12173" y="10602"/>
                  <a:pt x="12173" y="10601"/>
                </a:cubicBezTo>
                <a:lnTo>
                  <a:pt x="12173" y="10601"/>
                </a:lnTo>
                <a:cubicBezTo>
                  <a:pt x="12707" y="11221"/>
                  <a:pt x="13294" y="11418"/>
                  <a:pt x="13822" y="11418"/>
                </a:cubicBezTo>
                <a:cubicBezTo>
                  <a:pt x="14732" y="11418"/>
                  <a:pt x="15470" y="10837"/>
                  <a:pt x="15470" y="10837"/>
                </a:cubicBezTo>
                <a:cubicBezTo>
                  <a:pt x="16988" y="8790"/>
                  <a:pt x="14063" y="7568"/>
                  <a:pt x="13457" y="7342"/>
                </a:cubicBezTo>
                <a:lnTo>
                  <a:pt x="13457" y="7342"/>
                </a:lnTo>
                <a:cubicBezTo>
                  <a:pt x="13686" y="7419"/>
                  <a:pt x="14248" y="7588"/>
                  <a:pt x="14802" y="7588"/>
                </a:cubicBezTo>
                <a:cubicBezTo>
                  <a:pt x="15496" y="7588"/>
                  <a:pt x="16177" y="7324"/>
                  <a:pt x="16177" y="6283"/>
                </a:cubicBezTo>
                <a:cubicBezTo>
                  <a:pt x="16177" y="4163"/>
                  <a:pt x="12958" y="3810"/>
                  <a:pt x="12958" y="3810"/>
                </a:cubicBezTo>
                <a:cubicBezTo>
                  <a:pt x="15039" y="3613"/>
                  <a:pt x="14293" y="1415"/>
                  <a:pt x="11427" y="434"/>
                </a:cubicBezTo>
                <a:cubicBezTo>
                  <a:pt x="10510" y="123"/>
                  <a:pt x="9756" y="1"/>
                  <a:pt x="9137" y="1"/>
                </a:cubicBez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2" name="Google Shape;862;p34"/>
          <p:cNvSpPr txBox="1">
            <a:spLocks noGrp="1"/>
          </p:cNvSpPr>
          <p:nvPr>
            <p:ph type="ctrTitle"/>
          </p:nvPr>
        </p:nvSpPr>
        <p:spPr>
          <a:xfrm rot="349">
            <a:off x="6703179" y="1524367"/>
            <a:ext cx="3936800" cy="1505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200"/>
              <a:buNone/>
              <a:defRPr sz="8000">
                <a:solidFill>
                  <a:srgbClr val="FFFFFF"/>
                </a:solidFill>
                <a:latin typeface="Mouse Memoirs"/>
                <a:ea typeface="Mouse Memoirs"/>
                <a:cs typeface="Mouse Memoirs"/>
                <a:sym typeface="Mouse Memoirs"/>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863" name="Google Shape;863;p34"/>
          <p:cNvSpPr txBox="1">
            <a:spLocks noGrp="1"/>
          </p:cNvSpPr>
          <p:nvPr>
            <p:ph type="subTitle" idx="1"/>
          </p:nvPr>
        </p:nvSpPr>
        <p:spPr>
          <a:xfrm>
            <a:off x="6636979" y="2958133"/>
            <a:ext cx="4069200" cy="15060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Clr>
                <a:srgbClr val="FFFFFF"/>
              </a:buClr>
              <a:buSzPts val="2800"/>
              <a:buNone/>
              <a:defRPr sz="2133">
                <a:solidFill>
                  <a:srgbClr val="FFFFFF"/>
                </a:solidFill>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0104117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864"/>
        <p:cNvGrpSpPr/>
        <p:nvPr/>
      </p:nvGrpSpPr>
      <p:grpSpPr>
        <a:xfrm>
          <a:off x="0" y="0"/>
          <a:ext cx="0" cy="0"/>
          <a:chOff x="0" y="0"/>
          <a:chExt cx="0" cy="0"/>
        </a:xfrm>
      </p:grpSpPr>
      <p:grpSp>
        <p:nvGrpSpPr>
          <p:cNvPr id="865" name="Google Shape;865;p35"/>
          <p:cNvGrpSpPr/>
          <p:nvPr/>
        </p:nvGrpSpPr>
        <p:grpSpPr>
          <a:xfrm flipH="1">
            <a:off x="9840477" y="4284485"/>
            <a:ext cx="1868392" cy="2589073"/>
            <a:chOff x="1002412" y="3043930"/>
            <a:chExt cx="1598009" cy="2214397"/>
          </a:xfrm>
        </p:grpSpPr>
        <p:sp>
          <p:nvSpPr>
            <p:cNvPr id="866" name="Google Shape;866;p35"/>
            <p:cNvSpPr/>
            <p:nvPr/>
          </p:nvSpPr>
          <p:spPr>
            <a:xfrm>
              <a:off x="1717766" y="4672597"/>
              <a:ext cx="165949" cy="585731"/>
            </a:xfrm>
            <a:custGeom>
              <a:avLst/>
              <a:gdLst/>
              <a:ahLst/>
              <a:cxnLst/>
              <a:rect l="l" t="t" r="r" b="b"/>
              <a:pathLst>
                <a:path w="4672" h="16489" extrusionOk="0">
                  <a:moveTo>
                    <a:pt x="0" y="1"/>
                  </a:moveTo>
                  <a:lnTo>
                    <a:pt x="0" y="16488"/>
                  </a:lnTo>
                  <a:lnTo>
                    <a:pt x="4672" y="16488"/>
                  </a:lnTo>
                  <a:lnTo>
                    <a:pt x="467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35"/>
            <p:cNvSpPr/>
            <p:nvPr/>
          </p:nvSpPr>
          <p:spPr>
            <a:xfrm>
              <a:off x="1002412" y="3043930"/>
              <a:ext cx="1598009" cy="1855660"/>
            </a:xfrm>
            <a:custGeom>
              <a:avLst/>
              <a:gdLst/>
              <a:ahLst/>
              <a:cxnLst/>
              <a:rect l="l" t="t" r="r" b="b"/>
              <a:pathLst>
                <a:path w="44989" h="52239" extrusionOk="0">
                  <a:moveTo>
                    <a:pt x="22220" y="0"/>
                  </a:moveTo>
                  <a:cubicBezTo>
                    <a:pt x="22220" y="15938"/>
                    <a:pt x="12053" y="24025"/>
                    <a:pt x="4751" y="25399"/>
                  </a:cubicBezTo>
                  <a:cubicBezTo>
                    <a:pt x="5509" y="25624"/>
                    <a:pt x="6279" y="25720"/>
                    <a:pt x="7040" y="25720"/>
                  </a:cubicBezTo>
                  <a:cubicBezTo>
                    <a:pt x="11330" y="25720"/>
                    <a:pt x="15350" y="22690"/>
                    <a:pt x="15350" y="22690"/>
                  </a:cubicBezTo>
                  <a:lnTo>
                    <a:pt x="15350" y="22730"/>
                  </a:lnTo>
                  <a:cubicBezTo>
                    <a:pt x="12681" y="26223"/>
                    <a:pt x="8755" y="28579"/>
                    <a:pt x="4398" y="29325"/>
                  </a:cubicBezTo>
                  <a:cubicBezTo>
                    <a:pt x="4398" y="29325"/>
                    <a:pt x="5834" y="30167"/>
                    <a:pt x="8438" y="30167"/>
                  </a:cubicBezTo>
                  <a:cubicBezTo>
                    <a:pt x="9563" y="30167"/>
                    <a:pt x="10906" y="30010"/>
                    <a:pt x="12445" y="29560"/>
                  </a:cubicBezTo>
                  <a:lnTo>
                    <a:pt x="12445" y="29560"/>
                  </a:lnTo>
                  <a:cubicBezTo>
                    <a:pt x="9893" y="33329"/>
                    <a:pt x="6321" y="36312"/>
                    <a:pt x="2199" y="38275"/>
                  </a:cubicBezTo>
                  <a:cubicBezTo>
                    <a:pt x="2233" y="38309"/>
                    <a:pt x="2361" y="38325"/>
                    <a:pt x="2562" y="38325"/>
                  </a:cubicBezTo>
                  <a:cubicBezTo>
                    <a:pt x="3980" y="38325"/>
                    <a:pt x="9082" y="37535"/>
                    <a:pt x="11385" y="36744"/>
                  </a:cubicBezTo>
                  <a:lnTo>
                    <a:pt x="11385" y="36744"/>
                  </a:lnTo>
                  <a:cubicBezTo>
                    <a:pt x="9815" y="40042"/>
                    <a:pt x="5968" y="45655"/>
                    <a:pt x="1" y="46440"/>
                  </a:cubicBezTo>
                  <a:cubicBezTo>
                    <a:pt x="1" y="46440"/>
                    <a:pt x="1672" y="46784"/>
                    <a:pt x="3996" y="46784"/>
                  </a:cubicBezTo>
                  <a:cubicBezTo>
                    <a:pt x="6385" y="46784"/>
                    <a:pt x="9465" y="46421"/>
                    <a:pt x="12131" y="44949"/>
                  </a:cubicBezTo>
                  <a:lnTo>
                    <a:pt x="12131" y="44949"/>
                  </a:lnTo>
                  <a:cubicBezTo>
                    <a:pt x="11817" y="45852"/>
                    <a:pt x="8284" y="51033"/>
                    <a:pt x="4790" y="52093"/>
                  </a:cubicBezTo>
                  <a:cubicBezTo>
                    <a:pt x="5860" y="52152"/>
                    <a:pt x="6866" y="52179"/>
                    <a:pt x="7810" y="52179"/>
                  </a:cubicBezTo>
                  <a:cubicBezTo>
                    <a:pt x="20860" y="52179"/>
                    <a:pt x="22259" y="46990"/>
                    <a:pt x="22259" y="46990"/>
                  </a:cubicBezTo>
                  <a:cubicBezTo>
                    <a:pt x="22259" y="46990"/>
                    <a:pt x="23164" y="52239"/>
                    <a:pt x="37835" y="52239"/>
                  </a:cubicBezTo>
                  <a:cubicBezTo>
                    <a:pt x="38442" y="52239"/>
                    <a:pt x="39073" y="52230"/>
                    <a:pt x="39728" y="52211"/>
                  </a:cubicBezTo>
                  <a:cubicBezTo>
                    <a:pt x="39728" y="52211"/>
                    <a:pt x="31916" y="47893"/>
                    <a:pt x="31916" y="45302"/>
                  </a:cubicBezTo>
                  <a:lnTo>
                    <a:pt x="31916" y="45302"/>
                  </a:lnTo>
                  <a:cubicBezTo>
                    <a:pt x="34712" y="47054"/>
                    <a:pt x="37799" y="47514"/>
                    <a:pt x="40271" y="47514"/>
                  </a:cubicBezTo>
                  <a:cubicBezTo>
                    <a:pt x="43006" y="47514"/>
                    <a:pt x="44988" y="46951"/>
                    <a:pt x="44988" y="46951"/>
                  </a:cubicBezTo>
                  <a:cubicBezTo>
                    <a:pt x="38982" y="46166"/>
                    <a:pt x="34664" y="40159"/>
                    <a:pt x="33055" y="36901"/>
                  </a:cubicBezTo>
                  <a:lnTo>
                    <a:pt x="33055" y="36901"/>
                  </a:lnTo>
                  <a:cubicBezTo>
                    <a:pt x="35053" y="37567"/>
                    <a:pt x="39435" y="38748"/>
                    <a:pt x="41334" y="38748"/>
                  </a:cubicBezTo>
                  <a:cubicBezTo>
                    <a:pt x="41896" y="38748"/>
                    <a:pt x="42241" y="38644"/>
                    <a:pt x="42241" y="38393"/>
                  </a:cubicBezTo>
                  <a:cubicBezTo>
                    <a:pt x="36627" y="35370"/>
                    <a:pt x="33408" y="32073"/>
                    <a:pt x="31563" y="29325"/>
                  </a:cubicBezTo>
                  <a:lnTo>
                    <a:pt x="31563" y="29325"/>
                  </a:lnTo>
                  <a:cubicBezTo>
                    <a:pt x="33421" y="29953"/>
                    <a:pt x="35022" y="30162"/>
                    <a:pt x="36330" y="30162"/>
                  </a:cubicBezTo>
                  <a:cubicBezTo>
                    <a:pt x="38947" y="30162"/>
                    <a:pt x="40395" y="29325"/>
                    <a:pt x="40395" y="29325"/>
                  </a:cubicBezTo>
                  <a:cubicBezTo>
                    <a:pt x="36627" y="28697"/>
                    <a:pt x="33172" y="26812"/>
                    <a:pt x="30542" y="23986"/>
                  </a:cubicBezTo>
                  <a:lnTo>
                    <a:pt x="30542" y="23986"/>
                  </a:lnTo>
                  <a:cubicBezTo>
                    <a:pt x="32739" y="25526"/>
                    <a:pt x="35097" y="25917"/>
                    <a:pt x="36870" y="25917"/>
                  </a:cubicBezTo>
                  <a:cubicBezTo>
                    <a:pt x="38485" y="25917"/>
                    <a:pt x="39614" y="25592"/>
                    <a:pt x="39689" y="25517"/>
                  </a:cubicBezTo>
                  <a:cubicBezTo>
                    <a:pt x="34939" y="25517"/>
                    <a:pt x="22220" y="16056"/>
                    <a:pt x="22220" y="118"/>
                  </a:cubicBezTo>
                  <a:lnTo>
                    <a:pt x="22220" y="0"/>
                  </a:lnTo>
                  <a:close/>
                </a:path>
              </a:pathLst>
            </a:custGeom>
            <a:solidFill>
              <a:srgbClr val="82A6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68" name="Google Shape;868;p35"/>
          <p:cNvSpPr/>
          <p:nvPr/>
        </p:nvSpPr>
        <p:spPr>
          <a:xfrm flipH="1">
            <a:off x="10554933" y="5136405"/>
            <a:ext cx="1582467" cy="1759243"/>
          </a:xfrm>
          <a:custGeom>
            <a:avLst/>
            <a:gdLst/>
            <a:ahLst/>
            <a:cxnLst/>
            <a:rect l="l" t="t" r="r" b="b"/>
            <a:pathLst>
              <a:path w="53960" h="59981" extrusionOk="0">
                <a:moveTo>
                  <a:pt x="24850" y="0"/>
                </a:moveTo>
                <a:cubicBezTo>
                  <a:pt x="22889" y="0"/>
                  <a:pt x="20509" y="388"/>
                  <a:pt x="17628" y="1370"/>
                </a:cubicBezTo>
                <a:cubicBezTo>
                  <a:pt x="8560" y="4472"/>
                  <a:pt x="6244" y="11459"/>
                  <a:pt x="12760" y="12166"/>
                </a:cubicBezTo>
                <a:cubicBezTo>
                  <a:pt x="12760" y="12166"/>
                  <a:pt x="2514" y="13344"/>
                  <a:pt x="2514" y="20056"/>
                </a:cubicBezTo>
                <a:cubicBezTo>
                  <a:pt x="2514" y="23375"/>
                  <a:pt x="4704" y="24218"/>
                  <a:pt x="6932" y="24218"/>
                </a:cubicBezTo>
                <a:cubicBezTo>
                  <a:pt x="8673" y="24218"/>
                  <a:pt x="10438" y="23703"/>
                  <a:pt x="11196" y="23450"/>
                </a:cubicBezTo>
                <a:lnTo>
                  <a:pt x="11196" y="23450"/>
                </a:lnTo>
                <a:cubicBezTo>
                  <a:pt x="9167" y="24198"/>
                  <a:pt x="0" y="28018"/>
                  <a:pt x="4870" y="34463"/>
                </a:cubicBezTo>
                <a:cubicBezTo>
                  <a:pt x="4870" y="34463"/>
                  <a:pt x="7192" y="36328"/>
                  <a:pt x="10083" y="36328"/>
                </a:cubicBezTo>
                <a:cubicBezTo>
                  <a:pt x="11749" y="36328"/>
                  <a:pt x="13604" y="35709"/>
                  <a:pt x="15312" y="33757"/>
                </a:cubicBezTo>
                <a:lnTo>
                  <a:pt x="15312" y="33757"/>
                </a:lnTo>
                <a:cubicBezTo>
                  <a:pt x="15311" y="33757"/>
                  <a:pt x="12171" y="37683"/>
                  <a:pt x="15665" y="39331"/>
                </a:cubicBezTo>
                <a:cubicBezTo>
                  <a:pt x="16190" y="39582"/>
                  <a:pt x="16704" y="39684"/>
                  <a:pt x="17206" y="39684"/>
                </a:cubicBezTo>
                <a:cubicBezTo>
                  <a:pt x="19510" y="39684"/>
                  <a:pt x="21576" y="37525"/>
                  <a:pt x="23366" y="37525"/>
                </a:cubicBezTo>
                <a:cubicBezTo>
                  <a:pt x="23757" y="37525"/>
                  <a:pt x="24134" y="37628"/>
                  <a:pt x="24498" y="37879"/>
                </a:cubicBezTo>
                <a:cubicBezTo>
                  <a:pt x="24498" y="37879"/>
                  <a:pt x="29130" y="43492"/>
                  <a:pt x="26343" y="59980"/>
                </a:cubicBezTo>
                <a:lnTo>
                  <a:pt x="31446" y="59980"/>
                </a:lnTo>
                <a:cubicBezTo>
                  <a:pt x="31446" y="59980"/>
                  <a:pt x="27246" y="40980"/>
                  <a:pt x="33880" y="36897"/>
                </a:cubicBezTo>
                <a:cubicBezTo>
                  <a:pt x="33880" y="36897"/>
                  <a:pt x="34448" y="36568"/>
                  <a:pt x="35278" y="36568"/>
                </a:cubicBezTo>
                <a:cubicBezTo>
                  <a:pt x="36095" y="36568"/>
                  <a:pt x="37166" y="36887"/>
                  <a:pt x="38198" y="38154"/>
                </a:cubicBezTo>
                <a:cubicBezTo>
                  <a:pt x="38764" y="38848"/>
                  <a:pt x="39760" y="39176"/>
                  <a:pt x="40905" y="39176"/>
                </a:cubicBezTo>
                <a:cubicBezTo>
                  <a:pt x="43970" y="39176"/>
                  <a:pt x="48105" y="36826"/>
                  <a:pt x="47934" y="32854"/>
                </a:cubicBezTo>
                <a:cubicBezTo>
                  <a:pt x="47799" y="29765"/>
                  <a:pt x="46414" y="29101"/>
                  <a:pt x="45248" y="29101"/>
                </a:cubicBezTo>
                <a:cubicBezTo>
                  <a:pt x="45160" y="29101"/>
                  <a:pt x="45073" y="29105"/>
                  <a:pt x="44989" y="29111"/>
                </a:cubicBezTo>
                <a:lnTo>
                  <a:pt x="44989" y="29111"/>
                </a:lnTo>
                <a:cubicBezTo>
                  <a:pt x="47808" y="28235"/>
                  <a:pt x="53959" y="25627"/>
                  <a:pt x="53626" y="19625"/>
                </a:cubicBezTo>
                <a:cubicBezTo>
                  <a:pt x="53389" y="15718"/>
                  <a:pt x="50803" y="14747"/>
                  <a:pt x="48288" y="14747"/>
                </a:cubicBezTo>
                <a:cubicBezTo>
                  <a:pt x="45799" y="14747"/>
                  <a:pt x="43380" y="15699"/>
                  <a:pt x="43380" y="15699"/>
                </a:cubicBezTo>
                <a:cubicBezTo>
                  <a:pt x="43380" y="15699"/>
                  <a:pt x="51506" y="12087"/>
                  <a:pt x="48051" y="8711"/>
                </a:cubicBezTo>
                <a:cubicBezTo>
                  <a:pt x="47008" y="7703"/>
                  <a:pt x="45895" y="7350"/>
                  <a:pt x="44846" y="7350"/>
                </a:cubicBezTo>
                <a:cubicBezTo>
                  <a:pt x="42446" y="7350"/>
                  <a:pt x="40385" y="9203"/>
                  <a:pt x="40283" y="9296"/>
                </a:cubicBezTo>
                <a:lnTo>
                  <a:pt x="40283" y="9296"/>
                </a:lnTo>
                <a:cubicBezTo>
                  <a:pt x="40425" y="9166"/>
                  <a:pt x="44297" y="5576"/>
                  <a:pt x="42948" y="3726"/>
                </a:cubicBezTo>
                <a:cubicBezTo>
                  <a:pt x="42507" y="3151"/>
                  <a:pt x="41617" y="2911"/>
                  <a:pt x="40543" y="2911"/>
                </a:cubicBezTo>
                <a:cubicBezTo>
                  <a:pt x="38173" y="2911"/>
                  <a:pt x="34914" y="4078"/>
                  <a:pt x="33644" y="5375"/>
                </a:cubicBezTo>
                <a:cubicBezTo>
                  <a:pt x="33644" y="5344"/>
                  <a:pt x="32134" y="0"/>
                  <a:pt x="2485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69" name="Google Shape;869;p35"/>
          <p:cNvGrpSpPr/>
          <p:nvPr/>
        </p:nvGrpSpPr>
        <p:grpSpPr>
          <a:xfrm>
            <a:off x="-1010540" y="-490081"/>
            <a:ext cx="14183895" cy="2633004"/>
            <a:chOff x="-376905" y="-824761"/>
            <a:chExt cx="10637921" cy="1974753"/>
          </a:xfrm>
        </p:grpSpPr>
        <p:sp>
          <p:nvSpPr>
            <p:cNvPr id="870" name="Google Shape;870;p35"/>
            <p:cNvSpPr/>
            <p:nvPr/>
          </p:nvSpPr>
          <p:spPr>
            <a:xfrm>
              <a:off x="8587302" y="352325"/>
              <a:ext cx="1673714" cy="797667"/>
            </a:xfrm>
            <a:custGeom>
              <a:avLst/>
              <a:gdLst/>
              <a:ahLst/>
              <a:cxnLst/>
              <a:rect l="l" t="t" r="r" b="b"/>
              <a:pathLst>
                <a:path w="35175" h="16763" extrusionOk="0">
                  <a:moveTo>
                    <a:pt x="18530" y="0"/>
                  </a:moveTo>
                  <a:cubicBezTo>
                    <a:pt x="12681" y="0"/>
                    <a:pt x="7931" y="2866"/>
                    <a:pt x="7931" y="6399"/>
                  </a:cubicBezTo>
                  <a:lnTo>
                    <a:pt x="7931" y="6713"/>
                  </a:lnTo>
                  <a:cubicBezTo>
                    <a:pt x="3338" y="7341"/>
                    <a:pt x="1" y="9225"/>
                    <a:pt x="1" y="11502"/>
                  </a:cubicBezTo>
                  <a:cubicBezTo>
                    <a:pt x="1" y="14289"/>
                    <a:pt x="5026" y="16527"/>
                    <a:pt x="11228" y="16527"/>
                  </a:cubicBezTo>
                  <a:cubicBezTo>
                    <a:pt x="11328" y="16528"/>
                    <a:pt x="11427" y="16529"/>
                    <a:pt x="11527" y="16529"/>
                  </a:cubicBezTo>
                  <a:cubicBezTo>
                    <a:pt x="14211" y="16529"/>
                    <a:pt x="16854" y="16018"/>
                    <a:pt x="19315" y="14996"/>
                  </a:cubicBezTo>
                  <a:cubicBezTo>
                    <a:pt x="20846" y="16056"/>
                    <a:pt x="23515" y="16762"/>
                    <a:pt x="26499" y="16762"/>
                  </a:cubicBezTo>
                  <a:cubicBezTo>
                    <a:pt x="31288" y="16762"/>
                    <a:pt x="35174" y="14996"/>
                    <a:pt x="35174" y="12837"/>
                  </a:cubicBezTo>
                  <a:cubicBezTo>
                    <a:pt x="35174" y="10913"/>
                    <a:pt x="32230" y="9304"/>
                    <a:pt x="28265" y="8950"/>
                  </a:cubicBezTo>
                  <a:cubicBezTo>
                    <a:pt x="28815" y="8205"/>
                    <a:pt x="29129" y="7341"/>
                    <a:pt x="29129" y="6399"/>
                  </a:cubicBezTo>
                  <a:cubicBezTo>
                    <a:pt x="29129" y="2866"/>
                    <a:pt x="24379" y="0"/>
                    <a:pt x="185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35"/>
            <p:cNvSpPr/>
            <p:nvPr/>
          </p:nvSpPr>
          <p:spPr>
            <a:xfrm>
              <a:off x="7619796" y="-50265"/>
              <a:ext cx="1283300" cy="554936"/>
            </a:xfrm>
            <a:custGeom>
              <a:avLst/>
              <a:gdLst/>
              <a:ahLst/>
              <a:cxnLst/>
              <a:rect l="l" t="t" r="r" b="b"/>
              <a:pathLst>
                <a:path w="26970" h="11662" extrusionOk="0">
                  <a:moveTo>
                    <a:pt x="10639" y="0"/>
                  </a:moveTo>
                  <a:cubicBezTo>
                    <a:pt x="7655" y="0"/>
                    <a:pt x="5221" y="1257"/>
                    <a:pt x="5221" y="2827"/>
                  </a:cubicBezTo>
                  <a:cubicBezTo>
                    <a:pt x="5221" y="2905"/>
                    <a:pt x="5221" y="2945"/>
                    <a:pt x="5221" y="3023"/>
                  </a:cubicBezTo>
                  <a:cubicBezTo>
                    <a:pt x="2199" y="3573"/>
                    <a:pt x="0" y="5222"/>
                    <a:pt x="0" y="7224"/>
                  </a:cubicBezTo>
                  <a:cubicBezTo>
                    <a:pt x="0" y="9697"/>
                    <a:pt x="3259" y="11660"/>
                    <a:pt x="7263" y="11660"/>
                  </a:cubicBezTo>
                  <a:cubicBezTo>
                    <a:pt x="7328" y="11661"/>
                    <a:pt x="7394" y="11662"/>
                    <a:pt x="7460" y="11662"/>
                  </a:cubicBezTo>
                  <a:cubicBezTo>
                    <a:pt x="9354" y="11662"/>
                    <a:pt x="11204" y="11115"/>
                    <a:pt x="12798" y="10129"/>
                  </a:cubicBezTo>
                  <a:cubicBezTo>
                    <a:pt x="14172" y="11031"/>
                    <a:pt x="16527" y="11660"/>
                    <a:pt x="19236" y="11660"/>
                  </a:cubicBezTo>
                  <a:cubicBezTo>
                    <a:pt x="23476" y="11660"/>
                    <a:pt x="26930" y="10089"/>
                    <a:pt x="26930" y="8205"/>
                  </a:cubicBezTo>
                  <a:cubicBezTo>
                    <a:pt x="26969" y="6831"/>
                    <a:pt x="25242" y="5653"/>
                    <a:pt x="22730" y="5104"/>
                  </a:cubicBezTo>
                  <a:cubicBezTo>
                    <a:pt x="22730" y="4986"/>
                    <a:pt x="22769" y="4907"/>
                    <a:pt x="22769" y="4790"/>
                  </a:cubicBezTo>
                  <a:cubicBezTo>
                    <a:pt x="22769" y="3455"/>
                    <a:pt x="20257" y="2395"/>
                    <a:pt x="17155" y="2395"/>
                  </a:cubicBezTo>
                  <a:cubicBezTo>
                    <a:pt x="16763" y="2395"/>
                    <a:pt x="16409" y="2395"/>
                    <a:pt x="16056" y="2434"/>
                  </a:cubicBezTo>
                  <a:cubicBezTo>
                    <a:pt x="15664" y="1060"/>
                    <a:pt x="13426" y="0"/>
                    <a:pt x="10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35"/>
            <p:cNvSpPr/>
            <p:nvPr/>
          </p:nvSpPr>
          <p:spPr>
            <a:xfrm>
              <a:off x="589079" y="-824761"/>
              <a:ext cx="1316941" cy="568022"/>
            </a:xfrm>
            <a:custGeom>
              <a:avLst/>
              <a:gdLst/>
              <a:ahLst/>
              <a:cxnLst/>
              <a:rect l="l" t="t" r="r" b="b"/>
              <a:pathLst>
                <a:path w="27677" h="11937" extrusionOk="0">
                  <a:moveTo>
                    <a:pt x="10953" y="1"/>
                  </a:moveTo>
                  <a:cubicBezTo>
                    <a:pt x="7852" y="1"/>
                    <a:pt x="5379" y="1296"/>
                    <a:pt x="5379" y="2906"/>
                  </a:cubicBezTo>
                  <a:cubicBezTo>
                    <a:pt x="5379" y="2984"/>
                    <a:pt x="5379" y="3024"/>
                    <a:pt x="5379" y="3102"/>
                  </a:cubicBezTo>
                  <a:cubicBezTo>
                    <a:pt x="2278" y="3652"/>
                    <a:pt x="1" y="5379"/>
                    <a:pt x="1" y="7420"/>
                  </a:cubicBezTo>
                  <a:cubicBezTo>
                    <a:pt x="1" y="9933"/>
                    <a:pt x="3338" y="11935"/>
                    <a:pt x="7499" y="11935"/>
                  </a:cubicBezTo>
                  <a:cubicBezTo>
                    <a:pt x="7566" y="11936"/>
                    <a:pt x="7633" y="11937"/>
                    <a:pt x="7699" y="11937"/>
                  </a:cubicBezTo>
                  <a:cubicBezTo>
                    <a:pt x="9632" y="11937"/>
                    <a:pt x="11520" y="11389"/>
                    <a:pt x="13152" y="10365"/>
                  </a:cubicBezTo>
                  <a:cubicBezTo>
                    <a:pt x="14565" y="11307"/>
                    <a:pt x="16999" y="11935"/>
                    <a:pt x="19747" y="11935"/>
                  </a:cubicBezTo>
                  <a:cubicBezTo>
                    <a:pt x="24104" y="11935"/>
                    <a:pt x="27677" y="10365"/>
                    <a:pt x="27677" y="8402"/>
                  </a:cubicBezTo>
                  <a:cubicBezTo>
                    <a:pt x="27677" y="6988"/>
                    <a:pt x="25910" y="5811"/>
                    <a:pt x="23319" y="5222"/>
                  </a:cubicBezTo>
                  <a:cubicBezTo>
                    <a:pt x="23358" y="5143"/>
                    <a:pt x="23358" y="5026"/>
                    <a:pt x="23358" y="4908"/>
                  </a:cubicBezTo>
                  <a:cubicBezTo>
                    <a:pt x="23358" y="3573"/>
                    <a:pt x="20767" y="2474"/>
                    <a:pt x="17588" y="2474"/>
                  </a:cubicBezTo>
                  <a:cubicBezTo>
                    <a:pt x="17195" y="2474"/>
                    <a:pt x="16842" y="2474"/>
                    <a:pt x="16449" y="2513"/>
                  </a:cubicBezTo>
                  <a:cubicBezTo>
                    <a:pt x="16096" y="1100"/>
                    <a:pt x="13780" y="1"/>
                    <a:pt x="109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35"/>
            <p:cNvSpPr/>
            <p:nvPr/>
          </p:nvSpPr>
          <p:spPr>
            <a:xfrm>
              <a:off x="-376905" y="352336"/>
              <a:ext cx="1453312" cy="627789"/>
            </a:xfrm>
            <a:custGeom>
              <a:avLst/>
              <a:gdLst/>
              <a:ahLst/>
              <a:cxnLst/>
              <a:rect l="l" t="t" r="r" b="b"/>
              <a:pathLst>
                <a:path w="30543" h="13193" extrusionOk="0">
                  <a:moveTo>
                    <a:pt x="18490" y="1"/>
                  </a:moveTo>
                  <a:cubicBezTo>
                    <a:pt x="15389" y="1"/>
                    <a:pt x="12838" y="1179"/>
                    <a:pt x="12406" y="2749"/>
                  </a:cubicBezTo>
                  <a:cubicBezTo>
                    <a:pt x="12013" y="2710"/>
                    <a:pt x="11581" y="2710"/>
                    <a:pt x="11150" y="2710"/>
                  </a:cubicBezTo>
                  <a:cubicBezTo>
                    <a:pt x="7616" y="2710"/>
                    <a:pt x="4790" y="3927"/>
                    <a:pt x="4790" y="5418"/>
                  </a:cubicBezTo>
                  <a:cubicBezTo>
                    <a:pt x="4790" y="5536"/>
                    <a:pt x="4790" y="5654"/>
                    <a:pt x="4829" y="5772"/>
                  </a:cubicBezTo>
                  <a:cubicBezTo>
                    <a:pt x="1964" y="6400"/>
                    <a:pt x="1" y="7734"/>
                    <a:pt x="1" y="9265"/>
                  </a:cubicBezTo>
                  <a:cubicBezTo>
                    <a:pt x="1" y="11425"/>
                    <a:pt x="3926" y="13191"/>
                    <a:pt x="8755" y="13191"/>
                  </a:cubicBezTo>
                  <a:cubicBezTo>
                    <a:pt x="11817" y="13191"/>
                    <a:pt x="14486" y="12484"/>
                    <a:pt x="16057" y="11425"/>
                  </a:cubicBezTo>
                  <a:cubicBezTo>
                    <a:pt x="17844" y="12603"/>
                    <a:pt x="19963" y="13193"/>
                    <a:pt x="22092" y="13193"/>
                  </a:cubicBezTo>
                  <a:cubicBezTo>
                    <a:pt x="22161" y="13193"/>
                    <a:pt x="22230" y="13192"/>
                    <a:pt x="22298" y="13191"/>
                  </a:cubicBezTo>
                  <a:cubicBezTo>
                    <a:pt x="26852" y="13191"/>
                    <a:pt x="30542" y="10953"/>
                    <a:pt x="30542" y="8206"/>
                  </a:cubicBezTo>
                  <a:cubicBezTo>
                    <a:pt x="30542" y="5929"/>
                    <a:pt x="28108" y="4005"/>
                    <a:pt x="24654" y="3416"/>
                  </a:cubicBezTo>
                  <a:cubicBezTo>
                    <a:pt x="24654" y="3338"/>
                    <a:pt x="24654" y="3259"/>
                    <a:pt x="24654" y="3220"/>
                  </a:cubicBezTo>
                  <a:cubicBezTo>
                    <a:pt x="24654" y="1414"/>
                    <a:pt x="21906" y="1"/>
                    <a:pt x="18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4" name="Google Shape;874;p35"/>
          <p:cNvGrpSpPr/>
          <p:nvPr/>
        </p:nvGrpSpPr>
        <p:grpSpPr>
          <a:xfrm>
            <a:off x="475151" y="4252650"/>
            <a:ext cx="1293404" cy="2691756"/>
            <a:chOff x="464166" y="3124811"/>
            <a:chExt cx="1174114" cy="2443497"/>
          </a:xfrm>
        </p:grpSpPr>
        <p:sp>
          <p:nvSpPr>
            <p:cNvPr id="875" name="Google Shape;875;p35"/>
            <p:cNvSpPr/>
            <p:nvPr/>
          </p:nvSpPr>
          <p:spPr>
            <a:xfrm>
              <a:off x="464166" y="3124811"/>
              <a:ext cx="1174114" cy="1546508"/>
            </a:xfrm>
            <a:custGeom>
              <a:avLst/>
              <a:gdLst/>
              <a:ahLst/>
              <a:cxnLst/>
              <a:rect l="l" t="t" r="r" b="b"/>
              <a:pathLst>
                <a:path w="33055" h="43536" extrusionOk="0">
                  <a:moveTo>
                    <a:pt x="16528" y="0"/>
                  </a:moveTo>
                  <a:cubicBezTo>
                    <a:pt x="10639" y="0"/>
                    <a:pt x="5889" y="3062"/>
                    <a:pt x="5889" y="6831"/>
                  </a:cubicBezTo>
                  <a:cubicBezTo>
                    <a:pt x="5889" y="7223"/>
                    <a:pt x="5929" y="7577"/>
                    <a:pt x="6046" y="7930"/>
                  </a:cubicBezTo>
                  <a:cubicBezTo>
                    <a:pt x="4084" y="8911"/>
                    <a:pt x="2749" y="10442"/>
                    <a:pt x="2749" y="12209"/>
                  </a:cubicBezTo>
                  <a:cubicBezTo>
                    <a:pt x="2749" y="13544"/>
                    <a:pt x="3534" y="14761"/>
                    <a:pt x="4790" y="15703"/>
                  </a:cubicBezTo>
                  <a:cubicBezTo>
                    <a:pt x="2788" y="16684"/>
                    <a:pt x="1493" y="18215"/>
                    <a:pt x="1493" y="19982"/>
                  </a:cubicBezTo>
                  <a:cubicBezTo>
                    <a:pt x="1493" y="21513"/>
                    <a:pt x="2513" y="22926"/>
                    <a:pt x="4123" y="23907"/>
                  </a:cubicBezTo>
                  <a:cubicBezTo>
                    <a:pt x="2396" y="24889"/>
                    <a:pt x="1296" y="26341"/>
                    <a:pt x="1296" y="27951"/>
                  </a:cubicBezTo>
                  <a:cubicBezTo>
                    <a:pt x="1296" y="29285"/>
                    <a:pt x="2042" y="30502"/>
                    <a:pt x="3338" y="31444"/>
                  </a:cubicBezTo>
                  <a:cubicBezTo>
                    <a:pt x="1296" y="32426"/>
                    <a:pt x="1" y="33957"/>
                    <a:pt x="1" y="35723"/>
                  </a:cubicBezTo>
                  <a:cubicBezTo>
                    <a:pt x="1" y="38668"/>
                    <a:pt x="3730" y="41062"/>
                    <a:pt x="8363" y="41062"/>
                  </a:cubicBezTo>
                  <a:cubicBezTo>
                    <a:pt x="8637" y="41062"/>
                    <a:pt x="8912" y="41062"/>
                    <a:pt x="9148" y="41023"/>
                  </a:cubicBezTo>
                  <a:cubicBezTo>
                    <a:pt x="10522" y="42515"/>
                    <a:pt x="13309" y="43535"/>
                    <a:pt x="16528" y="43535"/>
                  </a:cubicBezTo>
                  <a:cubicBezTo>
                    <a:pt x="19747" y="43535"/>
                    <a:pt x="22534" y="42515"/>
                    <a:pt x="23869" y="41023"/>
                  </a:cubicBezTo>
                  <a:cubicBezTo>
                    <a:pt x="24144" y="41023"/>
                    <a:pt x="24418" y="41062"/>
                    <a:pt x="24693" y="41062"/>
                  </a:cubicBezTo>
                  <a:cubicBezTo>
                    <a:pt x="29286" y="41062"/>
                    <a:pt x="33055" y="38668"/>
                    <a:pt x="33055" y="35723"/>
                  </a:cubicBezTo>
                  <a:cubicBezTo>
                    <a:pt x="33015" y="33957"/>
                    <a:pt x="31720" y="32426"/>
                    <a:pt x="29718" y="31444"/>
                  </a:cubicBezTo>
                  <a:cubicBezTo>
                    <a:pt x="30974" y="30502"/>
                    <a:pt x="31720" y="29246"/>
                    <a:pt x="31720" y="27911"/>
                  </a:cubicBezTo>
                  <a:cubicBezTo>
                    <a:pt x="31720" y="26302"/>
                    <a:pt x="30621" y="24889"/>
                    <a:pt x="28894" y="23907"/>
                  </a:cubicBezTo>
                  <a:cubicBezTo>
                    <a:pt x="30503" y="22926"/>
                    <a:pt x="31524" y="21513"/>
                    <a:pt x="31524" y="19982"/>
                  </a:cubicBezTo>
                  <a:cubicBezTo>
                    <a:pt x="31524" y="18215"/>
                    <a:pt x="30228" y="16684"/>
                    <a:pt x="28226" y="15703"/>
                  </a:cubicBezTo>
                  <a:cubicBezTo>
                    <a:pt x="29482" y="14761"/>
                    <a:pt x="30268" y="13544"/>
                    <a:pt x="30268" y="12170"/>
                  </a:cubicBezTo>
                  <a:cubicBezTo>
                    <a:pt x="30268" y="10442"/>
                    <a:pt x="28972" y="8911"/>
                    <a:pt x="27009" y="7930"/>
                  </a:cubicBezTo>
                  <a:cubicBezTo>
                    <a:pt x="27088" y="7577"/>
                    <a:pt x="27127" y="7184"/>
                    <a:pt x="27127" y="6831"/>
                  </a:cubicBezTo>
                  <a:cubicBezTo>
                    <a:pt x="27127" y="3062"/>
                    <a:pt x="22377" y="0"/>
                    <a:pt x="165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35"/>
            <p:cNvSpPr/>
            <p:nvPr/>
          </p:nvSpPr>
          <p:spPr>
            <a:xfrm>
              <a:off x="987117" y="4602853"/>
              <a:ext cx="126904" cy="965455"/>
            </a:xfrm>
            <a:custGeom>
              <a:avLst/>
              <a:gdLst/>
              <a:ahLst/>
              <a:cxnLst/>
              <a:rect l="l" t="t" r="r" b="b"/>
              <a:pathLst>
                <a:path w="3573" h="18452" extrusionOk="0">
                  <a:moveTo>
                    <a:pt x="0" y="1"/>
                  </a:moveTo>
                  <a:lnTo>
                    <a:pt x="0" y="18451"/>
                  </a:lnTo>
                  <a:lnTo>
                    <a:pt x="3572" y="18451"/>
                  </a:lnTo>
                  <a:lnTo>
                    <a:pt x="3572" y="1"/>
                  </a:lnTo>
                  <a:close/>
                </a:path>
              </a:pathLst>
            </a:custGeom>
            <a:solidFill>
              <a:srgbClr val="9ABC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7" name="Google Shape;877;p35"/>
          <p:cNvSpPr/>
          <p:nvPr/>
        </p:nvSpPr>
        <p:spPr>
          <a:xfrm>
            <a:off x="-755183" y="5187205"/>
            <a:ext cx="1582467" cy="1759243"/>
          </a:xfrm>
          <a:custGeom>
            <a:avLst/>
            <a:gdLst/>
            <a:ahLst/>
            <a:cxnLst/>
            <a:rect l="l" t="t" r="r" b="b"/>
            <a:pathLst>
              <a:path w="53960" h="59981" extrusionOk="0">
                <a:moveTo>
                  <a:pt x="24850" y="0"/>
                </a:moveTo>
                <a:cubicBezTo>
                  <a:pt x="22889" y="0"/>
                  <a:pt x="20509" y="388"/>
                  <a:pt x="17628" y="1370"/>
                </a:cubicBezTo>
                <a:cubicBezTo>
                  <a:pt x="8560" y="4472"/>
                  <a:pt x="6244" y="11459"/>
                  <a:pt x="12760" y="12166"/>
                </a:cubicBezTo>
                <a:cubicBezTo>
                  <a:pt x="12760" y="12166"/>
                  <a:pt x="2514" y="13344"/>
                  <a:pt x="2514" y="20056"/>
                </a:cubicBezTo>
                <a:cubicBezTo>
                  <a:pt x="2514" y="23375"/>
                  <a:pt x="4704" y="24218"/>
                  <a:pt x="6932" y="24218"/>
                </a:cubicBezTo>
                <a:cubicBezTo>
                  <a:pt x="8673" y="24218"/>
                  <a:pt x="10438" y="23703"/>
                  <a:pt x="11196" y="23450"/>
                </a:cubicBezTo>
                <a:lnTo>
                  <a:pt x="11196" y="23450"/>
                </a:lnTo>
                <a:cubicBezTo>
                  <a:pt x="9167" y="24198"/>
                  <a:pt x="0" y="28018"/>
                  <a:pt x="4870" y="34463"/>
                </a:cubicBezTo>
                <a:cubicBezTo>
                  <a:pt x="4870" y="34463"/>
                  <a:pt x="7192" y="36328"/>
                  <a:pt x="10083" y="36328"/>
                </a:cubicBezTo>
                <a:cubicBezTo>
                  <a:pt x="11749" y="36328"/>
                  <a:pt x="13604" y="35709"/>
                  <a:pt x="15312" y="33757"/>
                </a:cubicBezTo>
                <a:lnTo>
                  <a:pt x="15312" y="33757"/>
                </a:lnTo>
                <a:cubicBezTo>
                  <a:pt x="15311" y="33757"/>
                  <a:pt x="12171" y="37683"/>
                  <a:pt x="15665" y="39331"/>
                </a:cubicBezTo>
                <a:cubicBezTo>
                  <a:pt x="16190" y="39582"/>
                  <a:pt x="16704" y="39684"/>
                  <a:pt x="17206" y="39684"/>
                </a:cubicBezTo>
                <a:cubicBezTo>
                  <a:pt x="19510" y="39684"/>
                  <a:pt x="21576" y="37525"/>
                  <a:pt x="23366" y="37525"/>
                </a:cubicBezTo>
                <a:cubicBezTo>
                  <a:pt x="23757" y="37525"/>
                  <a:pt x="24134" y="37628"/>
                  <a:pt x="24498" y="37879"/>
                </a:cubicBezTo>
                <a:cubicBezTo>
                  <a:pt x="24498" y="37879"/>
                  <a:pt x="29130" y="43492"/>
                  <a:pt x="26343" y="59980"/>
                </a:cubicBezTo>
                <a:lnTo>
                  <a:pt x="31446" y="59980"/>
                </a:lnTo>
                <a:cubicBezTo>
                  <a:pt x="31446" y="59980"/>
                  <a:pt x="27246" y="40980"/>
                  <a:pt x="33880" y="36897"/>
                </a:cubicBezTo>
                <a:cubicBezTo>
                  <a:pt x="33880" y="36897"/>
                  <a:pt x="34448" y="36568"/>
                  <a:pt x="35278" y="36568"/>
                </a:cubicBezTo>
                <a:cubicBezTo>
                  <a:pt x="36095" y="36568"/>
                  <a:pt x="37166" y="36887"/>
                  <a:pt x="38198" y="38154"/>
                </a:cubicBezTo>
                <a:cubicBezTo>
                  <a:pt x="38764" y="38848"/>
                  <a:pt x="39760" y="39176"/>
                  <a:pt x="40905" y="39176"/>
                </a:cubicBezTo>
                <a:cubicBezTo>
                  <a:pt x="43970" y="39176"/>
                  <a:pt x="48105" y="36826"/>
                  <a:pt x="47934" y="32854"/>
                </a:cubicBezTo>
                <a:cubicBezTo>
                  <a:pt x="47799" y="29765"/>
                  <a:pt x="46414" y="29101"/>
                  <a:pt x="45248" y="29101"/>
                </a:cubicBezTo>
                <a:cubicBezTo>
                  <a:pt x="45160" y="29101"/>
                  <a:pt x="45073" y="29105"/>
                  <a:pt x="44989" y="29111"/>
                </a:cubicBezTo>
                <a:lnTo>
                  <a:pt x="44989" y="29111"/>
                </a:lnTo>
                <a:cubicBezTo>
                  <a:pt x="47808" y="28235"/>
                  <a:pt x="53959" y="25627"/>
                  <a:pt x="53626" y="19625"/>
                </a:cubicBezTo>
                <a:cubicBezTo>
                  <a:pt x="53389" y="15718"/>
                  <a:pt x="50803" y="14747"/>
                  <a:pt x="48288" y="14747"/>
                </a:cubicBezTo>
                <a:cubicBezTo>
                  <a:pt x="45799" y="14747"/>
                  <a:pt x="43380" y="15699"/>
                  <a:pt x="43380" y="15699"/>
                </a:cubicBezTo>
                <a:cubicBezTo>
                  <a:pt x="43380" y="15699"/>
                  <a:pt x="51506" y="12087"/>
                  <a:pt x="48051" y="8711"/>
                </a:cubicBezTo>
                <a:cubicBezTo>
                  <a:pt x="47008" y="7703"/>
                  <a:pt x="45895" y="7350"/>
                  <a:pt x="44846" y="7350"/>
                </a:cubicBezTo>
                <a:cubicBezTo>
                  <a:pt x="42446" y="7350"/>
                  <a:pt x="40385" y="9203"/>
                  <a:pt x="40283" y="9296"/>
                </a:cubicBezTo>
                <a:lnTo>
                  <a:pt x="40283" y="9296"/>
                </a:lnTo>
                <a:cubicBezTo>
                  <a:pt x="40425" y="9166"/>
                  <a:pt x="44297" y="5576"/>
                  <a:pt x="42948" y="3726"/>
                </a:cubicBezTo>
                <a:cubicBezTo>
                  <a:pt x="42507" y="3151"/>
                  <a:pt x="41617" y="2911"/>
                  <a:pt x="40543" y="2911"/>
                </a:cubicBezTo>
                <a:cubicBezTo>
                  <a:pt x="38173" y="2911"/>
                  <a:pt x="34914" y="4078"/>
                  <a:pt x="33644" y="5375"/>
                </a:cubicBezTo>
                <a:cubicBezTo>
                  <a:pt x="33644" y="5344"/>
                  <a:pt x="32134" y="0"/>
                  <a:pt x="2485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98618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878"/>
        <p:cNvGrpSpPr/>
        <p:nvPr/>
      </p:nvGrpSpPr>
      <p:grpSpPr>
        <a:xfrm>
          <a:off x="0" y="0"/>
          <a:ext cx="0" cy="0"/>
          <a:chOff x="0" y="0"/>
          <a:chExt cx="0" cy="0"/>
        </a:xfrm>
      </p:grpSpPr>
      <p:grpSp>
        <p:nvGrpSpPr>
          <p:cNvPr id="879" name="Google Shape;879;p36"/>
          <p:cNvGrpSpPr/>
          <p:nvPr/>
        </p:nvGrpSpPr>
        <p:grpSpPr>
          <a:xfrm flipH="1">
            <a:off x="-774680" y="407028"/>
            <a:ext cx="13295983" cy="6474833"/>
            <a:chOff x="-376905" y="-18529"/>
            <a:chExt cx="10637921" cy="5180419"/>
          </a:xfrm>
        </p:grpSpPr>
        <p:sp>
          <p:nvSpPr>
            <p:cNvPr id="880" name="Google Shape;880;p36"/>
            <p:cNvSpPr/>
            <p:nvPr/>
          </p:nvSpPr>
          <p:spPr>
            <a:xfrm>
              <a:off x="-179259" y="4165417"/>
              <a:ext cx="9944790" cy="825695"/>
            </a:xfrm>
            <a:custGeom>
              <a:avLst/>
              <a:gdLst/>
              <a:ahLst/>
              <a:cxnLst/>
              <a:rect l="l" t="t" r="r" b="b"/>
              <a:pathLst>
                <a:path w="209001" h="17352" extrusionOk="0">
                  <a:moveTo>
                    <a:pt x="0" y="0"/>
                  </a:moveTo>
                  <a:lnTo>
                    <a:pt x="0" y="17352"/>
                  </a:lnTo>
                  <a:lnTo>
                    <a:pt x="209000" y="17352"/>
                  </a:lnTo>
                  <a:lnTo>
                    <a:pt x="20900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36"/>
            <p:cNvSpPr/>
            <p:nvPr/>
          </p:nvSpPr>
          <p:spPr>
            <a:xfrm>
              <a:off x="-179250" y="4444489"/>
              <a:ext cx="9944790" cy="717401"/>
            </a:xfrm>
            <a:custGeom>
              <a:avLst/>
              <a:gdLst/>
              <a:ahLst/>
              <a:cxnLst/>
              <a:rect l="l" t="t" r="r" b="b"/>
              <a:pathLst>
                <a:path w="209001" h="11307" extrusionOk="0">
                  <a:moveTo>
                    <a:pt x="0" y="1"/>
                  </a:moveTo>
                  <a:lnTo>
                    <a:pt x="0" y="11307"/>
                  </a:lnTo>
                  <a:lnTo>
                    <a:pt x="209000" y="11307"/>
                  </a:lnTo>
                  <a:lnTo>
                    <a:pt x="2090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36"/>
            <p:cNvSpPr/>
            <p:nvPr/>
          </p:nvSpPr>
          <p:spPr>
            <a:xfrm>
              <a:off x="8587302" y="27170"/>
              <a:ext cx="1673714" cy="797667"/>
            </a:xfrm>
            <a:custGeom>
              <a:avLst/>
              <a:gdLst/>
              <a:ahLst/>
              <a:cxnLst/>
              <a:rect l="l" t="t" r="r" b="b"/>
              <a:pathLst>
                <a:path w="35175" h="16763" extrusionOk="0">
                  <a:moveTo>
                    <a:pt x="18530" y="0"/>
                  </a:moveTo>
                  <a:cubicBezTo>
                    <a:pt x="12681" y="0"/>
                    <a:pt x="7931" y="2866"/>
                    <a:pt x="7931" y="6399"/>
                  </a:cubicBezTo>
                  <a:lnTo>
                    <a:pt x="7931" y="6713"/>
                  </a:lnTo>
                  <a:cubicBezTo>
                    <a:pt x="3338" y="7341"/>
                    <a:pt x="1" y="9225"/>
                    <a:pt x="1" y="11502"/>
                  </a:cubicBezTo>
                  <a:cubicBezTo>
                    <a:pt x="1" y="14289"/>
                    <a:pt x="5026" y="16527"/>
                    <a:pt x="11228" y="16527"/>
                  </a:cubicBezTo>
                  <a:cubicBezTo>
                    <a:pt x="11328" y="16528"/>
                    <a:pt x="11427" y="16529"/>
                    <a:pt x="11527" y="16529"/>
                  </a:cubicBezTo>
                  <a:cubicBezTo>
                    <a:pt x="14211" y="16529"/>
                    <a:pt x="16854" y="16018"/>
                    <a:pt x="19315" y="14996"/>
                  </a:cubicBezTo>
                  <a:cubicBezTo>
                    <a:pt x="20846" y="16056"/>
                    <a:pt x="23515" y="16762"/>
                    <a:pt x="26499" y="16762"/>
                  </a:cubicBezTo>
                  <a:cubicBezTo>
                    <a:pt x="31288" y="16762"/>
                    <a:pt x="35174" y="14996"/>
                    <a:pt x="35174" y="12837"/>
                  </a:cubicBezTo>
                  <a:cubicBezTo>
                    <a:pt x="35174" y="10913"/>
                    <a:pt x="32230" y="9304"/>
                    <a:pt x="28265" y="8950"/>
                  </a:cubicBezTo>
                  <a:cubicBezTo>
                    <a:pt x="28815" y="8205"/>
                    <a:pt x="29129" y="7341"/>
                    <a:pt x="29129" y="6399"/>
                  </a:cubicBezTo>
                  <a:cubicBezTo>
                    <a:pt x="29129" y="2866"/>
                    <a:pt x="24379" y="0"/>
                    <a:pt x="185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36"/>
            <p:cNvSpPr/>
            <p:nvPr/>
          </p:nvSpPr>
          <p:spPr>
            <a:xfrm>
              <a:off x="2828101" y="-18529"/>
              <a:ext cx="1673714" cy="797667"/>
            </a:xfrm>
            <a:custGeom>
              <a:avLst/>
              <a:gdLst/>
              <a:ahLst/>
              <a:cxnLst/>
              <a:rect l="l" t="t" r="r" b="b"/>
              <a:pathLst>
                <a:path w="35175" h="16763" extrusionOk="0">
                  <a:moveTo>
                    <a:pt x="16645" y="0"/>
                  </a:moveTo>
                  <a:cubicBezTo>
                    <a:pt x="10796" y="0"/>
                    <a:pt x="6046" y="2866"/>
                    <a:pt x="6046" y="6399"/>
                  </a:cubicBezTo>
                  <a:cubicBezTo>
                    <a:pt x="6046" y="7341"/>
                    <a:pt x="6360" y="8205"/>
                    <a:pt x="6910" y="8951"/>
                  </a:cubicBezTo>
                  <a:cubicBezTo>
                    <a:pt x="2984" y="9304"/>
                    <a:pt x="0" y="10913"/>
                    <a:pt x="40" y="12837"/>
                  </a:cubicBezTo>
                  <a:cubicBezTo>
                    <a:pt x="40" y="14996"/>
                    <a:pt x="3887" y="16763"/>
                    <a:pt x="8676" y="16763"/>
                  </a:cubicBezTo>
                  <a:cubicBezTo>
                    <a:pt x="11660" y="16763"/>
                    <a:pt x="14329" y="16056"/>
                    <a:pt x="15860" y="14996"/>
                  </a:cubicBezTo>
                  <a:cubicBezTo>
                    <a:pt x="18321" y="16018"/>
                    <a:pt x="20964" y="16529"/>
                    <a:pt x="23648" y="16529"/>
                  </a:cubicBezTo>
                  <a:cubicBezTo>
                    <a:pt x="23748" y="16529"/>
                    <a:pt x="23847" y="16528"/>
                    <a:pt x="23947" y="16527"/>
                  </a:cubicBezTo>
                  <a:cubicBezTo>
                    <a:pt x="30149" y="16527"/>
                    <a:pt x="35174" y="14289"/>
                    <a:pt x="35174" y="11502"/>
                  </a:cubicBezTo>
                  <a:cubicBezTo>
                    <a:pt x="35174" y="9225"/>
                    <a:pt x="31837" y="7341"/>
                    <a:pt x="27244" y="6713"/>
                  </a:cubicBezTo>
                  <a:lnTo>
                    <a:pt x="27244" y="6399"/>
                  </a:lnTo>
                  <a:cubicBezTo>
                    <a:pt x="27244" y="2866"/>
                    <a:pt x="22534" y="0"/>
                    <a:pt x="166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36"/>
            <p:cNvSpPr/>
            <p:nvPr/>
          </p:nvSpPr>
          <p:spPr>
            <a:xfrm>
              <a:off x="6924471" y="920560"/>
              <a:ext cx="1283300" cy="554936"/>
            </a:xfrm>
            <a:custGeom>
              <a:avLst/>
              <a:gdLst/>
              <a:ahLst/>
              <a:cxnLst/>
              <a:rect l="l" t="t" r="r" b="b"/>
              <a:pathLst>
                <a:path w="26970" h="11662" extrusionOk="0">
                  <a:moveTo>
                    <a:pt x="10639" y="0"/>
                  </a:moveTo>
                  <a:cubicBezTo>
                    <a:pt x="7655" y="0"/>
                    <a:pt x="5221" y="1257"/>
                    <a:pt x="5221" y="2827"/>
                  </a:cubicBezTo>
                  <a:cubicBezTo>
                    <a:pt x="5221" y="2905"/>
                    <a:pt x="5221" y="2945"/>
                    <a:pt x="5221" y="3023"/>
                  </a:cubicBezTo>
                  <a:cubicBezTo>
                    <a:pt x="2199" y="3573"/>
                    <a:pt x="0" y="5222"/>
                    <a:pt x="0" y="7224"/>
                  </a:cubicBezTo>
                  <a:cubicBezTo>
                    <a:pt x="0" y="9697"/>
                    <a:pt x="3259" y="11660"/>
                    <a:pt x="7263" y="11660"/>
                  </a:cubicBezTo>
                  <a:cubicBezTo>
                    <a:pt x="7328" y="11661"/>
                    <a:pt x="7394" y="11662"/>
                    <a:pt x="7460" y="11662"/>
                  </a:cubicBezTo>
                  <a:cubicBezTo>
                    <a:pt x="9354" y="11662"/>
                    <a:pt x="11204" y="11115"/>
                    <a:pt x="12798" y="10129"/>
                  </a:cubicBezTo>
                  <a:cubicBezTo>
                    <a:pt x="14172" y="11031"/>
                    <a:pt x="16527" y="11660"/>
                    <a:pt x="19236" y="11660"/>
                  </a:cubicBezTo>
                  <a:cubicBezTo>
                    <a:pt x="23476" y="11660"/>
                    <a:pt x="26930" y="10089"/>
                    <a:pt x="26930" y="8205"/>
                  </a:cubicBezTo>
                  <a:cubicBezTo>
                    <a:pt x="26969" y="6831"/>
                    <a:pt x="25242" y="5653"/>
                    <a:pt x="22730" y="5104"/>
                  </a:cubicBezTo>
                  <a:cubicBezTo>
                    <a:pt x="22730" y="4986"/>
                    <a:pt x="22769" y="4907"/>
                    <a:pt x="22769" y="4790"/>
                  </a:cubicBezTo>
                  <a:cubicBezTo>
                    <a:pt x="22769" y="3455"/>
                    <a:pt x="20257" y="2395"/>
                    <a:pt x="17155" y="2395"/>
                  </a:cubicBezTo>
                  <a:cubicBezTo>
                    <a:pt x="16763" y="2395"/>
                    <a:pt x="16409" y="2395"/>
                    <a:pt x="16056" y="2434"/>
                  </a:cubicBezTo>
                  <a:cubicBezTo>
                    <a:pt x="15664" y="1060"/>
                    <a:pt x="13426" y="0"/>
                    <a:pt x="10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36"/>
            <p:cNvSpPr/>
            <p:nvPr/>
          </p:nvSpPr>
          <p:spPr>
            <a:xfrm>
              <a:off x="-376905" y="758779"/>
              <a:ext cx="1453312" cy="627789"/>
            </a:xfrm>
            <a:custGeom>
              <a:avLst/>
              <a:gdLst/>
              <a:ahLst/>
              <a:cxnLst/>
              <a:rect l="l" t="t" r="r" b="b"/>
              <a:pathLst>
                <a:path w="30543" h="13193" extrusionOk="0">
                  <a:moveTo>
                    <a:pt x="18490" y="1"/>
                  </a:moveTo>
                  <a:cubicBezTo>
                    <a:pt x="15389" y="1"/>
                    <a:pt x="12838" y="1179"/>
                    <a:pt x="12406" y="2749"/>
                  </a:cubicBezTo>
                  <a:cubicBezTo>
                    <a:pt x="12013" y="2710"/>
                    <a:pt x="11581" y="2710"/>
                    <a:pt x="11150" y="2710"/>
                  </a:cubicBezTo>
                  <a:cubicBezTo>
                    <a:pt x="7616" y="2710"/>
                    <a:pt x="4790" y="3927"/>
                    <a:pt x="4790" y="5418"/>
                  </a:cubicBezTo>
                  <a:cubicBezTo>
                    <a:pt x="4790" y="5536"/>
                    <a:pt x="4790" y="5654"/>
                    <a:pt x="4829" y="5772"/>
                  </a:cubicBezTo>
                  <a:cubicBezTo>
                    <a:pt x="1964" y="6400"/>
                    <a:pt x="1" y="7734"/>
                    <a:pt x="1" y="9265"/>
                  </a:cubicBezTo>
                  <a:cubicBezTo>
                    <a:pt x="1" y="11425"/>
                    <a:pt x="3926" y="13191"/>
                    <a:pt x="8755" y="13191"/>
                  </a:cubicBezTo>
                  <a:cubicBezTo>
                    <a:pt x="11817" y="13191"/>
                    <a:pt x="14486" y="12484"/>
                    <a:pt x="16057" y="11425"/>
                  </a:cubicBezTo>
                  <a:cubicBezTo>
                    <a:pt x="17844" y="12603"/>
                    <a:pt x="19963" y="13193"/>
                    <a:pt x="22092" y="13193"/>
                  </a:cubicBezTo>
                  <a:cubicBezTo>
                    <a:pt x="22161" y="13193"/>
                    <a:pt x="22230" y="13192"/>
                    <a:pt x="22298" y="13191"/>
                  </a:cubicBezTo>
                  <a:cubicBezTo>
                    <a:pt x="26852" y="13191"/>
                    <a:pt x="30542" y="10953"/>
                    <a:pt x="30542" y="8206"/>
                  </a:cubicBezTo>
                  <a:cubicBezTo>
                    <a:pt x="30542" y="5929"/>
                    <a:pt x="28108" y="4005"/>
                    <a:pt x="24654" y="3416"/>
                  </a:cubicBezTo>
                  <a:cubicBezTo>
                    <a:pt x="24654" y="3338"/>
                    <a:pt x="24654" y="3259"/>
                    <a:pt x="24654" y="3220"/>
                  </a:cubicBezTo>
                  <a:cubicBezTo>
                    <a:pt x="24654" y="1414"/>
                    <a:pt x="21906" y="1"/>
                    <a:pt x="184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36"/>
            <p:cNvSpPr/>
            <p:nvPr/>
          </p:nvSpPr>
          <p:spPr>
            <a:xfrm>
              <a:off x="4362603" y="1440279"/>
              <a:ext cx="2570740" cy="2854196"/>
            </a:xfrm>
            <a:custGeom>
              <a:avLst/>
              <a:gdLst/>
              <a:ahLst/>
              <a:cxnLst/>
              <a:rect l="l" t="t" r="r" b="b"/>
              <a:pathLst>
                <a:path w="54027" h="59981" extrusionOk="0">
                  <a:moveTo>
                    <a:pt x="24883" y="0"/>
                  </a:moveTo>
                  <a:cubicBezTo>
                    <a:pt x="22921" y="0"/>
                    <a:pt x="20541" y="387"/>
                    <a:pt x="17658" y="1370"/>
                  </a:cubicBezTo>
                  <a:cubicBezTo>
                    <a:pt x="8590" y="4472"/>
                    <a:pt x="6274" y="11459"/>
                    <a:pt x="12751" y="12166"/>
                  </a:cubicBezTo>
                  <a:cubicBezTo>
                    <a:pt x="12751" y="12166"/>
                    <a:pt x="2544" y="13344"/>
                    <a:pt x="2544" y="20056"/>
                  </a:cubicBezTo>
                  <a:cubicBezTo>
                    <a:pt x="2544" y="23375"/>
                    <a:pt x="4734" y="24218"/>
                    <a:pt x="6962" y="24218"/>
                  </a:cubicBezTo>
                  <a:cubicBezTo>
                    <a:pt x="8693" y="24218"/>
                    <a:pt x="10448" y="23708"/>
                    <a:pt x="11213" y="23455"/>
                  </a:cubicBezTo>
                  <a:lnTo>
                    <a:pt x="11213" y="23455"/>
                  </a:lnTo>
                  <a:cubicBezTo>
                    <a:pt x="9153" y="24213"/>
                    <a:pt x="1" y="28030"/>
                    <a:pt x="4860" y="34463"/>
                  </a:cubicBezTo>
                  <a:cubicBezTo>
                    <a:pt x="4860" y="34463"/>
                    <a:pt x="7199" y="36328"/>
                    <a:pt x="10101" y="36328"/>
                  </a:cubicBezTo>
                  <a:cubicBezTo>
                    <a:pt x="11774" y="36328"/>
                    <a:pt x="13634" y="35709"/>
                    <a:pt x="15342" y="33757"/>
                  </a:cubicBezTo>
                  <a:lnTo>
                    <a:pt x="15342" y="33757"/>
                  </a:lnTo>
                  <a:cubicBezTo>
                    <a:pt x="15341" y="33758"/>
                    <a:pt x="12202" y="37683"/>
                    <a:pt x="15656" y="39331"/>
                  </a:cubicBezTo>
                  <a:cubicBezTo>
                    <a:pt x="16187" y="39582"/>
                    <a:pt x="16706" y="39684"/>
                    <a:pt x="17212" y="39684"/>
                  </a:cubicBezTo>
                  <a:cubicBezTo>
                    <a:pt x="19535" y="39684"/>
                    <a:pt x="21601" y="37525"/>
                    <a:pt x="23372" y="37525"/>
                  </a:cubicBezTo>
                  <a:cubicBezTo>
                    <a:pt x="23758" y="37525"/>
                    <a:pt x="24131" y="37628"/>
                    <a:pt x="24488" y="37879"/>
                  </a:cubicBezTo>
                  <a:cubicBezTo>
                    <a:pt x="24488" y="37879"/>
                    <a:pt x="29160" y="43492"/>
                    <a:pt x="26373" y="59980"/>
                  </a:cubicBezTo>
                  <a:lnTo>
                    <a:pt x="31476" y="59980"/>
                  </a:lnTo>
                  <a:cubicBezTo>
                    <a:pt x="31476" y="59980"/>
                    <a:pt x="27315" y="40980"/>
                    <a:pt x="33949" y="36897"/>
                  </a:cubicBezTo>
                  <a:cubicBezTo>
                    <a:pt x="33949" y="36897"/>
                    <a:pt x="34507" y="36568"/>
                    <a:pt x="35327" y="36568"/>
                  </a:cubicBezTo>
                  <a:cubicBezTo>
                    <a:pt x="36134" y="36568"/>
                    <a:pt x="37196" y="36887"/>
                    <a:pt x="38228" y="38154"/>
                  </a:cubicBezTo>
                  <a:cubicBezTo>
                    <a:pt x="38790" y="38843"/>
                    <a:pt x="39777" y="39169"/>
                    <a:pt x="40914" y="39169"/>
                  </a:cubicBezTo>
                  <a:cubicBezTo>
                    <a:pt x="43983" y="39169"/>
                    <a:pt x="48146" y="36796"/>
                    <a:pt x="48003" y="32815"/>
                  </a:cubicBezTo>
                  <a:cubicBezTo>
                    <a:pt x="47869" y="29719"/>
                    <a:pt x="46497" y="29049"/>
                    <a:pt x="45335" y="29049"/>
                  </a:cubicBezTo>
                  <a:cubicBezTo>
                    <a:pt x="45257" y="29049"/>
                    <a:pt x="45180" y="29052"/>
                    <a:pt x="45104" y="29058"/>
                  </a:cubicBezTo>
                  <a:lnTo>
                    <a:pt x="45104" y="29058"/>
                  </a:lnTo>
                  <a:cubicBezTo>
                    <a:pt x="47944" y="28167"/>
                    <a:pt x="54027" y="25555"/>
                    <a:pt x="53695" y="19585"/>
                  </a:cubicBezTo>
                  <a:cubicBezTo>
                    <a:pt x="53458" y="15679"/>
                    <a:pt x="50872" y="14708"/>
                    <a:pt x="48357" y="14708"/>
                  </a:cubicBezTo>
                  <a:cubicBezTo>
                    <a:pt x="45868" y="14708"/>
                    <a:pt x="43449" y="15660"/>
                    <a:pt x="43449" y="15660"/>
                  </a:cubicBezTo>
                  <a:cubicBezTo>
                    <a:pt x="43449" y="15660"/>
                    <a:pt x="51575" y="12048"/>
                    <a:pt x="48121" y="8672"/>
                  </a:cubicBezTo>
                  <a:cubicBezTo>
                    <a:pt x="47079" y="7677"/>
                    <a:pt x="45967" y="7328"/>
                    <a:pt x="44919" y="7328"/>
                  </a:cubicBezTo>
                  <a:cubicBezTo>
                    <a:pt x="42477" y="7328"/>
                    <a:pt x="40385" y="9227"/>
                    <a:pt x="40348" y="9260"/>
                  </a:cubicBezTo>
                  <a:lnTo>
                    <a:pt x="40348" y="9260"/>
                  </a:lnTo>
                  <a:cubicBezTo>
                    <a:pt x="40399" y="9214"/>
                    <a:pt x="44382" y="5559"/>
                    <a:pt x="42978" y="3687"/>
                  </a:cubicBezTo>
                  <a:cubicBezTo>
                    <a:pt x="42550" y="3111"/>
                    <a:pt x="41667" y="2872"/>
                    <a:pt x="40600" y="2872"/>
                  </a:cubicBezTo>
                  <a:cubicBezTo>
                    <a:pt x="38243" y="2872"/>
                    <a:pt x="34983" y="4038"/>
                    <a:pt x="33714" y="5335"/>
                  </a:cubicBezTo>
                  <a:cubicBezTo>
                    <a:pt x="33683" y="5335"/>
                    <a:pt x="32166" y="0"/>
                    <a:pt x="24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36"/>
            <p:cNvSpPr/>
            <p:nvPr/>
          </p:nvSpPr>
          <p:spPr>
            <a:xfrm>
              <a:off x="7570792" y="3578859"/>
              <a:ext cx="203606" cy="717391"/>
            </a:xfrm>
            <a:custGeom>
              <a:avLst/>
              <a:gdLst/>
              <a:ahLst/>
              <a:cxnLst/>
              <a:rect l="l" t="t" r="r" b="b"/>
              <a:pathLst>
                <a:path w="4279" h="15076" extrusionOk="0">
                  <a:moveTo>
                    <a:pt x="0" y="1"/>
                  </a:moveTo>
                  <a:lnTo>
                    <a:pt x="0" y="15075"/>
                  </a:lnTo>
                  <a:lnTo>
                    <a:pt x="4279" y="15075"/>
                  </a:lnTo>
                  <a:lnTo>
                    <a:pt x="4279" y="1"/>
                  </a:lnTo>
                  <a:close/>
                </a:path>
              </a:pathLst>
            </a:custGeom>
            <a:solidFill>
              <a:srgbClr val="82A6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36"/>
            <p:cNvSpPr/>
            <p:nvPr/>
          </p:nvSpPr>
          <p:spPr>
            <a:xfrm>
              <a:off x="6696595" y="1587644"/>
              <a:ext cx="1951977" cy="2269233"/>
            </a:xfrm>
            <a:custGeom>
              <a:avLst/>
              <a:gdLst/>
              <a:ahLst/>
              <a:cxnLst/>
              <a:rect l="l" t="t" r="r" b="b"/>
              <a:pathLst>
                <a:path w="41023" h="47688" extrusionOk="0">
                  <a:moveTo>
                    <a:pt x="20256" y="1"/>
                  </a:moveTo>
                  <a:cubicBezTo>
                    <a:pt x="20256" y="14565"/>
                    <a:pt x="10953" y="21945"/>
                    <a:pt x="4318" y="23162"/>
                  </a:cubicBezTo>
                  <a:cubicBezTo>
                    <a:pt x="5031" y="23381"/>
                    <a:pt x="5755" y="23474"/>
                    <a:pt x="6470" y="23474"/>
                  </a:cubicBezTo>
                  <a:cubicBezTo>
                    <a:pt x="10361" y="23474"/>
                    <a:pt x="13975" y="20728"/>
                    <a:pt x="13975" y="20728"/>
                  </a:cubicBezTo>
                  <a:lnTo>
                    <a:pt x="13975" y="20767"/>
                  </a:lnTo>
                  <a:cubicBezTo>
                    <a:pt x="11541" y="23947"/>
                    <a:pt x="7969" y="26106"/>
                    <a:pt x="4004" y="26773"/>
                  </a:cubicBezTo>
                  <a:cubicBezTo>
                    <a:pt x="4004" y="26773"/>
                    <a:pt x="5296" y="27533"/>
                    <a:pt x="7655" y="27533"/>
                  </a:cubicBezTo>
                  <a:cubicBezTo>
                    <a:pt x="8687" y="27533"/>
                    <a:pt x="9923" y="27388"/>
                    <a:pt x="11345" y="26970"/>
                  </a:cubicBezTo>
                  <a:lnTo>
                    <a:pt x="11345" y="26970"/>
                  </a:lnTo>
                  <a:cubicBezTo>
                    <a:pt x="8990" y="30424"/>
                    <a:pt x="5771" y="33172"/>
                    <a:pt x="2002" y="34939"/>
                  </a:cubicBezTo>
                  <a:cubicBezTo>
                    <a:pt x="2039" y="34976"/>
                    <a:pt x="2174" y="34993"/>
                    <a:pt x="2385" y="34993"/>
                  </a:cubicBezTo>
                  <a:cubicBezTo>
                    <a:pt x="3752" y="34993"/>
                    <a:pt x="8324" y="34279"/>
                    <a:pt x="10364" y="33565"/>
                  </a:cubicBezTo>
                  <a:lnTo>
                    <a:pt x="10364" y="33565"/>
                  </a:lnTo>
                  <a:cubicBezTo>
                    <a:pt x="8951" y="36548"/>
                    <a:pt x="5457" y="41691"/>
                    <a:pt x="0" y="42397"/>
                  </a:cubicBezTo>
                  <a:cubicBezTo>
                    <a:pt x="0" y="42397"/>
                    <a:pt x="1522" y="42702"/>
                    <a:pt x="3640" y="42702"/>
                  </a:cubicBezTo>
                  <a:cubicBezTo>
                    <a:pt x="5823" y="42702"/>
                    <a:pt x="8639" y="42378"/>
                    <a:pt x="11070" y="41063"/>
                  </a:cubicBezTo>
                  <a:lnTo>
                    <a:pt x="11070" y="41063"/>
                  </a:lnTo>
                  <a:cubicBezTo>
                    <a:pt x="10756" y="41887"/>
                    <a:pt x="7537" y="46598"/>
                    <a:pt x="4358" y="47540"/>
                  </a:cubicBezTo>
                  <a:cubicBezTo>
                    <a:pt x="5334" y="47593"/>
                    <a:pt x="6250" y="47618"/>
                    <a:pt x="7111" y="47618"/>
                  </a:cubicBezTo>
                  <a:cubicBezTo>
                    <a:pt x="18993" y="47618"/>
                    <a:pt x="20256" y="42908"/>
                    <a:pt x="20256" y="42908"/>
                  </a:cubicBezTo>
                  <a:cubicBezTo>
                    <a:pt x="20256" y="42908"/>
                    <a:pt x="21083" y="47688"/>
                    <a:pt x="34325" y="47688"/>
                  </a:cubicBezTo>
                  <a:cubicBezTo>
                    <a:pt x="34923" y="47688"/>
                    <a:pt x="35545" y="47678"/>
                    <a:pt x="36194" y="47658"/>
                  </a:cubicBezTo>
                  <a:cubicBezTo>
                    <a:pt x="36194" y="47658"/>
                    <a:pt x="29089" y="43732"/>
                    <a:pt x="29089" y="41377"/>
                  </a:cubicBezTo>
                  <a:lnTo>
                    <a:pt x="29089" y="41377"/>
                  </a:lnTo>
                  <a:cubicBezTo>
                    <a:pt x="31633" y="42944"/>
                    <a:pt x="34419" y="43359"/>
                    <a:pt x="36660" y="43359"/>
                  </a:cubicBezTo>
                  <a:cubicBezTo>
                    <a:pt x="39190" y="43359"/>
                    <a:pt x="41023" y="42829"/>
                    <a:pt x="41023" y="42829"/>
                  </a:cubicBezTo>
                  <a:cubicBezTo>
                    <a:pt x="35566" y="42123"/>
                    <a:pt x="31601" y="36666"/>
                    <a:pt x="30149" y="33643"/>
                  </a:cubicBezTo>
                  <a:lnTo>
                    <a:pt x="30149" y="33643"/>
                  </a:lnTo>
                  <a:cubicBezTo>
                    <a:pt x="31989" y="34277"/>
                    <a:pt x="35963" y="35351"/>
                    <a:pt x="37704" y="35351"/>
                  </a:cubicBezTo>
                  <a:cubicBezTo>
                    <a:pt x="38228" y="35351"/>
                    <a:pt x="38550" y="35254"/>
                    <a:pt x="38550" y="35017"/>
                  </a:cubicBezTo>
                  <a:cubicBezTo>
                    <a:pt x="33407" y="32269"/>
                    <a:pt x="30463" y="29286"/>
                    <a:pt x="28814" y="26734"/>
                  </a:cubicBezTo>
                  <a:lnTo>
                    <a:pt x="28814" y="26734"/>
                  </a:lnTo>
                  <a:cubicBezTo>
                    <a:pt x="30502" y="27310"/>
                    <a:pt x="31955" y="27502"/>
                    <a:pt x="33141" y="27502"/>
                  </a:cubicBezTo>
                  <a:cubicBezTo>
                    <a:pt x="35514" y="27502"/>
                    <a:pt x="36822" y="26734"/>
                    <a:pt x="36822" y="26734"/>
                  </a:cubicBezTo>
                  <a:cubicBezTo>
                    <a:pt x="33407" y="26145"/>
                    <a:pt x="30227" y="24457"/>
                    <a:pt x="27833" y="21906"/>
                  </a:cubicBezTo>
                  <a:lnTo>
                    <a:pt x="27833" y="21906"/>
                  </a:lnTo>
                  <a:cubicBezTo>
                    <a:pt x="29824" y="23308"/>
                    <a:pt x="31952" y="23669"/>
                    <a:pt x="33564" y="23669"/>
                  </a:cubicBezTo>
                  <a:cubicBezTo>
                    <a:pt x="35066" y="23669"/>
                    <a:pt x="36119" y="23355"/>
                    <a:pt x="36194" y="23280"/>
                  </a:cubicBezTo>
                  <a:cubicBezTo>
                    <a:pt x="31837" y="23280"/>
                    <a:pt x="20256" y="14643"/>
                    <a:pt x="20256" y="118"/>
                  </a:cubicBezTo>
                  <a:lnTo>
                    <a:pt x="202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36"/>
            <p:cNvSpPr/>
            <p:nvPr/>
          </p:nvSpPr>
          <p:spPr>
            <a:xfrm>
              <a:off x="8822181" y="3369683"/>
              <a:ext cx="179386" cy="924719"/>
            </a:xfrm>
            <a:custGeom>
              <a:avLst/>
              <a:gdLst/>
              <a:ahLst/>
              <a:cxnLst/>
              <a:rect l="l" t="t" r="r" b="b"/>
              <a:pathLst>
                <a:path w="3770" h="19433" extrusionOk="0">
                  <a:moveTo>
                    <a:pt x="1" y="0"/>
                  </a:moveTo>
                  <a:lnTo>
                    <a:pt x="1" y="19432"/>
                  </a:lnTo>
                  <a:lnTo>
                    <a:pt x="3769" y="19432"/>
                  </a:lnTo>
                  <a:lnTo>
                    <a:pt x="3769" y="0"/>
                  </a:lnTo>
                  <a:close/>
                </a:path>
              </a:pathLst>
            </a:custGeom>
            <a:solidFill>
              <a:srgbClr val="9ABC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36"/>
            <p:cNvSpPr/>
            <p:nvPr/>
          </p:nvSpPr>
          <p:spPr>
            <a:xfrm>
              <a:off x="8086214" y="1285063"/>
              <a:ext cx="1653159" cy="2181867"/>
            </a:xfrm>
            <a:custGeom>
              <a:avLst/>
              <a:gdLst/>
              <a:ahLst/>
              <a:cxnLst/>
              <a:rect l="l" t="t" r="r" b="b"/>
              <a:pathLst>
                <a:path w="34743" h="45852" extrusionOk="0">
                  <a:moveTo>
                    <a:pt x="17352" y="0"/>
                  </a:moveTo>
                  <a:cubicBezTo>
                    <a:pt x="11189" y="0"/>
                    <a:pt x="6164" y="3258"/>
                    <a:pt x="6164" y="7223"/>
                  </a:cubicBezTo>
                  <a:cubicBezTo>
                    <a:pt x="6164" y="7616"/>
                    <a:pt x="6242" y="8008"/>
                    <a:pt x="6321" y="8362"/>
                  </a:cubicBezTo>
                  <a:cubicBezTo>
                    <a:pt x="4240" y="9422"/>
                    <a:pt x="2906" y="11031"/>
                    <a:pt x="2906" y="12876"/>
                  </a:cubicBezTo>
                  <a:cubicBezTo>
                    <a:pt x="2906" y="14250"/>
                    <a:pt x="3691" y="15546"/>
                    <a:pt x="5026" y="16527"/>
                  </a:cubicBezTo>
                  <a:cubicBezTo>
                    <a:pt x="2906" y="17587"/>
                    <a:pt x="1532" y="19196"/>
                    <a:pt x="1532" y="21042"/>
                  </a:cubicBezTo>
                  <a:cubicBezTo>
                    <a:pt x="1532" y="22690"/>
                    <a:pt x="2631" y="24143"/>
                    <a:pt x="4319" y="25163"/>
                  </a:cubicBezTo>
                  <a:cubicBezTo>
                    <a:pt x="2474" y="26223"/>
                    <a:pt x="1335" y="27715"/>
                    <a:pt x="1335" y="29403"/>
                  </a:cubicBezTo>
                  <a:cubicBezTo>
                    <a:pt x="1335" y="30816"/>
                    <a:pt x="2121" y="32112"/>
                    <a:pt x="3455" y="33093"/>
                  </a:cubicBezTo>
                  <a:cubicBezTo>
                    <a:pt x="1335" y="34153"/>
                    <a:pt x="1" y="35763"/>
                    <a:pt x="1" y="37608"/>
                  </a:cubicBezTo>
                  <a:cubicBezTo>
                    <a:pt x="1" y="40709"/>
                    <a:pt x="3926" y="43261"/>
                    <a:pt x="8755" y="43261"/>
                  </a:cubicBezTo>
                  <a:cubicBezTo>
                    <a:pt x="9030" y="43261"/>
                    <a:pt x="9344" y="43261"/>
                    <a:pt x="9619" y="43221"/>
                  </a:cubicBezTo>
                  <a:cubicBezTo>
                    <a:pt x="11032" y="44792"/>
                    <a:pt x="13976" y="45851"/>
                    <a:pt x="17352" y="45851"/>
                  </a:cubicBezTo>
                  <a:cubicBezTo>
                    <a:pt x="20728" y="45851"/>
                    <a:pt x="23672" y="44792"/>
                    <a:pt x="25085" y="43221"/>
                  </a:cubicBezTo>
                  <a:cubicBezTo>
                    <a:pt x="25399" y="43221"/>
                    <a:pt x="25674" y="43261"/>
                    <a:pt x="25949" y="43261"/>
                  </a:cubicBezTo>
                  <a:cubicBezTo>
                    <a:pt x="30817" y="43261"/>
                    <a:pt x="34742" y="40709"/>
                    <a:pt x="34742" y="37608"/>
                  </a:cubicBezTo>
                  <a:cubicBezTo>
                    <a:pt x="34742" y="35763"/>
                    <a:pt x="33368" y="34153"/>
                    <a:pt x="31249" y="33093"/>
                  </a:cubicBezTo>
                  <a:cubicBezTo>
                    <a:pt x="32583" y="32112"/>
                    <a:pt x="33368" y="30816"/>
                    <a:pt x="33368" y="29403"/>
                  </a:cubicBezTo>
                  <a:cubicBezTo>
                    <a:pt x="33368" y="27715"/>
                    <a:pt x="32230" y="26184"/>
                    <a:pt x="30385" y="25163"/>
                  </a:cubicBezTo>
                  <a:cubicBezTo>
                    <a:pt x="32112" y="24143"/>
                    <a:pt x="33172" y="22651"/>
                    <a:pt x="33172" y="21042"/>
                  </a:cubicBezTo>
                  <a:cubicBezTo>
                    <a:pt x="33172" y="19196"/>
                    <a:pt x="31798" y="17587"/>
                    <a:pt x="29678" y="16527"/>
                  </a:cubicBezTo>
                  <a:cubicBezTo>
                    <a:pt x="31013" y="15546"/>
                    <a:pt x="31838" y="14250"/>
                    <a:pt x="31838" y="12837"/>
                  </a:cubicBezTo>
                  <a:cubicBezTo>
                    <a:pt x="31838" y="11031"/>
                    <a:pt x="30464" y="9422"/>
                    <a:pt x="28383" y="8362"/>
                  </a:cubicBezTo>
                  <a:cubicBezTo>
                    <a:pt x="28501" y="8008"/>
                    <a:pt x="28540" y="7616"/>
                    <a:pt x="28540" y="7223"/>
                  </a:cubicBezTo>
                  <a:cubicBezTo>
                    <a:pt x="28540" y="3219"/>
                    <a:pt x="23515" y="0"/>
                    <a:pt x="173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1" name="Google Shape;891;p36"/>
            <p:cNvSpPr/>
            <p:nvPr/>
          </p:nvSpPr>
          <p:spPr>
            <a:xfrm>
              <a:off x="-179259" y="4378351"/>
              <a:ext cx="9944790" cy="74756"/>
            </a:xfrm>
            <a:custGeom>
              <a:avLst/>
              <a:gdLst/>
              <a:ahLst/>
              <a:cxnLst/>
              <a:rect l="l" t="t" r="r" b="b"/>
              <a:pathLst>
                <a:path w="209001" h="1571" extrusionOk="0">
                  <a:moveTo>
                    <a:pt x="0" y="1"/>
                  </a:moveTo>
                  <a:lnTo>
                    <a:pt x="209000" y="1"/>
                  </a:lnTo>
                  <a:lnTo>
                    <a:pt x="209000" y="1571"/>
                  </a:lnTo>
                  <a:lnTo>
                    <a:pt x="0" y="157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36"/>
            <p:cNvSpPr/>
            <p:nvPr/>
          </p:nvSpPr>
          <p:spPr>
            <a:xfrm>
              <a:off x="-179259" y="4798245"/>
              <a:ext cx="9944790" cy="48"/>
            </a:xfrm>
            <a:custGeom>
              <a:avLst/>
              <a:gdLst/>
              <a:ahLst/>
              <a:cxnLst/>
              <a:rect l="l" t="t" r="r" b="b"/>
              <a:pathLst>
                <a:path w="209001" h="1" fill="none" extrusionOk="0">
                  <a:moveTo>
                    <a:pt x="0" y="1"/>
                  </a:moveTo>
                  <a:lnTo>
                    <a:pt x="209000" y="1"/>
                  </a:lnTo>
                </a:path>
              </a:pathLst>
            </a:custGeom>
            <a:noFill/>
            <a:ln w="43175" cap="rnd" cmpd="sng">
              <a:solidFill>
                <a:srgbClr val="FFFFFF"/>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3" name="Google Shape;893;p36"/>
          <p:cNvGrpSpPr/>
          <p:nvPr/>
        </p:nvGrpSpPr>
        <p:grpSpPr>
          <a:xfrm flipH="1">
            <a:off x="8270069" y="4470284"/>
            <a:ext cx="3668707" cy="1827857"/>
            <a:chOff x="404850" y="2182975"/>
            <a:chExt cx="2230850" cy="1111475"/>
          </a:xfrm>
        </p:grpSpPr>
        <p:sp>
          <p:nvSpPr>
            <p:cNvPr id="894" name="Google Shape;894;p36"/>
            <p:cNvSpPr/>
            <p:nvPr/>
          </p:nvSpPr>
          <p:spPr>
            <a:xfrm>
              <a:off x="433900" y="2658925"/>
              <a:ext cx="69650" cy="69650"/>
            </a:xfrm>
            <a:custGeom>
              <a:avLst/>
              <a:gdLst/>
              <a:ahLst/>
              <a:cxnLst/>
              <a:rect l="l" t="t" r="r" b="b"/>
              <a:pathLst>
                <a:path w="2786" h="2786" extrusionOk="0">
                  <a:moveTo>
                    <a:pt x="1401" y="0"/>
                  </a:moveTo>
                  <a:cubicBezTo>
                    <a:pt x="621" y="0"/>
                    <a:pt x="0" y="621"/>
                    <a:pt x="0" y="1385"/>
                  </a:cubicBezTo>
                  <a:cubicBezTo>
                    <a:pt x="0" y="2165"/>
                    <a:pt x="621" y="2786"/>
                    <a:pt x="1401" y="2786"/>
                  </a:cubicBezTo>
                  <a:cubicBezTo>
                    <a:pt x="2165" y="2786"/>
                    <a:pt x="2786" y="2165"/>
                    <a:pt x="2786" y="1385"/>
                  </a:cubicBezTo>
                  <a:cubicBezTo>
                    <a:pt x="2786" y="621"/>
                    <a:pt x="2165" y="0"/>
                    <a:pt x="1401" y="0"/>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36"/>
            <p:cNvSpPr/>
            <p:nvPr/>
          </p:nvSpPr>
          <p:spPr>
            <a:xfrm>
              <a:off x="709675" y="2182975"/>
              <a:ext cx="70050" cy="69675"/>
            </a:xfrm>
            <a:custGeom>
              <a:avLst/>
              <a:gdLst/>
              <a:ahLst/>
              <a:cxnLst/>
              <a:rect l="l" t="t" r="r" b="b"/>
              <a:pathLst>
                <a:path w="2802" h="2787" extrusionOk="0">
                  <a:moveTo>
                    <a:pt x="1401" y="1"/>
                  </a:moveTo>
                  <a:cubicBezTo>
                    <a:pt x="637" y="1"/>
                    <a:pt x="0" y="622"/>
                    <a:pt x="0" y="1386"/>
                  </a:cubicBezTo>
                  <a:cubicBezTo>
                    <a:pt x="0" y="2166"/>
                    <a:pt x="637" y="2787"/>
                    <a:pt x="1401" y="2787"/>
                  </a:cubicBezTo>
                  <a:cubicBezTo>
                    <a:pt x="2181" y="2787"/>
                    <a:pt x="2802" y="2166"/>
                    <a:pt x="2802" y="1386"/>
                  </a:cubicBezTo>
                  <a:cubicBezTo>
                    <a:pt x="2802" y="622"/>
                    <a:pt x="2181" y="1"/>
                    <a:pt x="1401" y="1"/>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36"/>
            <p:cNvSpPr/>
            <p:nvPr/>
          </p:nvSpPr>
          <p:spPr>
            <a:xfrm>
              <a:off x="480450" y="2217600"/>
              <a:ext cx="1753325" cy="854800"/>
            </a:xfrm>
            <a:custGeom>
              <a:avLst/>
              <a:gdLst/>
              <a:ahLst/>
              <a:cxnLst/>
              <a:rect l="l" t="t" r="r" b="b"/>
              <a:pathLst>
                <a:path w="70133" h="34192" extrusionOk="0">
                  <a:moveTo>
                    <a:pt x="7148" y="1"/>
                  </a:moveTo>
                  <a:cubicBezTo>
                    <a:pt x="3200" y="1"/>
                    <a:pt x="1" y="3200"/>
                    <a:pt x="1" y="7148"/>
                  </a:cubicBezTo>
                  <a:lnTo>
                    <a:pt x="1" y="27044"/>
                  </a:lnTo>
                  <a:cubicBezTo>
                    <a:pt x="1" y="30992"/>
                    <a:pt x="3200" y="34191"/>
                    <a:pt x="7148" y="34191"/>
                  </a:cubicBezTo>
                  <a:lnTo>
                    <a:pt x="62986" y="34191"/>
                  </a:lnTo>
                  <a:cubicBezTo>
                    <a:pt x="66934" y="34191"/>
                    <a:pt x="70133" y="30992"/>
                    <a:pt x="70133" y="30658"/>
                  </a:cubicBezTo>
                  <a:lnTo>
                    <a:pt x="70133" y="10761"/>
                  </a:lnTo>
                  <a:cubicBezTo>
                    <a:pt x="70133" y="3200"/>
                    <a:pt x="66934" y="1"/>
                    <a:pt x="62986" y="1"/>
                  </a:cubicBezTo>
                  <a:close/>
                </a:path>
              </a:pathLst>
            </a:custGeom>
            <a:solidFill>
              <a:srgbClr val="F08B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36"/>
            <p:cNvSpPr/>
            <p:nvPr/>
          </p:nvSpPr>
          <p:spPr>
            <a:xfrm>
              <a:off x="480450" y="2218000"/>
              <a:ext cx="2102325" cy="854400"/>
            </a:xfrm>
            <a:custGeom>
              <a:avLst/>
              <a:gdLst/>
              <a:ahLst/>
              <a:cxnLst/>
              <a:rect l="l" t="t" r="r" b="b"/>
              <a:pathLst>
                <a:path w="84093" h="34176" extrusionOk="0">
                  <a:moveTo>
                    <a:pt x="7148" y="1"/>
                  </a:moveTo>
                  <a:cubicBezTo>
                    <a:pt x="3200" y="1"/>
                    <a:pt x="1" y="3184"/>
                    <a:pt x="1" y="7132"/>
                  </a:cubicBezTo>
                  <a:lnTo>
                    <a:pt x="1" y="27028"/>
                  </a:lnTo>
                  <a:cubicBezTo>
                    <a:pt x="1" y="30976"/>
                    <a:pt x="3200" y="34175"/>
                    <a:pt x="7148" y="34175"/>
                  </a:cubicBezTo>
                  <a:lnTo>
                    <a:pt x="79254" y="34175"/>
                  </a:lnTo>
                  <a:cubicBezTo>
                    <a:pt x="81928" y="34175"/>
                    <a:pt x="84093" y="32011"/>
                    <a:pt x="84093" y="29337"/>
                  </a:cubicBezTo>
                  <a:lnTo>
                    <a:pt x="84093" y="21776"/>
                  </a:lnTo>
                  <a:cubicBezTo>
                    <a:pt x="84093" y="19102"/>
                    <a:pt x="81928" y="16937"/>
                    <a:pt x="79254" y="16937"/>
                  </a:cubicBezTo>
                  <a:lnTo>
                    <a:pt x="70133" y="16937"/>
                  </a:lnTo>
                  <a:lnTo>
                    <a:pt x="70133" y="7132"/>
                  </a:lnTo>
                  <a:cubicBezTo>
                    <a:pt x="70133" y="3184"/>
                    <a:pt x="66934" y="1"/>
                    <a:pt x="62986" y="1"/>
                  </a:cubicBezTo>
                  <a:close/>
                </a:path>
              </a:pathLst>
            </a:custGeom>
            <a:solidFill>
              <a:srgbClr val="F0B0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36"/>
            <p:cNvSpPr/>
            <p:nvPr/>
          </p:nvSpPr>
          <p:spPr>
            <a:xfrm>
              <a:off x="404850" y="2860275"/>
              <a:ext cx="296075" cy="212125"/>
            </a:xfrm>
            <a:custGeom>
              <a:avLst/>
              <a:gdLst/>
              <a:ahLst/>
              <a:cxnLst/>
              <a:rect l="l" t="t" r="r" b="b"/>
              <a:pathLst>
                <a:path w="11843" h="8485" extrusionOk="0">
                  <a:moveTo>
                    <a:pt x="4234" y="0"/>
                  </a:moveTo>
                  <a:cubicBezTo>
                    <a:pt x="1895" y="0"/>
                    <a:pt x="0" y="1895"/>
                    <a:pt x="0" y="4234"/>
                  </a:cubicBezTo>
                  <a:cubicBezTo>
                    <a:pt x="0" y="6574"/>
                    <a:pt x="1895" y="8484"/>
                    <a:pt x="4234" y="8484"/>
                  </a:cubicBezTo>
                  <a:lnTo>
                    <a:pt x="7593" y="8484"/>
                  </a:lnTo>
                  <a:cubicBezTo>
                    <a:pt x="9933" y="8484"/>
                    <a:pt x="11843" y="6574"/>
                    <a:pt x="11843" y="4234"/>
                  </a:cubicBezTo>
                  <a:cubicBezTo>
                    <a:pt x="11843" y="1895"/>
                    <a:pt x="9933" y="0"/>
                    <a:pt x="7593"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36"/>
            <p:cNvSpPr/>
            <p:nvPr/>
          </p:nvSpPr>
          <p:spPr>
            <a:xfrm>
              <a:off x="2356725" y="2860275"/>
              <a:ext cx="278975" cy="212125"/>
            </a:xfrm>
            <a:custGeom>
              <a:avLst/>
              <a:gdLst/>
              <a:ahLst/>
              <a:cxnLst/>
              <a:rect l="l" t="t" r="r" b="b"/>
              <a:pathLst>
                <a:path w="11159" h="8485" extrusionOk="0">
                  <a:moveTo>
                    <a:pt x="4235" y="0"/>
                  </a:moveTo>
                  <a:cubicBezTo>
                    <a:pt x="1895" y="0"/>
                    <a:pt x="0" y="1895"/>
                    <a:pt x="0" y="4234"/>
                  </a:cubicBezTo>
                  <a:cubicBezTo>
                    <a:pt x="0" y="6574"/>
                    <a:pt x="1895" y="8484"/>
                    <a:pt x="4235" y="8484"/>
                  </a:cubicBezTo>
                  <a:lnTo>
                    <a:pt x="6925" y="8484"/>
                  </a:lnTo>
                  <a:cubicBezTo>
                    <a:pt x="9264" y="8484"/>
                    <a:pt x="11159" y="6574"/>
                    <a:pt x="11159" y="4234"/>
                  </a:cubicBezTo>
                  <a:cubicBezTo>
                    <a:pt x="11159" y="1895"/>
                    <a:pt x="9264" y="0"/>
                    <a:pt x="6925"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36"/>
            <p:cNvSpPr/>
            <p:nvPr/>
          </p:nvSpPr>
          <p:spPr>
            <a:xfrm>
              <a:off x="701300" y="2778300"/>
              <a:ext cx="566300" cy="294100"/>
            </a:xfrm>
            <a:custGeom>
              <a:avLst/>
              <a:gdLst/>
              <a:ahLst/>
              <a:cxnLst/>
              <a:rect l="l" t="t" r="r" b="b"/>
              <a:pathLst>
                <a:path w="22652" h="11764" extrusionOk="0">
                  <a:moveTo>
                    <a:pt x="11334" y="0"/>
                  </a:moveTo>
                  <a:cubicBezTo>
                    <a:pt x="5079" y="0"/>
                    <a:pt x="1" y="5062"/>
                    <a:pt x="1" y="11318"/>
                  </a:cubicBezTo>
                  <a:cubicBezTo>
                    <a:pt x="1" y="11477"/>
                    <a:pt x="1" y="11620"/>
                    <a:pt x="17" y="11763"/>
                  </a:cubicBezTo>
                  <a:lnTo>
                    <a:pt x="22651" y="11763"/>
                  </a:lnTo>
                  <a:cubicBezTo>
                    <a:pt x="22651" y="11620"/>
                    <a:pt x="22651" y="11477"/>
                    <a:pt x="22651" y="11318"/>
                  </a:cubicBezTo>
                  <a:cubicBezTo>
                    <a:pt x="22651" y="5062"/>
                    <a:pt x="17590" y="0"/>
                    <a:pt x="113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36"/>
            <p:cNvSpPr/>
            <p:nvPr/>
          </p:nvSpPr>
          <p:spPr>
            <a:xfrm>
              <a:off x="751450" y="2828050"/>
              <a:ext cx="466400" cy="466400"/>
            </a:xfrm>
            <a:custGeom>
              <a:avLst/>
              <a:gdLst/>
              <a:ahLst/>
              <a:cxnLst/>
              <a:rect l="l" t="t" r="r" b="b"/>
              <a:pathLst>
                <a:path w="18656" h="18656" extrusionOk="0">
                  <a:moveTo>
                    <a:pt x="9328" y="0"/>
                  </a:moveTo>
                  <a:cubicBezTo>
                    <a:pt x="4171" y="0"/>
                    <a:pt x="1" y="4186"/>
                    <a:pt x="1" y="9328"/>
                  </a:cubicBezTo>
                  <a:cubicBezTo>
                    <a:pt x="1" y="14485"/>
                    <a:pt x="4171" y="18655"/>
                    <a:pt x="9328" y="18655"/>
                  </a:cubicBezTo>
                  <a:cubicBezTo>
                    <a:pt x="14485" y="18655"/>
                    <a:pt x="18656" y="14485"/>
                    <a:pt x="18656" y="9328"/>
                  </a:cubicBezTo>
                  <a:cubicBezTo>
                    <a:pt x="18656" y="4186"/>
                    <a:pt x="14485" y="0"/>
                    <a:pt x="9328"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36"/>
            <p:cNvSpPr/>
            <p:nvPr/>
          </p:nvSpPr>
          <p:spPr>
            <a:xfrm>
              <a:off x="845750" y="2922350"/>
              <a:ext cx="277800" cy="278175"/>
            </a:xfrm>
            <a:custGeom>
              <a:avLst/>
              <a:gdLst/>
              <a:ahLst/>
              <a:cxnLst/>
              <a:rect l="l" t="t" r="r" b="b"/>
              <a:pathLst>
                <a:path w="11112" h="11127" extrusionOk="0">
                  <a:moveTo>
                    <a:pt x="5556" y="1"/>
                  </a:moveTo>
                  <a:cubicBezTo>
                    <a:pt x="2484" y="1"/>
                    <a:pt x="1" y="2484"/>
                    <a:pt x="1" y="5556"/>
                  </a:cubicBezTo>
                  <a:cubicBezTo>
                    <a:pt x="1" y="8628"/>
                    <a:pt x="2484" y="11127"/>
                    <a:pt x="5556" y="11127"/>
                  </a:cubicBezTo>
                  <a:cubicBezTo>
                    <a:pt x="8628" y="11127"/>
                    <a:pt x="11111" y="8628"/>
                    <a:pt x="11111" y="5556"/>
                  </a:cubicBezTo>
                  <a:cubicBezTo>
                    <a:pt x="11111" y="2484"/>
                    <a:pt x="8628" y="1"/>
                    <a:pt x="55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36"/>
            <p:cNvSpPr/>
            <p:nvPr/>
          </p:nvSpPr>
          <p:spPr>
            <a:xfrm>
              <a:off x="1934525" y="2321875"/>
              <a:ext cx="312400" cy="253500"/>
            </a:xfrm>
            <a:custGeom>
              <a:avLst/>
              <a:gdLst/>
              <a:ahLst/>
              <a:cxnLst/>
              <a:rect l="l" t="t" r="r" b="b"/>
              <a:pathLst>
                <a:path w="12496" h="10140" extrusionOk="0">
                  <a:moveTo>
                    <a:pt x="3184" y="0"/>
                  </a:moveTo>
                  <a:cubicBezTo>
                    <a:pt x="1417" y="0"/>
                    <a:pt x="0" y="1417"/>
                    <a:pt x="0" y="3184"/>
                  </a:cubicBezTo>
                  <a:lnTo>
                    <a:pt x="0" y="6956"/>
                  </a:lnTo>
                  <a:cubicBezTo>
                    <a:pt x="0" y="8707"/>
                    <a:pt x="1417" y="10140"/>
                    <a:pt x="3184" y="10140"/>
                  </a:cubicBezTo>
                  <a:lnTo>
                    <a:pt x="12288" y="10140"/>
                  </a:lnTo>
                  <a:cubicBezTo>
                    <a:pt x="12352" y="10108"/>
                    <a:pt x="12416" y="10108"/>
                    <a:pt x="12495" y="10108"/>
                  </a:cubicBezTo>
                  <a:lnTo>
                    <a:pt x="12495" y="2977"/>
                  </a:lnTo>
                  <a:cubicBezTo>
                    <a:pt x="12495" y="1958"/>
                    <a:pt x="12272" y="939"/>
                    <a:pt x="11843"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36"/>
            <p:cNvSpPr/>
            <p:nvPr/>
          </p:nvSpPr>
          <p:spPr>
            <a:xfrm>
              <a:off x="1960775" y="2348125"/>
              <a:ext cx="286550" cy="200600"/>
            </a:xfrm>
            <a:custGeom>
              <a:avLst/>
              <a:gdLst/>
              <a:ahLst/>
              <a:cxnLst/>
              <a:rect l="l" t="t" r="r" b="b"/>
              <a:pathLst>
                <a:path w="11462" h="8024" extrusionOk="0">
                  <a:moveTo>
                    <a:pt x="2134" y="1"/>
                  </a:moveTo>
                  <a:cubicBezTo>
                    <a:pt x="956" y="1"/>
                    <a:pt x="1" y="940"/>
                    <a:pt x="1" y="2118"/>
                  </a:cubicBezTo>
                  <a:lnTo>
                    <a:pt x="1" y="5890"/>
                  </a:lnTo>
                  <a:cubicBezTo>
                    <a:pt x="1" y="7068"/>
                    <a:pt x="956" y="8023"/>
                    <a:pt x="2134" y="8023"/>
                  </a:cubicBezTo>
                  <a:lnTo>
                    <a:pt x="11445" y="8023"/>
                  </a:lnTo>
                  <a:lnTo>
                    <a:pt x="11445" y="1927"/>
                  </a:lnTo>
                  <a:cubicBezTo>
                    <a:pt x="11461" y="1274"/>
                    <a:pt x="11366" y="621"/>
                    <a:pt x="11175" y="1"/>
                  </a:cubicBezTo>
                  <a:close/>
                </a:path>
              </a:pathLst>
            </a:custGeom>
            <a:solidFill>
              <a:srgbClr val="9EDA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36"/>
            <p:cNvSpPr/>
            <p:nvPr/>
          </p:nvSpPr>
          <p:spPr>
            <a:xfrm>
              <a:off x="1971525" y="2349725"/>
              <a:ext cx="276200" cy="199000"/>
            </a:xfrm>
            <a:custGeom>
              <a:avLst/>
              <a:gdLst/>
              <a:ahLst/>
              <a:cxnLst/>
              <a:rect l="l" t="t" r="r" b="b"/>
              <a:pathLst>
                <a:path w="11048" h="7960" extrusionOk="0">
                  <a:moveTo>
                    <a:pt x="10761" y="0"/>
                  </a:moveTo>
                  <a:lnTo>
                    <a:pt x="0" y="7100"/>
                  </a:lnTo>
                  <a:cubicBezTo>
                    <a:pt x="398" y="7641"/>
                    <a:pt x="1035" y="7959"/>
                    <a:pt x="1704" y="7959"/>
                  </a:cubicBezTo>
                  <a:lnTo>
                    <a:pt x="11015" y="7959"/>
                  </a:lnTo>
                  <a:lnTo>
                    <a:pt x="11047" y="1895"/>
                  </a:lnTo>
                  <a:cubicBezTo>
                    <a:pt x="11047" y="1242"/>
                    <a:pt x="10952" y="605"/>
                    <a:pt x="107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6" name="Google Shape;906;p36"/>
            <p:cNvSpPr/>
            <p:nvPr/>
          </p:nvSpPr>
          <p:spPr>
            <a:xfrm>
              <a:off x="1362275" y="2289225"/>
              <a:ext cx="443325" cy="728250"/>
            </a:xfrm>
            <a:custGeom>
              <a:avLst/>
              <a:gdLst/>
              <a:ahLst/>
              <a:cxnLst/>
              <a:rect l="l" t="t" r="r" b="b"/>
              <a:pathLst>
                <a:path w="17733" h="29130" fill="none" extrusionOk="0">
                  <a:moveTo>
                    <a:pt x="17733" y="25135"/>
                  </a:moveTo>
                  <a:cubicBezTo>
                    <a:pt x="17733" y="27347"/>
                    <a:pt x="16109" y="29130"/>
                    <a:pt x="14088" y="29130"/>
                  </a:cubicBezTo>
                  <a:lnTo>
                    <a:pt x="3646" y="29130"/>
                  </a:lnTo>
                  <a:cubicBezTo>
                    <a:pt x="1640" y="29130"/>
                    <a:pt x="1" y="27347"/>
                    <a:pt x="1" y="25135"/>
                  </a:cubicBezTo>
                  <a:lnTo>
                    <a:pt x="1" y="3996"/>
                  </a:lnTo>
                  <a:cubicBezTo>
                    <a:pt x="1" y="1784"/>
                    <a:pt x="1640" y="1"/>
                    <a:pt x="3646" y="1"/>
                  </a:cubicBezTo>
                  <a:lnTo>
                    <a:pt x="14088" y="1"/>
                  </a:lnTo>
                  <a:cubicBezTo>
                    <a:pt x="16109" y="1"/>
                    <a:pt x="17733" y="1784"/>
                    <a:pt x="17733" y="3996"/>
                  </a:cubicBezTo>
                  <a:close/>
                </a:path>
              </a:pathLst>
            </a:custGeom>
            <a:noFill/>
            <a:ln w="5175" cap="flat" cmpd="sng">
              <a:solidFill>
                <a:srgbClr val="273E4A"/>
              </a:solidFill>
              <a:prstDash val="solid"/>
              <a:miter lim="159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36"/>
            <p:cNvSpPr/>
            <p:nvPr/>
          </p:nvSpPr>
          <p:spPr>
            <a:xfrm>
              <a:off x="1790450" y="2778300"/>
              <a:ext cx="566300" cy="294100"/>
            </a:xfrm>
            <a:custGeom>
              <a:avLst/>
              <a:gdLst/>
              <a:ahLst/>
              <a:cxnLst/>
              <a:rect l="l" t="t" r="r" b="b"/>
              <a:pathLst>
                <a:path w="22652" h="11764" extrusionOk="0">
                  <a:moveTo>
                    <a:pt x="11334" y="0"/>
                  </a:moveTo>
                  <a:cubicBezTo>
                    <a:pt x="5079" y="0"/>
                    <a:pt x="1" y="5062"/>
                    <a:pt x="1" y="11318"/>
                  </a:cubicBezTo>
                  <a:cubicBezTo>
                    <a:pt x="1" y="11477"/>
                    <a:pt x="1" y="11620"/>
                    <a:pt x="17" y="11763"/>
                  </a:cubicBezTo>
                  <a:lnTo>
                    <a:pt x="22636" y="11763"/>
                  </a:lnTo>
                  <a:cubicBezTo>
                    <a:pt x="22636" y="11620"/>
                    <a:pt x="22651" y="11477"/>
                    <a:pt x="22651" y="11318"/>
                  </a:cubicBezTo>
                  <a:cubicBezTo>
                    <a:pt x="22651" y="5062"/>
                    <a:pt x="17574" y="0"/>
                    <a:pt x="113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36"/>
            <p:cNvSpPr/>
            <p:nvPr/>
          </p:nvSpPr>
          <p:spPr>
            <a:xfrm>
              <a:off x="1840200" y="2828050"/>
              <a:ext cx="466800" cy="466400"/>
            </a:xfrm>
            <a:custGeom>
              <a:avLst/>
              <a:gdLst/>
              <a:ahLst/>
              <a:cxnLst/>
              <a:rect l="l" t="t" r="r" b="b"/>
              <a:pathLst>
                <a:path w="18672" h="18656" extrusionOk="0">
                  <a:moveTo>
                    <a:pt x="9344" y="0"/>
                  </a:moveTo>
                  <a:cubicBezTo>
                    <a:pt x="4187" y="0"/>
                    <a:pt x="1" y="4186"/>
                    <a:pt x="1" y="9328"/>
                  </a:cubicBezTo>
                  <a:cubicBezTo>
                    <a:pt x="1" y="14485"/>
                    <a:pt x="4187" y="18655"/>
                    <a:pt x="9344" y="18655"/>
                  </a:cubicBezTo>
                  <a:cubicBezTo>
                    <a:pt x="14486" y="18655"/>
                    <a:pt x="18672" y="14485"/>
                    <a:pt x="18672" y="9328"/>
                  </a:cubicBezTo>
                  <a:cubicBezTo>
                    <a:pt x="18672" y="4186"/>
                    <a:pt x="14486" y="0"/>
                    <a:pt x="9344"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36"/>
            <p:cNvSpPr/>
            <p:nvPr/>
          </p:nvSpPr>
          <p:spPr>
            <a:xfrm>
              <a:off x="1934525" y="2922350"/>
              <a:ext cx="278175" cy="278175"/>
            </a:xfrm>
            <a:custGeom>
              <a:avLst/>
              <a:gdLst/>
              <a:ahLst/>
              <a:cxnLst/>
              <a:rect l="l" t="t" r="r" b="b"/>
              <a:pathLst>
                <a:path w="11127" h="11127" extrusionOk="0">
                  <a:moveTo>
                    <a:pt x="5571" y="1"/>
                  </a:moveTo>
                  <a:cubicBezTo>
                    <a:pt x="2499" y="1"/>
                    <a:pt x="0" y="2484"/>
                    <a:pt x="0" y="5556"/>
                  </a:cubicBezTo>
                  <a:cubicBezTo>
                    <a:pt x="0" y="8628"/>
                    <a:pt x="2499" y="11127"/>
                    <a:pt x="5571" y="11127"/>
                  </a:cubicBezTo>
                  <a:cubicBezTo>
                    <a:pt x="8627" y="11127"/>
                    <a:pt x="11126" y="8628"/>
                    <a:pt x="11126" y="5556"/>
                  </a:cubicBezTo>
                  <a:cubicBezTo>
                    <a:pt x="11126" y="2484"/>
                    <a:pt x="8627" y="1"/>
                    <a:pt x="55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36"/>
            <p:cNvSpPr/>
            <p:nvPr/>
          </p:nvSpPr>
          <p:spPr>
            <a:xfrm>
              <a:off x="529000" y="2595250"/>
              <a:ext cx="1717925" cy="8775"/>
            </a:xfrm>
            <a:custGeom>
              <a:avLst/>
              <a:gdLst/>
              <a:ahLst/>
              <a:cxnLst/>
              <a:rect l="l" t="t" r="r" b="b"/>
              <a:pathLst>
                <a:path w="68717" h="351" extrusionOk="0">
                  <a:moveTo>
                    <a:pt x="1" y="0"/>
                  </a:moveTo>
                  <a:lnTo>
                    <a:pt x="1" y="351"/>
                  </a:lnTo>
                  <a:lnTo>
                    <a:pt x="68716" y="351"/>
                  </a:lnTo>
                  <a:lnTo>
                    <a:pt x="68716" y="0"/>
                  </a:lnTo>
                  <a:close/>
                </a:path>
              </a:pathLst>
            </a:custGeom>
            <a:solidFill>
              <a:srgbClr val="273E4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36"/>
            <p:cNvSpPr/>
            <p:nvPr/>
          </p:nvSpPr>
          <p:spPr>
            <a:xfrm>
              <a:off x="529000" y="2769550"/>
              <a:ext cx="2054175" cy="8775"/>
            </a:xfrm>
            <a:custGeom>
              <a:avLst/>
              <a:gdLst/>
              <a:ahLst/>
              <a:cxnLst/>
              <a:rect l="l" t="t" r="r" b="b"/>
              <a:pathLst>
                <a:path w="82167" h="351" extrusionOk="0">
                  <a:moveTo>
                    <a:pt x="1" y="0"/>
                  </a:moveTo>
                  <a:lnTo>
                    <a:pt x="1" y="350"/>
                  </a:lnTo>
                  <a:lnTo>
                    <a:pt x="82167" y="350"/>
                  </a:lnTo>
                  <a:lnTo>
                    <a:pt x="82167" y="0"/>
                  </a:lnTo>
                  <a:close/>
                </a:path>
              </a:pathLst>
            </a:custGeom>
            <a:solidFill>
              <a:srgbClr val="273E4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36"/>
            <p:cNvSpPr/>
            <p:nvPr/>
          </p:nvSpPr>
          <p:spPr>
            <a:xfrm>
              <a:off x="2252875" y="2658925"/>
              <a:ext cx="69650" cy="69650"/>
            </a:xfrm>
            <a:custGeom>
              <a:avLst/>
              <a:gdLst/>
              <a:ahLst/>
              <a:cxnLst/>
              <a:rect l="l" t="t" r="r" b="b"/>
              <a:pathLst>
                <a:path w="2786" h="2786" extrusionOk="0">
                  <a:moveTo>
                    <a:pt x="1401" y="0"/>
                  </a:moveTo>
                  <a:cubicBezTo>
                    <a:pt x="621" y="0"/>
                    <a:pt x="0" y="621"/>
                    <a:pt x="0" y="1385"/>
                  </a:cubicBezTo>
                  <a:cubicBezTo>
                    <a:pt x="0" y="2165"/>
                    <a:pt x="621" y="2786"/>
                    <a:pt x="1401" y="2786"/>
                  </a:cubicBezTo>
                  <a:cubicBezTo>
                    <a:pt x="2165" y="2786"/>
                    <a:pt x="2786" y="2165"/>
                    <a:pt x="2786" y="1385"/>
                  </a:cubicBezTo>
                  <a:cubicBezTo>
                    <a:pt x="2786" y="621"/>
                    <a:pt x="2165" y="0"/>
                    <a:pt x="1401" y="0"/>
                  </a:cubicBezTo>
                  <a:close/>
                </a:path>
              </a:pathLst>
            </a:custGeom>
            <a:solidFill>
              <a:srgbClr val="E155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36"/>
            <p:cNvSpPr/>
            <p:nvPr/>
          </p:nvSpPr>
          <p:spPr>
            <a:xfrm>
              <a:off x="526625" y="2321875"/>
              <a:ext cx="386400" cy="252700"/>
            </a:xfrm>
            <a:custGeom>
              <a:avLst/>
              <a:gdLst/>
              <a:ahLst/>
              <a:cxnLst/>
              <a:rect l="l" t="t" r="r" b="b"/>
              <a:pathLst>
                <a:path w="15456" h="10108" extrusionOk="0">
                  <a:moveTo>
                    <a:pt x="3168" y="0"/>
                  </a:moveTo>
                  <a:cubicBezTo>
                    <a:pt x="1417" y="0"/>
                    <a:pt x="0" y="1417"/>
                    <a:pt x="0" y="3168"/>
                  </a:cubicBezTo>
                  <a:lnTo>
                    <a:pt x="0" y="6940"/>
                  </a:lnTo>
                  <a:cubicBezTo>
                    <a:pt x="0" y="8691"/>
                    <a:pt x="1417" y="10108"/>
                    <a:pt x="3168" y="10108"/>
                  </a:cubicBezTo>
                  <a:lnTo>
                    <a:pt x="12288" y="10108"/>
                  </a:lnTo>
                  <a:cubicBezTo>
                    <a:pt x="14039" y="10108"/>
                    <a:pt x="15456" y="8691"/>
                    <a:pt x="15456" y="6940"/>
                  </a:cubicBezTo>
                  <a:lnTo>
                    <a:pt x="15456" y="3168"/>
                  </a:lnTo>
                  <a:cubicBezTo>
                    <a:pt x="15456" y="1417"/>
                    <a:pt x="14039" y="0"/>
                    <a:pt x="12288"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4" name="Google Shape;914;p36"/>
            <p:cNvSpPr/>
            <p:nvPr/>
          </p:nvSpPr>
          <p:spPr>
            <a:xfrm>
              <a:off x="552875" y="2347725"/>
              <a:ext cx="333900" cy="201000"/>
            </a:xfrm>
            <a:custGeom>
              <a:avLst/>
              <a:gdLst/>
              <a:ahLst/>
              <a:cxnLst/>
              <a:rect l="l" t="t" r="r" b="b"/>
              <a:pathLst>
                <a:path w="13356" h="8040" extrusionOk="0">
                  <a:moveTo>
                    <a:pt x="2118" y="1"/>
                  </a:moveTo>
                  <a:cubicBezTo>
                    <a:pt x="940" y="1"/>
                    <a:pt x="1" y="956"/>
                    <a:pt x="1" y="2134"/>
                  </a:cubicBezTo>
                  <a:lnTo>
                    <a:pt x="1" y="5906"/>
                  </a:lnTo>
                  <a:cubicBezTo>
                    <a:pt x="1" y="7084"/>
                    <a:pt x="940" y="8039"/>
                    <a:pt x="2118" y="8039"/>
                  </a:cubicBezTo>
                  <a:lnTo>
                    <a:pt x="11238" y="8039"/>
                  </a:lnTo>
                  <a:cubicBezTo>
                    <a:pt x="12416" y="8039"/>
                    <a:pt x="13355" y="7084"/>
                    <a:pt x="13355" y="5906"/>
                  </a:cubicBezTo>
                  <a:lnTo>
                    <a:pt x="13355" y="2134"/>
                  </a:lnTo>
                  <a:cubicBezTo>
                    <a:pt x="13355" y="956"/>
                    <a:pt x="12416" y="1"/>
                    <a:pt x="11238" y="1"/>
                  </a:cubicBezTo>
                  <a:close/>
                </a:path>
              </a:pathLst>
            </a:custGeom>
            <a:solidFill>
              <a:srgbClr val="9EDA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5" name="Google Shape;915;p36"/>
            <p:cNvSpPr/>
            <p:nvPr/>
          </p:nvSpPr>
          <p:spPr>
            <a:xfrm>
              <a:off x="572375" y="2360875"/>
              <a:ext cx="314400" cy="187850"/>
            </a:xfrm>
            <a:custGeom>
              <a:avLst/>
              <a:gdLst/>
              <a:ahLst/>
              <a:cxnLst/>
              <a:rect l="l" t="t" r="r" b="b"/>
              <a:pathLst>
                <a:path w="12576" h="7514" extrusionOk="0">
                  <a:moveTo>
                    <a:pt x="11843" y="0"/>
                  </a:moveTo>
                  <a:lnTo>
                    <a:pt x="1" y="7036"/>
                  </a:lnTo>
                  <a:cubicBezTo>
                    <a:pt x="383" y="7338"/>
                    <a:pt x="860" y="7513"/>
                    <a:pt x="1338" y="7513"/>
                  </a:cubicBezTo>
                  <a:lnTo>
                    <a:pt x="10458" y="7513"/>
                  </a:lnTo>
                  <a:cubicBezTo>
                    <a:pt x="11620" y="7513"/>
                    <a:pt x="12575" y="6558"/>
                    <a:pt x="12575" y="5380"/>
                  </a:cubicBezTo>
                  <a:lnTo>
                    <a:pt x="12575" y="1608"/>
                  </a:lnTo>
                  <a:cubicBezTo>
                    <a:pt x="12575" y="987"/>
                    <a:pt x="12305" y="414"/>
                    <a:pt x="118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36"/>
            <p:cNvSpPr/>
            <p:nvPr/>
          </p:nvSpPr>
          <p:spPr>
            <a:xfrm>
              <a:off x="953200" y="2321875"/>
              <a:ext cx="386425" cy="252700"/>
            </a:xfrm>
            <a:custGeom>
              <a:avLst/>
              <a:gdLst/>
              <a:ahLst/>
              <a:cxnLst/>
              <a:rect l="l" t="t" r="r" b="b"/>
              <a:pathLst>
                <a:path w="15457" h="10108" extrusionOk="0">
                  <a:moveTo>
                    <a:pt x="3168" y="0"/>
                  </a:moveTo>
                  <a:cubicBezTo>
                    <a:pt x="1417" y="0"/>
                    <a:pt x="1" y="1417"/>
                    <a:pt x="1" y="3168"/>
                  </a:cubicBezTo>
                  <a:lnTo>
                    <a:pt x="1" y="6940"/>
                  </a:lnTo>
                  <a:cubicBezTo>
                    <a:pt x="1" y="8691"/>
                    <a:pt x="1417" y="10108"/>
                    <a:pt x="3168" y="10108"/>
                  </a:cubicBezTo>
                  <a:lnTo>
                    <a:pt x="12289" y="10108"/>
                  </a:lnTo>
                  <a:cubicBezTo>
                    <a:pt x="14040" y="10108"/>
                    <a:pt x="15456" y="8691"/>
                    <a:pt x="15456" y="6940"/>
                  </a:cubicBezTo>
                  <a:lnTo>
                    <a:pt x="15456" y="3168"/>
                  </a:lnTo>
                  <a:cubicBezTo>
                    <a:pt x="15456" y="1417"/>
                    <a:pt x="14040" y="0"/>
                    <a:pt x="12289"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36"/>
            <p:cNvSpPr/>
            <p:nvPr/>
          </p:nvSpPr>
          <p:spPr>
            <a:xfrm>
              <a:off x="979475" y="2347725"/>
              <a:ext cx="333875" cy="201000"/>
            </a:xfrm>
            <a:custGeom>
              <a:avLst/>
              <a:gdLst/>
              <a:ahLst/>
              <a:cxnLst/>
              <a:rect l="l" t="t" r="r" b="b"/>
              <a:pathLst>
                <a:path w="13355" h="8040" extrusionOk="0">
                  <a:moveTo>
                    <a:pt x="2117" y="1"/>
                  </a:moveTo>
                  <a:cubicBezTo>
                    <a:pt x="939" y="1"/>
                    <a:pt x="0" y="956"/>
                    <a:pt x="0" y="2134"/>
                  </a:cubicBezTo>
                  <a:lnTo>
                    <a:pt x="0" y="5906"/>
                  </a:lnTo>
                  <a:cubicBezTo>
                    <a:pt x="0" y="7084"/>
                    <a:pt x="939" y="8039"/>
                    <a:pt x="2117" y="8039"/>
                  </a:cubicBezTo>
                  <a:lnTo>
                    <a:pt x="11238" y="8039"/>
                  </a:lnTo>
                  <a:cubicBezTo>
                    <a:pt x="12416" y="8039"/>
                    <a:pt x="13355" y="7084"/>
                    <a:pt x="13355" y="5906"/>
                  </a:cubicBezTo>
                  <a:lnTo>
                    <a:pt x="13355" y="2134"/>
                  </a:lnTo>
                  <a:cubicBezTo>
                    <a:pt x="13355" y="956"/>
                    <a:pt x="12416" y="1"/>
                    <a:pt x="11238" y="1"/>
                  </a:cubicBezTo>
                  <a:close/>
                </a:path>
              </a:pathLst>
            </a:custGeom>
            <a:solidFill>
              <a:srgbClr val="9EDA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36"/>
            <p:cNvSpPr/>
            <p:nvPr/>
          </p:nvSpPr>
          <p:spPr>
            <a:xfrm>
              <a:off x="999375" y="2360875"/>
              <a:ext cx="313975" cy="187850"/>
            </a:xfrm>
            <a:custGeom>
              <a:avLst/>
              <a:gdLst/>
              <a:ahLst/>
              <a:cxnLst/>
              <a:rect l="l" t="t" r="r" b="b"/>
              <a:pathLst>
                <a:path w="12559" h="7514" extrusionOk="0">
                  <a:moveTo>
                    <a:pt x="11827" y="0"/>
                  </a:moveTo>
                  <a:lnTo>
                    <a:pt x="0" y="7036"/>
                  </a:lnTo>
                  <a:cubicBezTo>
                    <a:pt x="366" y="7338"/>
                    <a:pt x="844" y="7513"/>
                    <a:pt x="1321" y="7513"/>
                  </a:cubicBezTo>
                  <a:lnTo>
                    <a:pt x="10442" y="7513"/>
                  </a:lnTo>
                  <a:cubicBezTo>
                    <a:pt x="11604" y="7513"/>
                    <a:pt x="12559" y="6558"/>
                    <a:pt x="12559" y="5380"/>
                  </a:cubicBezTo>
                  <a:lnTo>
                    <a:pt x="12559" y="1608"/>
                  </a:lnTo>
                  <a:cubicBezTo>
                    <a:pt x="12559" y="1003"/>
                    <a:pt x="12288" y="414"/>
                    <a:pt x="118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36"/>
            <p:cNvSpPr/>
            <p:nvPr/>
          </p:nvSpPr>
          <p:spPr>
            <a:xfrm>
              <a:off x="1387750" y="2321875"/>
              <a:ext cx="386425" cy="252700"/>
            </a:xfrm>
            <a:custGeom>
              <a:avLst/>
              <a:gdLst/>
              <a:ahLst/>
              <a:cxnLst/>
              <a:rect l="l" t="t" r="r" b="b"/>
              <a:pathLst>
                <a:path w="15457" h="10108" extrusionOk="0">
                  <a:moveTo>
                    <a:pt x="3184" y="0"/>
                  </a:moveTo>
                  <a:cubicBezTo>
                    <a:pt x="1417" y="0"/>
                    <a:pt x="1" y="1417"/>
                    <a:pt x="1" y="3168"/>
                  </a:cubicBezTo>
                  <a:lnTo>
                    <a:pt x="1" y="6940"/>
                  </a:lnTo>
                  <a:cubicBezTo>
                    <a:pt x="1" y="8691"/>
                    <a:pt x="1417" y="10108"/>
                    <a:pt x="3184" y="10108"/>
                  </a:cubicBezTo>
                  <a:lnTo>
                    <a:pt x="12289" y="10108"/>
                  </a:lnTo>
                  <a:cubicBezTo>
                    <a:pt x="14040" y="10108"/>
                    <a:pt x="15456" y="8691"/>
                    <a:pt x="15456" y="6940"/>
                  </a:cubicBezTo>
                  <a:lnTo>
                    <a:pt x="15456" y="3168"/>
                  </a:lnTo>
                  <a:cubicBezTo>
                    <a:pt x="15456" y="1417"/>
                    <a:pt x="14040" y="0"/>
                    <a:pt x="12289" y="0"/>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0" name="Google Shape;920;p36"/>
            <p:cNvSpPr/>
            <p:nvPr/>
          </p:nvSpPr>
          <p:spPr>
            <a:xfrm>
              <a:off x="1414025" y="2347725"/>
              <a:ext cx="334275" cy="201000"/>
            </a:xfrm>
            <a:custGeom>
              <a:avLst/>
              <a:gdLst/>
              <a:ahLst/>
              <a:cxnLst/>
              <a:rect l="l" t="t" r="r" b="b"/>
              <a:pathLst>
                <a:path w="13371" h="8040" extrusionOk="0">
                  <a:moveTo>
                    <a:pt x="2133" y="1"/>
                  </a:moveTo>
                  <a:cubicBezTo>
                    <a:pt x="955" y="1"/>
                    <a:pt x="0" y="956"/>
                    <a:pt x="0" y="2134"/>
                  </a:cubicBezTo>
                  <a:lnTo>
                    <a:pt x="0" y="5906"/>
                  </a:lnTo>
                  <a:cubicBezTo>
                    <a:pt x="0" y="7084"/>
                    <a:pt x="955" y="8039"/>
                    <a:pt x="2133" y="8039"/>
                  </a:cubicBezTo>
                  <a:lnTo>
                    <a:pt x="11238" y="8039"/>
                  </a:lnTo>
                  <a:cubicBezTo>
                    <a:pt x="12416" y="8039"/>
                    <a:pt x="13371" y="7084"/>
                    <a:pt x="13371" y="5906"/>
                  </a:cubicBezTo>
                  <a:lnTo>
                    <a:pt x="13371" y="2134"/>
                  </a:lnTo>
                  <a:cubicBezTo>
                    <a:pt x="13371" y="956"/>
                    <a:pt x="12416" y="1"/>
                    <a:pt x="11238" y="1"/>
                  </a:cubicBezTo>
                  <a:close/>
                </a:path>
              </a:pathLst>
            </a:custGeom>
            <a:solidFill>
              <a:srgbClr val="9EDA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1" name="Google Shape;921;p36"/>
            <p:cNvSpPr/>
            <p:nvPr/>
          </p:nvSpPr>
          <p:spPr>
            <a:xfrm>
              <a:off x="1433900" y="2360875"/>
              <a:ext cx="314400" cy="187850"/>
            </a:xfrm>
            <a:custGeom>
              <a:avLst/>
              <a:gdLst/>
              <a:ahLst/>
              <a:cxnLst/>
              <a:rect l="l" t="t" r="r" b="b"/>
              <a:pathLst>
                <a:path w="12576" h="7514" extrusionOk="0">
                  <a:moveTo>
                    <a:pt x="11828" y="0"/>
                  </a:moveTo>
                  <a:lnTo>
                    <a:pt x="1" y="7036"/>
                  </a:lnTo>
                  <a:cubicBezTo>
                    <a:pt x="367" y="7338"/>
                    <a:pt x="845" y="7513"/>
                    <a:pt x="1338" y="7513"/>
                  </a:cubicBezTo>
                  <a:lnTo>
                    <a:pt x="10443" y="7513"/>
                  </a:lnTo>
                  <a:cubicBezTo>
                    <a:pt x="11621" y="7513"/>
                    <a:pt x="12576" y="6558"/>
                    <a:pt x="12576" y="5380"/>
                  </a:cubicBezTo>
                  <a:lnTo>
                    <a:pt x="12576" y="1608"/>
                  </a:lnTo>
                  <a:cubicBezTo>
                    <a:pt x="12576" y="987"/>
                    <a:pt x="12305" y="414"/>
                    <a:pt x="118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559505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7BE829-0229-4E79-82FC-692BB713090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583A26B-ED40-4A1D-8A03-6C0751B04A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661DD21-A4DE-4939-9B21-A738683B8B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C577126-319A-4D8D-8BF3-DA23BC98E85D}"/>
              </a:ext>
            </a:extLst>
          </p:cNvPr>
          <p:cNvSpPr>
            <a:spLocks noGrp="1"/>
          </p:cNvSpPr>
          <p:nvPr>
            <p:ph type="dt" sz="half" idx="10"/>
          </p:nvPr>
        </p:nvSpPr>
        <p:spPr/>
        <p:txBody>
          <a:bodyPr/>
          <a:lstStyle/>
          <a:p>
            <a:fld id="{01539932-0A76-4728-8065-3E1CF7907D5E}" type="datetimeFigureOut">
              <a:rPr lang="zh-CN" altLang="en-US" smtClean="0"/>
              <a:t>2024/12/1</a:t>
            </a:fld>
            <a:endParaRPr lang="zh-CN" altLang="en-US"/>
          </a:p>
        </p:txBody>
      </p:sp>
      <p:sp>
        <p:nvSpPr>
          <p:cNvPr id="6" name="页脚占位符 5">
            <a:extLst>
              <a:ext uri="{FF2B5EF4-FFF2-40B4-BE49-F238E27FC236}">
                <a16:creationId xmlns:a16="http://schemas.microsoft.com/office/drawing/2014/main" id="{7B288E4B-2AC1-4BD1-8ECD-785E65C07CE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5501CFE-2281-4482-A3EB-AB42033B8206}"/>
              </a:ext>
            </a:extLst>
          </p:cNvPr>
          <p:cNvSpPr>
            <a:spLocks noGrp="1"/>
          </p:cNvSpPr>
          <p:nvPr>
            <p:ph type="sldNum" sz="quarter" idx="12"/>
          </p:nvPr>
        </p:nvSpPr>
        <p:spPr/>
        <p:txBody>
          <a:bodyPr/>
          <a:lstStyle/>
          <a:p>
            <a:fld id="{44FAF8B0-4B16-4E1C-97AD-CEF289BD21A6}" type="slidenum">
              <a:rPr lang="zh-CN" altLang="en-US" smtClean="0"/>
              <a:t>‹#›</a:t>
            </a:fld>
            <a:endParaRPr lang="zh-CN" altLang="en-US"/>
          </a:p>
        </p:txBody>
      </p:sp>
    </p:spTree>
    <p:extLst>
      <p:ext uri="{BB962C8B-B14F-4D97-AF65-F5344CB8AC3E}">
        <p14:creationId xmlns:p14="http://schemas.microsoft.com/office/powerpoint/2010/main" val="185536877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110"/>
        <p:cNvGrpSpPr/>
        <p:nvPr/>
      </p:nvGrpSpPr>
      <p:grpSpPr>
        <a:xfrm>
          <a:off x="0" y="0"/>
          <a:ext cx="0" cy="0"/>
          <a:chOff x="0" y="0"/>
          <a:chExt cx="0" cy="0"/>
        </a:xfrm>
      </p:grpSpPr>
      <p:sp>
        <p:nvSpPr>
          <p:cNvPr id="1111" name="Google Shape;1111;p38"/>
          <p:cNvSpPr/>
          <p:nvPr/>
        </p:nvSpPr>
        <p:spPr>
          <a:xfrm>
            <a:off x="-19648" y="5636401"/>
            <a:ext cx="12429661" cy="1032008"/>
          </a:xfrm>
          <a:custGeom>
            <a:avLst/>
            <a:gdLst/>
            <a:ahLst/>
            <a:cxnLst/>
            <a:rect l="l" t="t" r="r" b="b"/>
            <a:pathLst>
              <a:path w="209001" h="17352" extrusionOk="0">
                <a:moveTo>
                  <a:pt x="0" y="0"/>
                </a:moveTo>
                <a:lnTo>
                  <a:pt x="0" y="17352"/>
                </a:lnTo>
                <a:lnTo>
                  <a:pt x="209000" y="17352"/>
                </a:lnTo>
                <a:lnTo>
                  <a:pt x="209000" y="0"/>
                </a:ln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12" name="Google Shape;1112;p38"/>
          <p:cNvGrpSpPr/>
          <p:nvPr/>
        </p:nvGrpSpPr>
        <p:grpSpPr>
          <a:xfrm>
            <a:off x="10816278" y="704876"/>
            <a:ext cx="1274223" cy="6344109"/>
            <a:chOff x="-5509963" y="1180077"/>
            <a:chExt cx="520006" cy="2589009"/>
          </a:xfrm>
        </p:grpSpPr>
        <p:sp>
          <p:nvSpPr>
            <p:cNvPr id="1113" name="Google Shape;1113;p38"/>
            <p:cNvSpPr/>
            <p:nvPr/>
          </p:nvSpPr>
          <p:spPr>
            <a:xfrm>
              <a:off x="-5293654" y="1411411"/>
              <a:ext cx="60752" cy="2357676"/>
            </a:xfrm>
            <a:custGeom>
              <a:avLst/>
              <a:gdLst/>
              <a:ahLst/>
              <a:cxnLst/>
              <a:rect l="l" t="t" r="r" b="b"/>
              <a:pathLst>
                <a:path w="2883" h="111884" extrusionOk="0">
                  <a:moveTo>
                    <a:pt x="1" y="0"/>
                  </a:moveTo>
                  <a:lnTo>
                    <a:pt x="1" y="111171"/>
                  </a:lnTo>
                  <a:cubicBezTo>
                    <a:pt x="1" y="111560"/>
                    <a:pt x="648" y="111883"/>
                    <a:pt x="1425" y="111883"/>
                  </a:cubicBezTo>
                  <a:cubicBezTo>
                    <a:pt x="2235" y="111883"/>
                    <a:pt x="2883" y="111560"/>
                    <a:pt x="2883" y="111171"/>
                  </a:cubicBezTo>
                  <a:lnTo>
                    <a:pt x="2883" y="0"/>
                  </a:ln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38"/>
            <p:cNvSpPr/>
            <p:nvPr/>
          </p:nvSpPr>
          <p:spPr>
            <a:xfrm>
              <a:off x="-5509963" y="1180077"/>
              <a:ext cx="520006" cy="522050"/>
            </a:xfrm>
            <a:custGeom>
              <a:avLst/>
              <a:gdLst/>
              <a:ahLst/>
              <a:cxnLst/>
              <a:rect l="l" t="t" r="r" b="b"/>
              <a:pathLst>
                <a:path w="24677" h="24774" extrusionOk="0">
                  <a:moveTo>
                    <a:pt x="1684" y="1"/>
                  </a:moveTo>
                  <a:lnTo>
                    <a:pt x="22960" y="1"/>
                  </a:lnTo>
                  <a:cubicBezTo>
                    <a:pt x="23931" y="1"/>
                    <a:pt x="24676" y="778"/>
                    <a:pt x="24676" y="1717"/>
                  </a:cubicBezTo>
                  <a:lnTo>
                    <a:pt x="24676" y="23057"/>
                  </a:lnTo>
                  <a:cubicBezTo>
                    <a:pt x="24676" y="23996"/>
                    <a:pt x="23931" y="24774"/>
                    <a:pt x="22960" y="24774"/>
                  </a:cubicBezTo>
                  <a:lnTo>
                    <a:pt x="1684" y="24774"/>
                  </a:lnTo>
                  <a:cubicBezTo>
                    <a:pt x="745" y="24774"/>
                    <a:pt x="0" y="23996"/>
                    <a:pt x="0" y="23057"/>
                  </a:cubicBezTo>
                  <a:lnTo>
                    <a:pt x="0" y="1717"/>
                  </a:lnTo>
                  <a:cubicBezTo>
                    <a:pt x="0" y="778"/>
                    <a:pt x="745" y="1"/>
                    <a:pt x="16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38"/>
            <p:cNvSpPr/>
            <p:nvPr/>
          </p:nvSpPr>
          <p:spPr>
            <a:xfrm>
              <a:off x="-5485392" y="1204647"/>
              <a:ext cx="470865" cy="472235"/>
            </a:xfrm>
            <a:custGeom>
              <a:avLst/>
              <a:gdLst/>
              <a:ahLst/>
              <a:cxnLst/>
              <a:rect l="l" t="t" r="r" b="b"/>
              <a:pathLst>
                <a:path w="22345" h="22410" extrusionOk="0">
                  <a:moveTo>
                    <a:pt x="1522" y="0"/>
                  </a:moveTo>
                  <a:lnTo>
                    <a:pt x="20790" y="0"/>
                  </a:lnTo>
                  <a:cubicBezTo>
                    <a:pt x="21664" y="0"/>
                    <a:pt x="22344" y="713"/>
                    <a:pt x="22344" y="1555"/>
                  </a:cubicBezTo>
                  <a:lnTo>
                    <a:pt x="22344" y="20887"/>
                  </a:lnTo>
                  <a:cubicBezTo>
                    <a:pt x="22344" y="21729"/>
                    <a:pt x="21664" y="22409"/>
                    <a:pt x="20790" y="22409"/>
                  </a:cubicBezTo>
                  <a:lnTo>
                    <a:pt x="1522" y="22409"/>
                  </a:lnTo>
                  <a:cubicBezTo>
                    <a:pt x="680" y="22409"/>
                    <a:pt x="0" y="21729"/>
                    <a:pt x="0" y="20887"/>
                  </a:cubicBezTo>
                  <a:lnTo>
                    <a:pt x="0" y="1555"/>
                  </a:lnTo>
                  <a:cubicBezTo>
                    <a:pt x="0" y="713"/>
                    <a:pt x="680" y="0"/>
                    <a:pt x="15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38"/>
            <p:cNvSpPr/>
            <p:nvPr/>
          </p:nvSpPr>
          <p:spPr>
            <a:xfrm>
              <a:off x="-5396003" y="1257181"/>
              <a:ext cx="292760" cy="368516"/>
            </a:xfrm>
            <a:custGeom>
              <a:avLst/>
              <a:gdLst/>
              <a:ahLst/>
              <a:cxnLst/>
              <a:rect l="l" t="t" r="r" b="b"/>
              <a:pathLst>
                <a:path w="13893" h="17488" extrusionOk="0">
                  <a:moveTo>
                    <a:pt x="2526" y="130"/>
                  </a:moveTo>
                  <a:cubicBezTo>
                    <a:pt x="2817" y="66"/>
                    <a:pt x="3141" y="1"/>
                    <a:pt x="3465" y="1"/>
                  </a:cubicBezTo>
                  <a:lnTo>
                    <a:pt x="10427" y="1"/>
                  </a:lnTo>
                  <a:cubicBezTo>
                    <a:pt x="10751" y="1"/>
                    <a:pt x="11075" y="66"/>
                    <a:pt x="11367" y="130"/>
                  </a:cubicBezTo>
                  <a:cubicBezTo>
                    <a:pt x="11561" y="195"/>
                    <a:pt x="11723" y="260"/>
                    <a:pt x="11885" y="325"/>
                  </a:cubicBezTo>
                  <a:cubicBezTo>
                    <a:pt x="12403" y="584"/>
                    <a:pt x="12856" y="940"/>
                    <a:pt x="13212" y="1393"/>
                  </a:cubicBezTo>
                  <a:lnTo>
                    <a:pt x="13374" y="1620"/>
                  </a:lnTo>
                  <a:lnTo>
                    <a:pt x="13374" y="1652"/>
                  </a:lnTo>
                  <a:cubicBezTo>
                    <a:pt x="13439" y="1750"/>
                    <a:pt x="13504" y="1879"/>
                    <a:pt x="13569" y="2009"/>
                  </a:cubicBezTo>
                  <a:cubicBezTo>
                    <a:pt x="13633" y="2106"/>
                    <a:pt x="13666" y="2235"/>
                    <a:pt x="13731" y="2365"/>
                  </a:cubicBezTo>
                  <a:cubicBezTo>
                    <a:pt x="13763" y="2527"/>
                    <a:pt x="13828" y="2721"/>
                    <a:pt x="13860" y="2915"/>
                  </a:cubicBezTo>
                  <a:cubicBezTo>
                    <a:pt x="13892" y="3110"/>
                    <a:pt x="13892" y="3304"/>
                    <a:pt x="13892" y="3498"/>
                  </a:cubicBezTo>
                  <a:lnTo>
                    <a:pt x="13892" y="13084"/>
                  </a:lnTo>
                  <a:lnTo>
                    <a:pt x="13892" y="14185"/>
                  </a:lnTo>
                  <a:lnTo>
                    <a:pt x="13892" y="14185"/>
                  </a:lnTo>
                  <a:lnTo>
                    <a:pt x="13860" y="14282"/>
                  </a:lnTo>
                  <a:cubicBezTo>
                    <a:pt x="13860" y="14379"/>
                    <a:pt x="13795" y="14476"/>
                    <a:pt x="13763" y="14541"/>
                  </a:cubicBezTo>
                  <a:cubicBezTo>
                    <a:pt x="13633" y="14767"/>
                    <a:pt x="13439" y="14929"/>
                    <a:pt x="13212" y="15027"/>
                  </a:cubicBezTo>
                  <a:cubicBezTo>
                    <a:pt x="13083" y="15091"/>
                    <a:pt x="12921" y="15124"/>
                    <a:pt x="12759" y="15124"/>
                  </a:cubicBezTo>
                  <a:lnTo>
                    <a:pt x="12759" y="16387"/>
                  </a:lnTo>
                  <a:cubicBezTo>
                    <a:pt x="12727" y="16678"/>
                    <a:pt x="12597" y="16937"/>
                    <a:pt x="12370" y="17164"/>
                  </a:cubicBezTo>
                  <a:cubicBezTo>
                    <a:pt x="12306" y="17229"/>
                    <a:pt x="12209" y="17261"/>
                    <a:pt x="12144" y="17326"/>
                  </a:cubicBezTo>
                  <a:cubicBezTo>
                    <a:pt x="11885" y="17423"/>
                    <a:pt x="11626" y="17455"/>
                    <a:pt x="11367" y="17455"/>
                  </a:cubicBezTo>
                  <a:lnTo>
                    <a:pt x="10266" y="17455"/>
                  </a:lnTo>
                  <a:cubicBezTo>
                    <a:pt x="10007" y="17391"/>
                    <a:pt x="9812" y="17293"/>
                    <a:pt x="9618" y="17131"/>
                  </a:cubicBezTo>
                  <a:cubicBezTo>
                    <a:pt x="9586" y="17099"/>
                    <a:pt x="9553" y="17034"/>
                    <a:pt x="9521" y="17002"/>
                  </a:cubicBezTo>
                  <a:lnTo>
                    <a:pt x="9456" y="16905"/>
                  </a:lnTo>
                  <a:cubicBezTo>
                    <a:pt x="9391" y="16808"/>
                    <a:pt x="9359" y="16710"/>
                    <a:pt x="9326" y="16581"/>
                  </a:cubicBezTo>
                  <a:cubicBezTo>
                    <a:pt x="9326" y="16484"/>
                    <a:pt x="9262" y="16387"/>
                    <a:pt x="9294" y="16257"/>
                  </a:cubicBezTo>
                  <a:lnTo>
                    <a:pt x="9294" y="15124"/>
                  </a:lnTo>
                  <a:lnTo>
                    <a:pt x="4599" y="15124"/>
                  </a:lnTo>
                  <a:lnTo>
                    <a:pt x="4599" y="16451"/>
                  </a:lnTo>
                  <a:lnTo>
                    <a:pt x="4599" y="16451"/>
                  </a:lnTo>
                  <a:cubicBezTo>
                    <a:pt x="4599" y="16516"/>
                    <a:pt x="4599" y="16581"/>
                    <a:pt x="4566" y="16646"/>
                  </a:cubicBezTo>
                  <a:cubicBezTo>
                    <a:pt x="4534" y="16808"/>
                    <a:pt x="4404" y="17002"/>
                    <a:pt x="4275" y="17131"/>
                  </a:cubicBezTo>
                  <a:cubicBezTo>
                    <a:pt x="4178" y="17229"/>
                    <a:pt x="4048" y="17326"/>
                    <a:pt x="3919" y="17391"/>
                  </a:cubicBezTo>
                  <a:cubicBezTo>
                    <a:pt x="3692" y="17455"/>
                    <a:pt x="3465" y="17488"/>
                    <a:pt x="3206" y="17455"/>
                  </a:cubicBezTo>
                  <a:lnTo>
                    <a:pt x="2202" y="17455"/>
                  </a:lnTo>
                  <a:cubicBezTo>
                    <a:pt x="1716" y="17423"/>
                    <a:pt x="1295" y="17099"/>
                    <a:pt x="1198" y="16646"/>
                  </a:cubicBezTo>
                  <a:cubicBezTo>
                    <a:pt x="1198" y="16613"/>
                    <a:pt x="1198" y="16581"/>
                    <a:pt x="1166" y="16549"/>
                  </a:cubicBezTo>
                  <a:cubicBezTo>
                    <a:pt x="1166" y="16484"/>
                    <a:pt x="1166" y="16419"/>
                    <a:pt x="1166" y="16354"/>
                  </a:cubicBezTo>
                  <a:lnTo>
                    <a:pt x="1166" y="15156"/>
                  </a:lnTo>
                  <a:cubicBezTo>
                    <a:pt x="745" y="15156"/>
                    <a:pt x="389" y="14962"/>
                    <a:pt x="162" y="14606"/>
                  </a:cubicBezTo>
                  <a:cubicBezTo>
                    <a:pt x="130" y="14508"/>
                    <a:pt x="65" y="14411"/>
                    <a:pt x="33" y="14314"/>
                  </a:cubicBezTo>
                  <a:lnTo>
                    <a:pt x="33" y="14217"/>
                  </a:lnTo>
                  <a:cubicBezTo>
                    <a:pt x="0" y="14120"/>
                    <a:pt x="0" y="14023"/>
                    <a:pt x="0" y="13926"/>
                  </a:cubicBezTo>
                  <a:lnTo>
                    <a:pt x="0" y="4761"/>
                  </a:lnTo>
                  <a:lnTo>
                    <a:pt x="0" y="3174"/>
                  </a:lnTo>
                  <a:cubicBezTo>
                    <a:pt x="33" y="2915"/>
                    <a:pt x="97" y="2624"/>
                    <a:pt x="162" y="2365"/>
                  </a:cubicBezTo>
                  <a:cubicBezTo>
                    <a:pt x="227" y="2268"/>
                    <a:pt x="259" y="2171"/>
                    <a:pt x="292" y="2073"/>
                  </a:cubicBezTo>
                  <a:cubicBezTo>
                    <a:pt x="356" y="1911"/>
                    <a:pt x="454" y="1782"/>
                    <a:pt x="551" y="1620"/>
                  </a:cubicBezTo>
                  <a:cubicBezTo>
                    <a:pt x="777" y="1231"/>
                    <a:pt x="1101" y="908"/>
                    <a:pt x="1457" y="649"/>
                  </a:cubicBezTo>
                  <a:cubicBezTo>
                    <a:pt x="1555" y="584"/>
                    <a:pt x="1684" y="551"/>
                    <a:pt x="1749" y="454"/>
                  </a:cubicBezTo>
                  <a:cubicBezTo>
                    <a:pt x="1846" y="389"/>
                    <a:pt x="1943" y="357"/>
                    <a:pt x="2040" y="325"/>
                  </a:cubicBezTo>
                  <a:cubicBezTo>
                    <a:pt x="2170" y="260"/>
                    <a:pt x="2299" y="195"/>
                    <a:pt x="2429" y="163"/>
                  </a:cubicBezTo>
                  <a:cubicBezTo>
                    <a:pt x="2494" y="163"/>
                    <a:pt x="2526" y="130"/>
                    <a:pt x="2558" y="130"/>
                  </a:cubicBezTo>
                  <a:close/>
                  <a:moveTo>
                    <a:pt x="4599" y="1167"/>
                  </a:moveTo>
                  <a:lnTo>
                    <a:pt x="4599" y="2332"/>
                  </a:lnTo>
                  <a:lnTo>
                    <a:pt x="9262" y="2332"/>
                  </a:lnTo>
                  <a:lnTo>
                    <a:pt x="9262" y="1167"/>
                  </a:lnTo>
                  <a:close/>
                  <a:moveTo>
                    <a:pt x="1101" y="3498"/>
                  </a:moveTo>
                  <a:lnTo>
                    <a:pt x="1101" y="10493"/>
                  </a:lnTo>
                  <a:lnTo>
                    <a:pt x="12759" y="10493"/>
                  </a:lnTo>
                  <a:lnTo>
                    <a:pt x="12759" y="3498"/>
                  </a:lnTo>
                  <a:close/>
                  <a:moveTo>
                    <a:pt x="2235" y="11626"/>
                  </a:moveTo>
                  <a:cubicBezTo>
                    <a:pt x="2040" y="11659"/>
                    <a:pt x="1878" y="11691"/>
                    <a:pt x="1716" y="11788"/>
                  </a:cubicBezTo>
                  <a:cubicBezTo>
                    <a:pt x="1425" y="11918"/>
                    <a:pt x="1231" y="12209"/>
                    <a:pt x="1166" y="12501"/>
                  </a:cubicBezTo>
                  <a:lnTo>
                    <a:pt x="1134" y="12598"/>
                  </a:lnTo>
                  <a:cubicBezTo>
                    <a:pt x="1101" y="12695"/>
                    <a:pt x="1101" y="12825"/>
                    <a:pt x="1134" y="12922"/>
                  </a:cubicBezTo>
                  <a:cubicBezTo>
                    <a:pt x="1134" y="12986"/>
                    <a:pt x="1166" y="13051"/>
                    <a:pt x="1166" y="13116"/>
                  </a:cubicBezTo>
                  <a:cubicBezTo>
                    <a:pt x="1263" y="13472"/>
                    <a:pt x="1522" y="13731"/>
                    <a:pt x="1846" y="13893"/>
                  </a:cubicBezTo>
                  <a:cubicBezTo>
                    <a:pt x="2137" y="13990"/>
                    <a:pt x="2494" y="13990"/>
                    <a:pt x="2785" y="13861"/>
                  </a:cubicBezTo>
                  <a:cubicBezTo>
                    <a:pt x="3077" y="13699"/>
                    <a:pt x="3303" y="13440"/>
                    <a:pt x="3400" y="13116"/>
                  </a:cubicBezTo>
                  <a:lnTo>
                    <a:pt x="3433" y="13019"/>
                  </a:lnTo>
                  <a:cubicBezTo>
                    <a:pt x="3465" y="12889"/>
                    <a:pt x="3465" y="12760"/>
                    <a:pt x="3433" y="12630"/>
                  </a:cubicBezTo>
                  <a:lnTo>
                    <a:pt x="3400" y="12533"/>
                  </a:lnTo>
                  <a:cubicBezTo>
                    <a:pt x="3303" y="12144"/>
                    <a:pt x="3012" y="11853"/>
                    <a:pt x="2656" y="11723"/>
                  </a:cubicBezTo>
                  <a:cubicBezTo>
                    <a:pt x="2526" y="11659"/>
                    <a:pt x="2364" y="11659"/>
                    <a:pt x="2235" y="11626"/>
                  </a:cubicBezTo>
                  <a:close/>
                  <a:moveTo>
                    <a:pt x="11010" y="11788"/>
                  </a:moveTo>
                  <a:cubicBezTo>
                    <a:pt x="10751" y="11950"/>
                    <a:pt x="10525" y="12209"/>
                    <a:pt x="10460" y="12501"/>
                  </a:cubicBezTo>
                  <a:lnTo>
                    <a:pt x="10427" y="12598"/>
                  </a:lnTo>
                  <a:cubicBezTo>
                    <a:pt x="10427" y="12727"/>
                    <a:pt x="10427" y="12857"/>
                    <a:pt x="10427" y="12986"/>
                  </a:cubicBezTo>
                  <a:cubicBezTo>
                    <a:pt x="10460" y="13181"/>
                    <a:pt x="10557" y="13343"/>
                    <a:pt x="10654" y="13472"/>
                  </a:cubicBezTo>
                  <a:cubicBezTo>
                    <a:pt x="10784" y="13634"/>
                    <a:pt x="10946" y="13764"/>
                    <a:pt x="11108" y="13861"/>
                  </a:cubicBezTo>
                  <a:lnTo>
                    <a:pt x="11237" y="13893"/>
                  </a:lnTo>
                  <a:cubicBezTo>
                    <a:pt x="11496" y="13990"/>
                    <a:pt x="11820" y="13958"/>
                    <a:pt x="12079" y="13828"/>
                  </a:cubicBezTo>
                  <a:cubicBezTo>
                    <a:pt x="12176" y="13796"/>
                    <a:pt x="12273" y="13731"/>
                    <a:pt x="12338" y="13666"/>
                  </a:cubicBezTo>
                  <a:cubicBezTo>
                    <a:pt x="12532" y="13505"/>
                    <a:pt x="12630" y="13310"/>
                    <a:pt x="12694" y="13084"/>
                  </a:cubicBezTo>
                  <a:cubicBezTo>
                    <a:pt x="12694" y="13019"/>
                    <a:pt x="12727" y="12986"/>
                    <a:pt x="12727" y="12922"/>
                  </a:cubicBezTo>
                  <a:cubicBezTo>
                    <a:pt x="12759" y="12792"/>
                    <a:pt x="12759" y="12695"/>
                    <a:pt x="12727" y="12565"/>
                  </a:cubicBezTo>
                  <a:lnTo>
                    <a:pt x="12727" y="12468"/>
                  </a:lnTo>
                  <a:cubicBezTo>
                    <a:pt x="12630" y="12112"/>
                    <a:pt x="12338" y="11821"/>
                    <a:pt x="11982" y="11659"/>
                  </a:cubicBezTo>
                  <a:cubicBezTo>
                    <a:pt x="11852" y="11626"/>
                    <a:pt x="11690" y="11594"/>
                    <a:pt x="11561" y="11594"/>
                  </a:cubicBezTo>
                  <a:cubicBezTo>
                    <a:pt x="11367" y="11626"/>
                    <a:pt x="11172" y="11691"/>
                    <a:pt x="11043" y="1178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38"/>
            <p:cNvSpPr/>
            <p:nvPr/>
          </p:nvSpPr>
          <p:spPr>
            <a:xfrm>
              <a:off x="-5445818" y="1355463"/>
              <a:ext cx="24592" cy="73712"/>
            </a:xfrm>
            <a:custGeom>
              <a:avLst/>
              <a:gdLst/>
              <a:ahLst/>
              <a:cxnLst/>
              <a:rect l="l" t="t" r="r" b="b"/>
              <a:pathLst>
                <a:path w="1167" h="3498" extrusionOk="0">
                  <a:moveTo>
                    <a:pt x="0" y="486"/>
                  </a:moveTo>
                  <a:cubicBezTo>
                    <a:pt x="33" y="227"/>
                    <a:pt x="259" y="0"/>
                    <a:pt x="551" y="0"/>
                  </a:cubicBezTo>
                  <a:lnTo>
                    <a:pt x="1166" y="0"/>
                  </a:lnTo>
                  <a:lnTo>
                    <a:pt x="1166" y="3497"/>
                  </a:lnTo>
                  <a:lnTo>
                    <a:pt x="486" y="3497"/>
                  </a:lnTo>
                  <a:cubicBezTo>
                    <a:pt x="195" y="3465"/>
                    <a:pt x="0" y="3206"/>
                    <a:pt x="0" y="2914"/>
                  </a:cubicBezTo>
                  <a:lnTo>
                    <a:pt x="0" y="389"/>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38"/>
            <p:cNvSpPr/>
            <p:nvPr/>
          </p:nvSpPr>
          <p:spPr>
            <a:xfrm>
              <a:off x="-5078693" y="1355463"/>
              <a:ext cx="24592" cy="73016"/>
            </a:xfrm>
            <a:custGeom>
              <a:avLst/>
              <a:gdLst/>
              <a:ahLst/>
              <a:cxnLst/>
              <a:rect l="l" t="t" r="r" b="b"/>
              <a:pathLst>
                <a:path w="1167" h="3465" extrusionOk="0">
                  <a:moveTo>
                    <a:pt x="0" y="0"/>
                  </a:moveTo>
                  <a:lnTo>
                    <a:pt x="616" y="0"/>
                  </a:lnTo>
                  <a:cubicBezTo>
                    <a:pt x="907" y="0"/>
                    <a:pt x="1166" y="259"/>
                    <a:pt x="1166" y="551"/>
                  </a:cubicBezTo>
                  <a:lnTo>
                    <a:pt x="1166" y="2914"/>
                  </a:lnTo>
                  <a:cubicBezTo>
                    <a:pt x="1166" y="3076"/>
                    <a:pt x="1101" y="3238"/>
                    <a:pt x="972" y="3335"/>
                  </a:cubicBezTo>
                  <a:cubicBezTo>
                    <a:pt x="875" y="3400"/>
                    <a:pt x="713" y="3465"/>
                    <a:pt x="583" y="3465"/>
                  </a:cubicBezTo>
                  <a:lnTo>
                    <a:pt x="0" y="3465"/>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9" name="Google Shape;1119;p38"/>
          <p:cNvGrpSpPr/>
          <p:nvPr/>
        </p:nvGrpSpPr>
        <p:grpSpPr>
          <a:xfrm>
            <a:off x="-239011" y="5937398"/>
            <a:ext cx="13259732" cy="956535"/>
            <a:chOff x="-179259" y="4453048"/>
            <a:chExt cx="9944799" cy="717401"/>
          </a:xfrm>
        </p:grpSpPr>
        <p:sp>
          <p:nvSpPr>
            <p:cNvPr id="1120" name="Google Shape;1120;p38"/>
            <p:cNvSpPr/>
            <p:nvPr/>
          </p:nvSpPr>
          <p:spPr>
            <a:xfrm>
              <a:off x="-179250" y="4453048"/>
              <a:ext cx="9944790" cy="717401"/>
            </a:xfrm>
            <a:custGeom>
              <a:avLst/>
              <a:gdLst/>
              <a:ahLst/>
              <a:cxnLst/>
              <a:rect l="l" t="t" r="r" b="b"/>
              <a:pathLst>
                <a:path w="209001" h="11307" extrusionOk="0">
                  <a:moveTo>
                    <a:pt x="0" y="1"/>
                  </a:moveTo>
                  <a:lnTo>
                    <a:pt x="0" y="11307"/>
                  </a:lnTo>
                  <a:lnTo>
                    <a:pt x="209000" y="11307"/>
                  </a:lnTo>
                  <a:lnTo>
                    <a:pt x="2090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38"/>
            <p:cNvSpPr/>
            <p:nvPr/>
          </p:nvSpPr>
          <p:spPr>
            <a:xfrm>
              <a:off x="-179259" y="4798245"/>
              <a:ext cx="9944790" cy="48"/>
            </a:xfrm>
            <a:custGeom>
              <a:avLst/>
              <a:gdLst/>
              <a:ahLst/>
              <a:cxnLst/>
              <a:rect l="l" t="t" r="r" b="b"/>
              <a:pathLst>
                <a:path w="209001" h="1" fill="none" extrusionOk="0">
                  <a:moveTo>
                    <a:pt x="0" y="1"/>
                  </a:moveTo>
                  <a:lnTo>
                    <a:pt x="209000" y="1"/>
                  </a:lnTo>
                </a:path>
              </a:pathLst>
            </a:custGeom>
            <a:noFill/>
            <a:ln w="43175" cap="rnd" cmpd="sng">
              <a:solidFill>
                <a:srgbClr val="FFFFFF"/>
              </a:solidFill>
              <a:prstDash val="solid"/>
              <a:miter lim="3925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22" name="Google Shape;1122;p38"/>
          <p:cNvGrpSpPr/>
          <p:nvPr/>
        </p:nvGrpSpPr>
        <p:grpSpPr>
          <a:xfrm flipH="1">
            <a:off x="-390539" y="275881"/>
            <a:ext cx="10902017" cy="1600343"/>
            <a:chOff x="2084504" y="-50265"/>
            <a:chExt cx="8176513" cy="1200257"/>
          </a:xfrm>
        </p:grpSpPr>
        <p:sp>
          <p:nvSpPr>
            <p:cNvPr id="1123" name="Google Shape;1123;p38"/>
            <p:cNvSpPr/>
            <p:nvPr/>
          </p:nvSpPr>
          <p:spPr>
            <a:xfrm>
              <a:off x="8587302" y="352325"/>
              <a:ext cx="1673714" cy="797667"/>
            </a:xfrm>
            <a:custGeom>
              <a:avLst/>
              <a:gdLst/>
              <a:ahLst/>
              <a:cxnLst/>
              <a:rect l="l" t="t" r="r" b="b"/>
              <a:pathLst>
                <a:path w="35175" h="16763" extrusionOk="0">
                  <a:moveTo>
                    <a:pt x="18530" y="0"/>
                  </a:moveTo>
                  <a:cubicBezTo>
                    <a:pt x="12681" y="0"/>
                    <a:pt x="7931" y="2866"/>
                    <a:pt x="7931" y="6399"/>
                  </a:cubicBezTo>
                  <a:lnTo>
                    <a:pt x="7931" y="6713"/>
                  </a:lnTo>
                  <a:cubicBezTo>
                    <a:pt x="3338" y="7341"/>
                    <a:pt x="1" y="9225"/>
                    <a:pt x="1" y="11502"/>
                  </a:cubicBezTo>
                  <a:cubicBezTo>
                    <a:pt x="1" y="14289"/>
                    <a:pt x="5026" y="16527"/>
                    <a:pt x="11228" y="16527"/>
                  </a:cubicBezTo>
                  <a:cubicBezTo>
                    <a:pt x="11328" y="16528"/>
                    <a:pt x="11427" y="16529"/>
                    <a:pt x="11527" y="16529"/>
                  </a:cubicBezTo>
                  <a:cubicBezTo>
                    <a:pt x="14211" y="16529"/>
                    <a:pt x="16854" y="16018"/>
                    <a:pt x="19315" y="14996"/>
                  </a:cubicBezTo>
                  <a:cubicBezTo>
                    <a:pt x="20846" y="16056"/>
                    <a:pt x="23515" y="16762"/>
                    <a:pt x="26499" y="16762"/>
                  </a:cubicBezTo>
                  <a:cubicBezTo>
                    <a:pt x="31288" y="16762"/>
                    <a:pt x="35174" y="14996"/>
                    <a:pt x="35174" y="12837"/>
                  </a:cubicBezTo>
                  <a:cubicBezTo>
                    <a:pt x="35174" y="10913"/>
                    <a:pt x="32230" y="9304"/>
                    <a:pt x="28265" y="8950"/>
                  </a:cubicBezTo>
                  <a:cubicBezTo>
                    <a:pt x="28815" y="8205"/>
                    <a:pt x="29129" y="7341"/>
                    <a:pt x="29129" y="6399"/>
                  </a:cubicBezTo>
                  <a:cubicBezTo>
                    <a:pt x="29129" y="2866"/>
                    <a:pt x="24379" y="0"/>
                    <a:pt x="185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38"/>
            <p:cNvSpPr/>
            <p:nvPr/>
          </p:nvSpPr>
          <p:spPr>
            <a:xfrm>
              <a:off x="7619796" y="-50265"/>
              <a:ext cx="1283300" cy="554936"/>
            </a:xfrm>
            <a:custGeom>
              <a:avLst/>
              <a:gdLst/>
              <a:ahLst/>
              <a:cxnLst/>
              <a:rect l="l" t="t" r="r" b="b"/>
              <a:pathLst>
                <a:path w="26970" h="11662" extrusionOk="0">
                  <a:moveTo>
                    <a:pt x="10639" y="0"/>
                  </a:moveTo>
                  <a:cubicBezTo>
                    <a:pt x="7655" y="0"/>
                    <a:pt x="5221" y="1257"/>
                    <a:pt x="5221" y="2827"/>
                  </a:cubicBezTo>
                  <a:cubicBezTo>
                    <a:pt x="5221" y="2905"/>
                    <a:pt x="5221" y="2945"/>
                    <a:pt x="5221" y="3023"/>
                  </a:cubicBezTo>
                  <a:cubicBezTo>
                    <a:pt x="2199" y="3573"/>
                    <a:pt x="0" y="5222"/>
                    <a:pt x="0" y="7224"/>
                  </a:cubicBezTo>
                  <a:cubicBezTo>
                    <a:pt x="0" y="9697"/>
                    <a:pt x="3259" y="11660"/>
                    <a:pt x="7263" y="11660"/>
                  </a:cubicBezTo>
                  <a:cubicBezTo>
                    <a:pt x="7328" y="11661"/>
                    <a:pt x="7394" y="11662"/>
                    <a:pt x="7460" y="11662"/>
                  </a:cubicBezTo>
                  <a:cubicBezTo>
                    <a:pt x="9354" y="11662"/>
                    <a:pt x="11204" y="11115"/>
                    <a:pt x="12798" y="10129"/>
                  </a:cubicBezTo>
                  <a:cubicBezTo>
                    <a:pt x="14172" y="11031"/>
                    <a:pt x="16527" y="11660"/>
                    <a:pt x="19236" y="11660"/>
                  </a:cubicBezTo>
                  <a:cubicBezTo>
                    <a:pt x="23476" y="11660"/>
                    <a:pt x="26930" y="10089"/>
                    <a:pt x="26930" y="8205"/>
                  </a:cubicBezTo>
                  <a:cubicBezTo>
                    <a:pt x="26969" y="6831"/>
                    <a:pt x="25242" y="5653"/>
                    <a:pt x="22730" y="5104"/>
                  </a:cubicBezTo>
                  <a:cubicBezTo>
                    <a:pt x="22730" y="4986"/>
                    <a:pt x="22769" y="4907"/>
                    <a:pt x="22769" y="4790"/>
                  </a:cubicBezTo>
                  <a:cubicBezTo>
                    <a:pt x="22769" y="3455"/>
                    <a:pt x="20257" y="2395"/>
                    <a:pt x="17155" y="2395"/>
                  </a:cubicBezTo>
                  <a:cubicBezTo>
                    <a:pt x="16763" y="2395"/>
                    <a:pt x="16409" y="2395"/>
                    <a:pt x="16056" y="2434"/>
                  </a:cubicBezTo>
                  <a:cubicBezTo>
                    <a:pt x="15664" y="1060"/>
                    <a:pt x="13426" y="0"/>
                    <a:pt x="106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38"/>
            <p:cNvSpPr/>
            <p:nvPr/>
          </p:nvSpPr>
          <p:spPr>
            <a:xfrm>
              <a:off x="2084504" y="107214"/>
              <a:ext cx="1316941" cy="568022"/>
            </a:xfrm>
            <a:custGeom>
              <a:avLst/>
              <a:gdLst/>
              <a:ahLst/>
              <a:cxnLst/>
              <a:rect l="l" t="t" r="r" b="b"/>
              <a:pathLst>
                <a:path w="27677" h="11937" extrusionOk="0">
                  <a:moveTo>
                    <a:pt x="10953" y="1"/>
                  </a:moveTo>
                  <a:cubicBezTo>
                    <a:pt x="7852" y="1"/>
                    <a:pt x="5379" y="1296"/>
                    <a:pt x="5379" y="2906"/>
                  </a:cubicBezTo>
                  <a:cubicBezTo>
                    <a:pt x="5379" y="2984"/>
                    <a:pt x="5379" y="3024"/>
                    <a:pt x="5379" y="3102"/>
                  </a:cubicBezTo>
                  <a:cubicBezTo>
                    <a:pt x="2278" y="3652"/>
                    <a:pt x="1" y="5379"/>
                    <a:pt x="1" y="7420"/>
                  </a:cubicBezTo>
                  <a:cubicBezTo>
                    <a:pt x="1" y="9933"/>
                    <a:pt x="3338" y="11935"/>
                    <a:pt x="7499" y="11935"/>
                  </a:cubicBezTo>
                  <a:cubicBezTo>
                    <a:pt x="7566" y="11936"/>
                    <a:pt x="7633" y="11937"/>
                    <a:pt x="7699" y="11937"/>
                  </a:cubicBezTo>
                  <a:cubicBezTo>
                    <a:pt x="9632" y="11937"/>
                    <a:pt x="11520" y="11389"/>
                    <a:pt x="13152" y="10365"/>
                  </a:cubicBezTo>
                  <a:cubicBezTo>
                    <a:pt x="14565" y="11307"/>
                    <a:pt x="16999" y="11935"/>
                    <a:pt x="19747" y="11935"/>
                  </a:cubicBezTo>
                  <a:cubicBezTo>
                    <a:pt x="24104" y="11935"/>
                    <a:pt x="27677" y="10365"/>
                    <a:pt x="27677" y="8402"/>
                  </a:cubicBezTo>
                  <a:cubicBezTo>
                    <a:pt x="27677" y="6988"/>
                    <a:pt x="25910" y="5811"/>
                    <a:pt x="23319" y="5222"/>
                  </a:cubicBezTo>
                  <a:cubicBezTo>
                    <a:pt x="23358" y="5143"/>
                    <a:pt x="23358" y="5026"/>
                    <a:pt x="23358" y="4908"/>
                  </a:cubicBezTo>
                  <a:cubicBezTo>
                    <a:pt x="23358" y="3573"/>
                    <a:pt x="20767" y="2474"/>
                    <a:pt x="17588" y="2474"/>
                  </a:cubicBezTo>
                  <a:cubicBezTo>
                    <a:pt x="17195" y="2474"/>
                    <a:pt x="16842" y="2474"/>
                    <a:pt x="16449" y="2513"/>
                  </a:cubicBezTo>
                  <a:cubicBezTo>
                    <a:pt x="16096" y="1100"/>
                    <a:pt x="13780" y="1"/>
                    <a:pt x="109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6" name="Google Shape;1126;p38"/>
          <p:cNvSpPr/>
          <p:nvPr/>
        </p:nvSpPr>
        <p:spPr>
          <a:xfrm flipH="1">
            <a:off x="2127992" y="2230343"/>
            <a:ext cx="3213165" cy="3567271"/>
          </a:xfrm>
          <a:custGeom>
            <a:avLst/>
            <a:gdLst/>
            <a:ahLst/>
            <a:cxnLst/>
            <a:rect l="l" t="t" r="r" b="b"/>
            <a:pathLst>
              <a:path w="54027" h="59981" extrusionOk="0">
                <a:moveTo>
                  <a:pt x="24883" y="0"/>
                </a:moveTo>
                <a:cubicBezTo>
                  <a:pt x="22921" y="0"/>
                  <a:pt x="20541" y="387"/>
                  <a:pt x="17658" y="1370"/>
                </a:cubicBezTo>
                <a:cubicBezTo>
                  <a:pt x="8590" y="4472"/>
                  <a:pt x="6274" y="11459"/>
                  <a:pt x="12751" y="12166"/>
                </a:cubicBezTo>
                <a:cubicBezTo>
                  <a:pt x="12751" y="12166"/>
                  <a:pt x="2544" y="13344"/>
                  <a:pt x="2544" y="20056"/>
                </a:cubicBezTo>
                <a:cubicBezTo>
                  <a:pt x="2544" y="23375"/>
                  <a:pt x="4734" y="24218"/>
                  <a:pt x="6962" y="24218"/>
                </a:cubicBezTo>
                <a:cubicBezTo>
                  <a:pt x="8693" y="24218"/>
                  <a:pt x="10448" y="23708"/>
                  <a:pt x="11213" y="23455"/>
                </a:cubicBezTo>
                <a:lnTo>
                  <a:pt x="11213" y="23455"/>
                </a:lnTo>
                <a:cubicBezTo>
                  <a:pt x="9153" y="24213"/>
                  <a:pt x="1" y="28030"/>
                  <a:pt x="4860" y="34463"/>
                </a:cubicBezTo>
                <a:cubicBezTo>
                  <a:pt x="4860" y="34463"/>
                  <a:pt x="7199" y="36328"/>
                  <a:pt x="10101" y="36328"/>
                </a:cubicBezTo>
                <a:cubicBezTo>
                  <a:pt x="11774" y="36328"/>
                  <a:pt x="13634" y="35709"/>
                  <a:pt x="15342" y="33757"/>
                </a:cubicBezTo>
                <a:lnTo>
                  <a:pt x="15342" y="33757"/>
                </a:lnTo>
                <a:cubicBezTo>
                  <a:pt x="15341" y="33758"/>
                  <a:pt x="12202" y="37683"/>
                  <a:pt x="15656" y="39331"/>
                </a:cubicBezTo>
                <a:cubicBezTo>
                  <a:pt x="16187" y="39582"/>
                  <a:pt x="16706" y="39684"/>
                  <a:pt x="17212" y="39684"/>
                </a:cubicBezTo>
                <a:cubicBezTo>
                  <a:pt x="19535" y="39684"/>
                  <a:pt x="21601" y="37525"/>
                  <a:pt x="23372" y="37525"/>
                </a:cubicBezTo>
                <a:cubicBezTo>
                  <a:pt x="23758" y="37525"/>
                  <a:pt x="24131" y="37628"/>
                  <a:pt x="24488" y="37879"/>
                </a:cubicBezTo>
                <a:cubicBezTo>
                  <a:pt x="24488" y="37879"/>
                  <a:pt x="29160" y="43492"/>
                  <a:pt x="26373" y="59980"/>
                </a:cubicBezTo>
                <a:lnTo>
                  <a:pt x="31476" y="59980"/>
                </a:lnTo>
                <a:cubicBezTo>
                  <a:pt x="31476" y="59980"/>
                  <a:pt x="27315" y="40980"/>
                  <a:pt x="33949" y="36897"/>
                </a:cubicBezTo>
                <a:cubicBezTo>
                  <a:pt x="33949" y="36897"/>
                  <a:pt x="34507" y="36568"/>
                  <a:pt x="35327" y="36568"/>
                </a:cubicBezTo>
                <a:cubicBezTo>
                  <a:pt x="36134" y="36568"/>
                  <a:pt x="37196" y="36887"/>
                  <a:pt x="38228" y="38154"/>
                </a:cubicBezTo>
                <a:cubicBezTo>
                  <a:pt x="38790" y="38843"/>
                  <a:pt x="39777" y="39169"/>
                  <a:pt x="40914" y="39169"/>
                </a:cubicBezTo>
                <a:cubicBezTo>
                  <a:pt x="43983" y="39169"/>
                  <a:pt x="48146" y="36796"/>
                  <a:pt x="48003" y="32815"/>
                </a:cubicBezTo>
                <a:cubicBezTo>
                  <a:pt x="47869" y="29719"/>
                  <a:pt x="46497" y="29049"/>
                  <a:pt x="45335" y="29049"/>
                </a:cubicBezTo>
                <a:cubicBezTo>
                  <a:pt x="45257" y="29049"/>
                  <a:pt x="45180" y="29052"/>
                  <a:pt x="45104" y="29058"/>
                </a:cubicBezTo>
                <a:lnTo>
                  <a:pt x="45104" y="29058"/>
                </a:lnTo>
                <a:cubicBezTo>
                  <a:pt x="47944" y="28167"/>
                  <a:pt x="54027" y="25555"/>
                  <a:pt x="53695" y="19585"/>
                </a:cubicBezTo>
                <a:cubicBezTo>
                  <a:pt x="53458" y="15679"/>
                  <a:pt x="50872" y="14708"/>
                  <a:pt x="48357" y="14708"/>
                </a:cubicBezTo>
                <a:cubicBezTo>
                  <a:pt x="45868" y="14708"/>
                  <a:pt x="43449" y="15660"/>
                  <a:pt x="43449" y="15660"/>
                </a:cubicBezTo>
                <a:cubicBezTo>
                  <a:pt x="43449" y="15660"/>
                  <a:pt x="51575" y="12048"/>
                  <a:pt x="48121" y="8672"/>
                </a:cubicBezTo>
                <a:cubicBezTo>
                  <a:pt x="47079" y="7677"/>
                  <a:pt x="45967" y="7328"/>
                  <a:pt x="44919" y="7328"/>
                </a:cubicBezTo>
                <a:cubicBezTo>
                  <a:pt x="42477" y="7328"/>
                  <a:pt x="40385" y="9227"/>
                  <a:pt x="40348" y="9260"/>
                </a:cubicBezTo>
                <a:lnTo>
                  <a:pt x="40348" y="9260"/>
                </a:lnTo>
                <a:cubicBezTo>
                  <a:pt x="40399" y="9214"/>
                  <a:pt x="44382" y="5559"/>
                  <a:pt x="42978" y="3687"/>
                </a:cubicBezTo>
                <a:cubicBezTo>
                  <a:pt x="42550" y="3111"/>
                  <a:pt x="41667" y="2872"/>
                  <a:pt x="40600" y="2872"/>
                </a:cubicBezTo>
                <a:cubicBezTo>
                  <a:pt x="38243" y="2872"/>
                  <a:pt x="34983" y="4038"/>
                  <a:pt x="33714" y="5335"/>
                </a:cubicBezTo>
                <a:cubicBezTo>
                  <a:pt x="33683" y="5335"/>
                  <a:pt x="32166" y="0"/>
                  <a:pt x="24883"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7" name="Google Shape;1127;p38"/>
          <p:cNvSpPr/>
          <p:nvPr/>
        </p:nvSpPr>
        <p:spPr>
          <a:xfrm flipH="1">
            <a:off x="2194462" y="4903282"/>
            <a:ext cx="254487" cy="896620"/>
          </a:xfrm>
          <a:custGeom>
            <a:avLst/>
            <a:gdLst/>
            <a:ahLst/>
            <a:cxnLst/>
            <a:rect l="l" t="t" r="r" b="b"/>
            <a:pathLst>
              <a:path w="4279" h="15076" extrusionOk="0">
                <a:moveTo>
                  <a:pt x="0" y="1"/>
                </a:moveTo>
                <a:lnTo>
                  <a:pt x="0" y="15075"/>
                </a:lnTo>
                <a:lnTo>
                  <a:pt x="4279" y="15075"/>
                </a:lnTo>
                <a:lnTo>
                  <a:pt x="4279" y="1"/>
                </a:lnTo>
                <a:close/>
              </a:path>
            </a:pathLst>
          </a:custGeom>
          <a:solidFill>
            <a:srgbClr val="82A63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8" name="Google Shape;1128;p38"/>
          <p:cNvSpPr/>
          <p:nvPr/>
        </p:nvSpPr>
        <p:spPr>
          <a:xfrm flipH="1">
            <a:off x="1101803" y="2414530"/>
            <a:ext cx="2439775" cy="2836164"/>
          </a:xfrm>
          <a:custGeom>
            <a:avLst/>
            <a:gdLst/>
            <a:ahLst/>
            <a:cxnLst/>
            <a:rect l="l" t="t" r="r" b="b"/>
            <a:pathLst>
              <a:path w="41023" h="47688" extrusionOk="0">
                <a:moveTo>
                  <a:pt x="20256" y="1"/>
                </a:moveTo>
                <a:cubicBezTo>
                  <a:pt x="20256" y="14565"/>
                  <a:pt x="10953" y="21945"/>
                  <a:pt x="4318" y="23162"/>
                </a:cubicBezTo>
                <a:cubicBezTo>
                  <a:pt x="5031" y="23381"/>
                  <a:pt x="5755" y="23474"/>
                  <a:pt x="6470" y="23474"/>
                </a:cubicBezTo>
                <a:cubicBezTo>
                  <a:pt x="10361" y="23474"/>
                  <a:pt x="13975" y="20728"/>
                  <a:pt x="13975" y="20728"/>
                </a:cubicBezTo>
                <a:lnTo>
                  <a:pt x="13975" y="20767"/>
                </a:lnTo>
                <a:cubicBezTo>
                  <a:pt x="11541" y="23947"/>
                  <a:pt x="7969" y="26106"/>
                  <a:pt x="4004" y="26773"/>
                </a:cubicBezTo>
                <a:cubicBezTo>
                  <a:pt x="4004" y="26773"/>
                  <a:pt x="5296" y="27533"/>
                  <a:pt x="7655" y="27533"/>
                </a:cubicBezTo>
                <a:cubicBezTo>
                  <a:pt x="8687" y="27533"/>
                  <a:pt x="9923" y="27388"/>
                  <a:pt x="11345" y="26970"/>
                </a:cubicBezTo>
                <a:lnTo>
                  <a:pt x="11345" y="26970"/>
                </a:lnTo>
                <a:cubicBezTo>
                  <a:pt x="8990" y="30424"/>
                  <a:pt x="5771" y="33172"/>
                  <a:pt x="2002" y="34939"/>
                </a:cubicBezTo>
                <a:cubicBezTo>
                  <a:pt x="2039" y="34976"/>
                  <a:pt x="2174" y="34993"/>
                  <a:pt x="2385" y="34993"/>
                </a:cubicBezTo>
                <a:cubicBezTo>
                  <a:pt x="3752" y="34993"/>
                  <a:pt x="8324" y="34279"/>
                  <a:pt x="10364" y="33565"/>
                </a:cubicBezTo>
                <a:lnTo>
                  <a:pt x="10364" y="33565"/>
                </a:lnTo>
                <a:cubicBezTo>
                  <a:pt x="8951" y="36548"/>
                  <a:pt x="5457" y="41691"/>
                  <a:pt x="0" y="42397"/>
                </a:cubicBezTo>
                <a:cubicBezTo>
                  <a:pt x="0" y="42397"/>
                  <a:pt x="1522" y="42702"/>
                  <a:pt x="3640" y="42702"/>
                </a:cubicBezTo>
                <a:cubicBezTo>
                  <a:pt x="5823" y="42702"/>
                  <a:pt x="8639" y="42378"/>
                  <a:pt x="11070" y="41063"/>
                </a:cubicBezTo>
                <a:lnTo>
                  <a:pt x="11070" y="41063"/>
                </a:lnTo>
                <a:cubicBezTo>
                  <a:pt x="10756" y="41887"/>
                  <a:pt x="7537" y="46598"/>
                  <a:pt x="4358" y="47540"/>
                </a:cubicBezTo>
                <a:cubicBezTo>
                  <a:pt x="5334" y="47593"/>
                  <a:pt x="6250" y="47618"/>
                  <a:pt x="7111" y="47618"/>
                </a:cubicBezTo>
                <a:cubicBezTo>
                  <a:pt x="18993" y="47618"/>
                  <a:pt x="20256" y="42908"/>
                  <a:pt x="20256" y="42908"/>
                </a:cubicBezTo>
                <a:cubicBezTo>
                  <a:pt x="20256" y="42908"/>
                  <a:pt x="21083" y="47688"/>
                  <a:pt x="34325" y="47688"/>
                </a:cubicBezTo>
                <a:cubicBezTo>
                  <a:pt x="34923" y="47688"/>
                  <a:pt x="35545" y="47678"/>
                  <a:pt x="36194" y="47658"/>
                </a:cubicBezTo>
                <a:cubicBezTo>
                  <a:pt x="36194" y="47658"/>
                  <a:pt x="29089" y="43732"/>
                  <a:pt x="29089" y="41377"/>
                </a:cubicBezTo>
                <a:lnTo>
                  <a:pt x="29089" y="41377"/>
                </a:lnTo>
                <a:cubicBezTo>
                  <a:pt x="31633" y="42944"/>
                  <a:pt x="34419" y="43359"/>
                  <a:pt x="36660" y="43359"/>
                </a:cubicBezTo>
                <a:cubicBezTo>
                  <a:pt x="39190" y="43359"/>
                  <a:pt x="41023" y="42829"/>
                  <a:pt x="41023" y="42829"/>
                </a:cubicBezTo>
                <a:cubicBezTo>
                  <a:pt x="35566" y="42123"/>
                  <a:pt x="31601" y="36666"/>
                  <a:pt x="30149" y="33643"/>
                </a:cubicBezTo>
                <a:lnTo>
                  <a:pt x="30149" y="33643"/>
                </a:lnTo>
                <a:cubicBezTo>
                  <a:pt x="31989" y="34277"/>
                  <a:pt x="35963" y="35351"/>
                  <a:pt x="37704" y="35351"/>
                </a:cubicBezTo>
                <a:cubicBezTo>
                  <a:pt x="38228" y="35351"/>
                  <a:pt x="38550" y="35254"/>
                  <a:pt x="38550" y="35017"/>
                </a:cubicBezTo>
                <a:cubicBezTo>
                  <a:pt x="33407" y="32269"/>
                  <a:pt x="30463" y="29286"/>
                  <a:pt x="28814" y="26734"/>
                </a:cubicBezTo>
                <a:lnTo>
                  <a:pt x="28814" y="26734"/>
                </a:lnTo>
                <a:cubicBezTo>
                  <a:pt x="30502" y="27310"/>
                  <a:pt x="31955" y="27502"/>
                  <a:pt x="33141" y="27502"/>
                </a:cubicBezTo>
                <a:cubicBezTo>
                  <a:pt x="35514" y="27502"/>
                  <a:pt x="36822" y="26734"/>
                  <a:pt x="36822" y="26734"/>
                </a:cubicBezTo>
                <a:cubicBezTo>
                  <a:pt x="33407" y="26145"/>
                  <a:pt x="30227" y="24457"/>
                  <a:pt x="27833" y="21906"/>
                </a:cubicBezTo>
                <a:lnTo>
                  <a:pt x="27833" y="21906"/>
                </a:lnTo>
                <a:cubicBezTo>
                  <a:pt x="29824" y="23308"/>
                  <a:pt x="31952" y="23669"/>
                  <a:pt x="33564" y="23669"/>
                </a:cubicBezTo>
                <a:cubicBezTo>
                  <a:pt x="35066" y="23669"/>
                  <a:pt x="36119" y="23355"/>
                  <a:pt x="36194" y="23280"/>
                </a:cubicBezTo>
                <a:cubicBezTo>
                  <a:pt x="31837" y="23280"/>
                  <a:pt x="20256" y="14643"/>
                  <a:pt x="20256" y="118"/>
                </a:cubicBezTo>
                <a:lnTo>
                  <a:pt x="20256" y="1"/>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9" name="Google Shape;1129;p38"/>
          <p:cNvSpPr/>
          <p:nvPr/>
        </p:nvSpPr>
        <p:spPr>
          <a:xfrm flipH="1">
            <a:off x="838465" y="4641841"/>
            <a:ext cx="224215" cy="1155745"/>
          </a:xfrm>
          <a:custGeom>
            <a:avLst/>
            <a:gdLst/>
            <a:ahLst/>
            <a:cxnLst/>
            <a:rect l="l" t="t" r="r" b="b"/>
            <a:pathLst>
              <a:path w="3770" h="19433" extrusionOk="0">
                <a:moveTo>
                  <a:pt x="1" y="0"/>
                </a:moveTo>
                <a:lnTo>
                  <a:pt x="1" y="19432"/>
                </a:lnTo>
                <a:lnTo>
                  <a:pt x="3769" y="19432"/>
                </a:lnTo>
                <a:lnTo>
                  <a:pt x="3769" y="0"/>
                </a:ln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0" name="Google Shape;1130;p38"/>
          <p:cNvSpPr/>
          <p:nvPr/>
        </p:nvSpPr>
        <p:spPr>
          <a:xfrm flipH="1">
            <a:off x="-83742" y="2036343"/>
            <a:ext cx="2066283" cy="2726971"/>
          </a:xfrm>
          <a:custGeom>
            <a:avLst/>
            <a:gdLst/>
            <a:ahLst/>
            <a:cxnLst/>
            <a:rect l="l" t="t" r="r" b="b"/>
            <a:pathLst>
              <a:path w="34743" h="45852" extrusionOk="0">
                <a:moveTo>
                  <a:pt x="17352" y="0"/>
                </a:moveTo>
                <a:cubicBezTo>
                  <a:pt x="11189" y="0"/>
                  <a:pt x="6164" y="3258"/>
                  <a:pt x="6164" y="7223"/>
                </a:cubicBezTo>
                <a:cubicBezTo>
                  <a:pt x="6164" y="7616"/>
                  <a:pt x="6242" y="8008"/>
                  <a:pt x="6321" y="8362"/>
                </a:cubicBezTo>
                <a:cubicBezTo>
                  <a:pt x="4240" y="9422"/>
                  <a:pt x="2906" y="11031"/>
                  <a:pt x="2906" y="12876"/>
                </a:cubicBezTo>
                <a:cubicBezTo>
                  <a:pt x="2906" y="14250"/>
                  <a:pt x="3691" y="15546"/>
                  <a:pt x="5026" y="16527"/>
                </a:cubicBezTo>
                <a:cubicBezTo>
                  <a:pt x="2906" y="17587"/>
                  <a:pt x="1532" y="19196"/>
                  <a:pt x="1532" y="21042"/>
                </a:cubicBezTo>
                <a:cubicBezTo>
                  <a:pt x="1532" y="22690"/>
                  <a:pt x="2631" y="24143"/>
                  <a:pt x="4319" y="25163"/>
                </a:cubicBezTo>
                <a:cubicBezTo>
                  <a:pt x="2474" y="26223"/>
                  <a:pt x="1335" y="27715"/>
                  <a:pt x="1335" y="29403"/>
                </a:cubicBezTo>
                <a:cubicBezTo>
                  <a:pt x="1335" y="30816"/>
                  <a:pt x="2121" y="32112"/>
                  <a:pt x="3455" y="33093"/>
                </a:cubicBezTo>
                <a:cubicBezTo>
                  <a:pt x="1335" y="34153"/>
                  <a:pt x="1" y="35763"/>
                  <a:pt x="1" y="37608"/>
                </a:cubicBezTo>
                <a:cubicBezTo>
                  <a:pt x="1" y="40709"/>
                  <a:pt x="3926" y="43261"/>
                  <a:pt x="8755" y="43261"/>
                </a:cubicBezTo>
                <a:cubicBezTo>
                  <a:pt x="9030" y="43261"/>
                  <a:pt x="9344" y="43261"/>
                  <a:pt x="9619" y="43221"/>
                </a:cubicBezTo>
                <a:cubicBezTo>
                  <a:pt x="11032" y="44792"/>
                  <a:pt x="13976" y="45851"/>
                  <a:pt x="17352" y="45851"/>
                </a:cubicBezTo>
                <a:cubicBezTo>
                  <a:pt x="20728" y="45851"/>
                  <a:pt x="23672" y="44792"/>
                  <a:pt x="25085" y="43221"/>
                </a:cubicBezTo>
                <a:cubicBezTo>
                  <a:pt x="25399" y="43221"/>
                  <a:pt x="25674" y="43261"/>
                  <a:pt x="25949" y="43261"/>
                </a:cubicBezTo>
                <a:cubicBezTo>
                  <a:pt x="30817" y="43261"/>
                  <a:pt x="34742" y="40709"/>
                  <a:pt x="34742" y="37608"/>
                </a:cubicBezTo>
                <a:cubicBezTo>
                  <a:pt x="34742" y="35763"/>
                  <a:pt x="33368" y="34153"/>
                  <a:pt x="31249" y="33093"/>
                </a:cubicBezTo>
                <a:cubicBezTo>
                  <a:pt x="32583" y="32112"/>
                  <a:pt x="33368" y="30816"/>
                  <a:pt x="33368" y="29403"/>
                </a:cubicBezTo>
                <a:cubicBezTo>
                  <a:pt x="33368" y="27715"/>
                  <a:pt x="32230" y="26184"/>
                  <a:pt x="30385" y="25163"/>
                </a:cubicBezTo>
                <a:cubicBezTo>
                  <a:pt x="32112" y="24143"/>
                  <a:pt x="33172" y="22651"/>
                  <a:pt x="33172" y="21042"/>
                </a:cubicBezTo>
                <a:cubicBezTo>
                  <a:pt x="33172" y="19196"/>
                  <a:pt x="31798" y="17587"/>
                  <a:pt x="29678" y="16527"/>
                </a:cubicBezTo>
                <a:cubicBezTo>
                  <a:pt x="31013" y="15546"/>
                  <a:pt x="31838" y="14250"/>
                  <a:pt x="31838" y="12837"/>
                </a:cubicBezTo>
                <a:cubicBezTo>
                  <a:pt x="31838" y="11031"/>
                  <a:pt x="30464" y="9422"/>
                  <a:pt x="28383" y="8362"/>
                </a:cubicBezTo>
                <a:cubicBezTo>
                  <a:pt x="28501" y="8008"/>
                  <a:pt x="28540" y="7616"/>
                  <a:pt x="28540" y="7223"/>
                </a:cubicBezTo>
                <a:cubicBezTo>
                  <a:pt x="28540" y="3219"/>
                  <a:pt x="23515" y="0"/>
                  <a:pt x="17352"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1" name="Google Shape;1131;p38"/>
          <p:cNvSpPr/>
          <p:nvPr/>
        </p:nvSpPr>
        <p:spPr>
          <a:xfrm flipH="1">
            <a:off x="6925767" y="2760244"/>
            <a:ext cx="2733751" cy="3037363"/>
          </a:xfrm>
          <a:custGeom>
            <a:avLst/>
            <a:gdLst/>
            <a:ahLst/>
            <a:cxnLst/>
            <a:rect l="l" t="t" r="r" b="b"/>
            <a:pathLst>
              <a:path w="45966" h="51071" extrusionOk="0">
                <a:moveTo>
                  <a:pt x="21184" y="0"/>
                </a:moveTo>
                <a:cubicBezTo>
                  <a:pt x="19510" y="0"/>
                  <a:pt x="17477" y="332"/>
                  <a:pt x="15015" y="1175"/>
                </a:cubicBezTo>
                <a:cubicBezTo>
                  <a:pt x="7321" y="3805"/>
                  <a:pt x="5319" y="9772"/>
                  <a:pt x="10854" y="10361"/>
                </a:cubicBezTo>
                <a:cubicBezTo>
                  <a:pt x="10854" y="10361"/>
                  <a:pt x="2178" y="11343"/>
                  <a:pt x="2178" y="17074"/>
                </a:cubicBezTo>
                <a:cubicBezTo>
                  <a:pt x="2178" y="19911"/>
                  <a:pt x="4038" y="20632"/>
                  <a:pt x="5929" y="20632"/>
                </a:cubicBezTo>
                <a:cubicBezTo>
                  <a:pt x="7411" y="20632"/>
                  <a:pt x="8913" y="20189"/>
                  <a:pt x="9552" y="19975"/>
                </a:cubicBezTo>
                <a:lnTo>
                  <a:pt x="9552" y="19975"/>
                </a:lnTo>
                <a:cubicBezTo>
                  <a:pt x="7841" y="20609"/>
                  <a:pt x="0" y="23887"/>
                  <a:pt x="4141" y="29361"/>
                </a:cubicBezTo>
                <a:cubicBezTo>
                  <a:pt x="4141" y="29361"/>
                  <a:pt x="6135" y="30944"/>
                  <a:pt x="8606" y="30944"/>
                </a:cubicBezTo>
                <a:cubicBezTo>
                  <a:pt x="10026" y="30944"/>
                  <a:pt x="11605" y="30421"/>
                  <a:pt x="13052" y="28772"/>
                </a:cubicBezTo>
                <a:lnTo>
                  <a:pt x="13052" y="28772"/>
                </a:lnTo>
                <a:cubicBezTo>
                  <a:pt x="13051" y="28773"/>
                  <a:pt x="10383" y="32109"/>
                  <a:pt x="13327" y="33483"/>
                </a:cubicBezTo>
                <a:cubicBezTo>
                  <a:pt x="13783" y="33699"/>
                  <a:pt x="14228" y="33788"/>
                  <a:pt x="14662" y="33788"/>
                </a:cubicBezTo>
                <a:cubicBezTo>
                  <a:pt x="16633" y="33788"/>
                  <a:pt x="18378" y="31962"/>
                  <a:pt x="19895" y="31962"/>
                </a:cubicBezTo>
                <a:cubicBezTo>
                  <a:pt x="20229" y="31962"/>
                  <a:pt x="20552" y="32050"/>
                  <a:pt x="20864" y="32266"/>
                </a:cubicBezTo>
                <a:cubicBezTo>
                  <a:pt x="20864" y="32266"/>
                  <a:pt x="24790" y="37056"/>
                  <a:pt x="22434" y="51070"/>
                </a:cubicBezTo>
                <a:lnTo>
                  <a:pt x="26792" y="51070"/>
                </a:lnTo>
                <a:cubicBezTo>
                  <a:pt x="26792" y="51070"/>
                  <a:pt x="23219" y="34936"/>
                  <a:pt x="28833" y="31442"/>
                </a:cubicBezTo>
                <a:cubicBezTo>
                  <a:pt x="28833" y="31442"/>
                  <a:pt x="29313" y="31162"/>
                  <a:pt x="30020" y="31162"/>
                </a:cubicBezTo>
                <a:cubicBezTo>
                  <a:pt x="30714" y="31162"/>
                  <a:pt x="31628" y="31432"/>
                  <a:pt x="32523" y="32502"/>
                </a:cubicBezTo>
                <a:cubicBezTo>
                  <a:pt x="33003" y="33099"/>
                  <a:pt x="33849" y="33381"/>
                  <a:pt x="34822" y="33381"/>
                </a:cubicBezTo>
                <a:cubicBezTo>
                  <a:pt x="37428" y="33381"/>
                  <a:pt x="40949" y="31361"/>
                  <a:pt x="40806" y="27987"/>
                </a:cubicBezTo>
                <a:cubicBezTo>
                  <a:pt x="40695" y="25353"/>
                  <a:pt x="39548" y="24778"/>
                  <a:pt x="38569" y="24778"/>
                </a:cubicBezTo>
                <a:cubicBezTo>
                  <a:pt x="38510" y="24778"/>
                  <a:pt x="38451" y="24780"/>
                  <a:pt x="38393" y="24784"/>
                </a:cubicBezTo>
                <a:lnTo>
                  <a:pt x="38393" y="24784"/>
                </a:lnTo>
                <a:cubicBezTo>
                  <a:pt x="40825" y="24010"/>
                  <a:pt x="45965" y="21767"/>
                  <a:pt x="45635" y="16721"/>
                </a:cubicBezTo>
                <a:cubicBezTo>
                  <a:pt x="45437" y="13374"/>
                  <a:pt x="43230" y="12545"/>
                  <a:pt x="41093" y="12545"/>
                </a:cubicBezTo>
                <a:cubicBezTo>
                  <a:pt x="38993" y="12545"/>
                  <a:pt x="36959" y="13345"/>
                  <a:pt x="36959" y="13345"/>
                </a:cubicBezTo>
                <a:cubicBezTo>
                  <a:pt x="36959" y="13345"/>
                  <a:pt x="43868" y="10283"/>
                  <a:pt x="40924" y="7417"/>
                </a:cubicBezTo>
                <a:cubicBezTo>
                  <a:pt x="40028" y="6556"/>
                  <a:pt x="39071" y="6255"/>
                  <a:pt x="38171" y="6255"/>
                </a:cubicBezTo>
                <a:cubicBezTo>
                  <a:pt x="36095" y="6255"/>
                  <a:pt x="34322" y="7859"/>
                  <a:pt x="34290" y="7888"/>
                </a:cubicBezTo>
                <a:lnTo>
                  <a:pt x="34290" y="7888"/>
                </a:lnTo>
                <a:cubicBezTo>
                  <a:pt x="34334" y="7848"/>
                  <a:pt x="37737" y="4737"/>
                  <a:pt x="36566" y="3138"/>
                </a:cubicBezTo>
                <a:cubicBezTo>
                  <a:pt x="36200" y="2649"/>
                  <a:pt x="35449" y="2446"/>
                  <a:pt x="34541" y="2446"/>
                </a:cubicBezTo>
                <a:cubicBezTo>
                  <a:pt x="32530" y="2446"/>
                  <a:pt x="29746" y="3443"/>
                  <a:pt x="28637" y="4551"/>
                </a:cubicBezTo>
                <a:lnTo>
                  <a:pt x="28637" y="4551"/>
                </a:lnTo>
                <a:cubicBezTo>
                  <a:pt x="28654" y="4504"/>
                  <a:pt x="27352" y="0"/>
                  <a:pt x="21184" y="0"/>
                </a:cubicBezTo>
                <a:close/>
              </a:path>
            </a:pathLst>
          </a:custGeom>
          <a:solidFill>
            <a:srgbClr val="9ABC4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2" name="Google Shape;1132;p38"/>
          <p:cNvSpPr/>
          <p:nvPr/>
        </p:nvSpPr>
        <p:spPr>
          <a:xfrm>
            <a:off x="-19648" y="5902541"/>
            <a:ext cx="12429661" cy="93435"/>
          </a:xfrm>
          <a:custGeom>
            <a:avLst/>
            <a:gdLst/>
            <a:ahLst/>
            <a:cxnLst/>
            <a:rect l="l" t="t" r="r" b="b"/>
            <a:pathLst>
              <a:path w="209001" h="1571" extrusionOk="0">
                <a:moveTo>
                  <a:pt x="0" y="1"/>
                </a:moveTo>
                <a:lnTo>
                  <a:pt x="209000" y="1"/>
                </a:lnTo>
                <a:lnTo>
                  <a:pt x="209000" y="1571"/>
                </a:lnTo>
                <a:lnTo>
                  <a:pt x="0" y="157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3" name="Google Shape;1133;p38"/>
          <p:cNvSpPr/>
          <p:nvPr/>
        </p:nvSpPr>
        <p:spPr>
          <a:xfrm>
            <a:off x="-19648" y="6427353"/>
            <a:ext cx="12429661" cy="60"/>
          </a:xfrm>
          <a:custGeom>
            <a:avLst/>
            <a:gdLst/>
            <a:ahLst/>
            <a:cxnLst/>
            <a:rect l="l" t="t" r="r" b="b"/>
            <a:pathLst>
              <a:path w="209001" h="1" fill="none" extrusionOk="0">
                <a:moveTo>
                  <a:pt x="0" y="1"/>
                </a:moveTo>
                <a:lnTo>
                  <a:pt x="209000" y="1"/>
                </a:lnTo>
              </a:path>
            </a:pathLst>
          </a:custGeom>
          <a:noFill/>
          <a:ln w="43175" cap="rnd" cmpd="sng">
            <a:solidFill>
              <a:srgbClr val="FFFFFF"/>
            </a:solidFill>
            <a:prstDash val="solid"/>
            <a:miter lim="3925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34" name="Google Shape;1134;p38"/>
          <p:cNvGrpSpPr/>
          <p:nvPr/>
        </p:nvGrpSpPr>
        <p:grpSpPr>
          <a:xfrm>
            <a:off x="9342609" y="3046713"/>
            <a:ext cx="1814700" cy="3162553"/>
            <a:chOff x="6282452" y="1236847"/>
            <a:chExt cx="1533549" cy="2672881"/>
          </a:xfrm>
        </p:grpSpPr>
        <p:grpSp>
          <p:nvGrpSpPr>
            <p:cNvPr id="1135" name="Google Shape;1135;p38"/>
            <p:cNvGrpSpPr/>
            <p:nvPr/>
          </p:nvGrpSpPr>
          <p:grpSpPr>
            <a:xfrm>
              <a:off x="6282452" y="1236847"/>
              <a:ext cx="1533549" cy="2672881"/>
              <a:chOff x="12645075" y="2835438"/>
              <a:chExt cx="725700" cy="1264850"/>
            </a:xfrm>
          </p:grpSpPr>
          <p:sp>
            <p:nvSpPr>
              <p:cNvPr id="1136" name="Google Shape;1136;p38"/>
              <p:cNvSpPr/>
              <p:nvPr/>
            </p:nvSpPr>
            <p:spPr>
              <a:xfrm>
                <a:off x="12664825" y="3367913"/>
                <a:ext cx="25" cy="25"/>
              </a:xfrm>
              <a:custGeom>
                <a:avLst/>
                <a:gdLst/>
                <a:ahLst/>
                <a:cxnLst/>
                <a:rect l="l" t="t" r="r" b="b"/>
                <a:pathLst>
                  <a:path w="1" h="1" extrusionOk="0">
                    <a:moveTo>
                      <a:pt x="0" y="1"/>
                    </a:moveTo>
                    <a:lnTo>
                      <a:pt x="0" y="1"/>
                    </a:lnTo>
                    <a:close/>
                  </a:path>
                </a:pathLst>
              </a:custGeom>
              <a:solidFill>
                <a:srgbClr val="3A16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7" name="Google Shape;1137;p38"/>
              <p:cNvSpPr/>
              <p:nvPr/>
            </p:nvSpPr>
            <p:spPr>
              <a:xfrm>
                <a:off x="12722400" y="3335213"/>
                <a:ext cx="617100" cy="430125"/>
              </a:xfrm>
              <a:custGeom>
                <a:avLst/>
                <a:gdLst/>
                <a:ahLst/>
                <a:cxnLst/>
                <a:rect l="l" t="t" r="r" b="b"/>
                <a:pathLst>
                  <a:path w="24684" h="17205" extrusionOk="0">
                    <a:moveTo>
                      <a:pt x="1877" y="1"/>
                    </a:moveTo>
                    <a:lnTo>
                      <a:pt x="1" y="1423"/>
                    </a:lnTo>
                    <a:lnTo>
                      <a:pt x="2702" y="5517"/>
                    </a:lnTo>
                    <a:cubicBezTo>
                      <a:pt x="2987" y="5972"/>
                      <a:pt x="3385" y="6314"/>
                      <a:pt x="3840" y="6541"/>
                    </a:cubicBezTo>
                    <a:lnTo>
                      <a:pt x="8048" y="8674"/>
                    </a:lnTo>
                    <a:cubicBezTo>
                      <a:pt x="7906" y="10124"/>
                      <a:pt x="7792" y="11518"/>
                      <a:pt x="7821" y="12314"/>
                    </a:cubicBezTo>
                    <a:cubicBezTo>
                      <a:pt x="7906" y="13935"/>
                      <a:pt x="8105" y="15584"/>
                      <a:pt x="8418" y="17205"/>
                    </a:cubicBezTo>
                    <a:lnTo>
                      <a:pt x="20503" y="17205"/>
                    </a:lnTo>
                    <a:cubicBezTo>
                      <a:pt x="20816" y="15584"/>
                      <a:pt x="21015" y="13935"/>
                      <a:pt x="21101" y="12314"/>
                    </a:cubicBezTo>
                    <a:cubicBezTo>
                      <a:pt x="21101" y="11944"/>
                      <a:pt x="21101" y="11432"/>
                      <a:pt x="21072" y="10892"/>
                    </a:cubicBezTo>
                    <a:lnTo>
                      <a:pt x="21072" y="10892"/>
                    </a:lnTo>
                    <a:cubicBezTo>
                      <a:pt x="21584" y="12399"/>
                      <a:pt x="21897" y="13963"/>
                      <a:pt x="22039" y="15527"/>
                    </a:cubicBezTo>
                    <a:lnTo>
                      <a:pt x="24172" y="15186"/>
                    </a:lnTo>
                    <a:cubicBezTo>
                      <a:pt x="24172" y="15186"/>
                      <a:pt x="24684" y="13935"/>
                      <a:pt x="23774" y="10067"/>
                    </a:cubicBezTo>
                    <a:cubicBezTo>
                      <a:pt x="22864" y="6257"/>
                      <a:pt x="20390" y="4636"/>
                      <a:pt x="20390" y="4636"/>
                    </a:cubicBezTo>
                    <a:lnTo>
                      <a:pt x="20361" y="4664"/>
                    </a:lnTo>
                    <a:lnTo>
                      <a:pt x="20361" y="4636"/>
                    </a:lnTo>
                    <a:cubicBezTo>
                      <a:pt x="19707" y="3726"/>
                      <a:pt x="17575" y="3043"/>
                      <a:pt x="17120" y="2958"/>
                    </a:cubicBezTo>
                    <a:lnTo>
                      <a:pt x="11830" y="2958"/>
                    </a:lnTo>
                    <a:cubicBezTo>
                      <a:pt x="11375" y="3043"/>
                      <a:pt x="9584" y="3271"/>
                      <a:pt x="8589" y="3897"/>
                    </a:cubicBezTo>
                    <a:lnTo>
                      <a:pt x="5574" y="3527"/>
                    </a:lnTo>
                    <a:cubicBezTo>
                      <a:pt x="4721" y="3442"/>
                      <a:pt x="3953" y="2958"/>
                      <a:pt x="3441" y="2247"/>
                    </a:cubicBezTo>
                    <a:lnTo>
                      <a:pt x="187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8" name="Google Shape;1138;p38"/>
              <p:cNvSpPr/>
              <p:nvPr/>
            </p:nvSpPr>
            <p:spPr>
              <a:xfrm>
                <a:off x="13045875" y="3352288"/>
                <a:ext cx="76800" cy="90300"/>
              </a:xfrm>
              <a:custGeom>
                <a:avLst/>
                <a:gdLst/>
                <a:ahLst/>
                <a:cxnLst/>
                <a:rect l="l" t="t" r="r" b="b"/>
                <a:pathLst>
                  <a:path w="3072" h="3612" extrusionOk="0">
                    <a:moveTo>
                      <a:pt x="1536" y="0"/>
                    </a:moveTo>
                    <a:lnTo>
                      <a:pt x="0" y="398"/>
                    </a:lnTo>
                    <a:lnTo>
                      <a:pt x="0" y="1507"/>
                    </a:lnTo>
                    <a:lnTo>
                      <a:pt x="1536" y="3612"/>
                    </a:lnTo>
                    <a:lnTo>
                      <a:pt x="3072" y="1507"/>
                    </a:lnTo>
                    <a:lnTo>
                      <a:pt x="3072" y="398"/>
                    </a:lnTo>
                    <a:lnTo>
                      <a:pt x="1536" y="0"/>
                    </a:ln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8"/>
              <p:cNvSpPr/>
              <p:nvPr/>
            </p:nvSpPr>
            <p:spPr>
              <a:xfrm>
                <a:off x="12812675" y="3197938"/>
                <a:ext cx="101000" cy="79800"/>
              </a:xfrm>
              <a:custGeom>
                <a:avLst/>
                <a:gdLst/>
                <a:ahLst/>
                <a:cxnLst/>
                <a:rect l="l" t="t" r="r" b="b"/>
                <a:pathLst>
                  <a:path w="4040" h="3192" extrusionOk="0">
                    <a:moveTo>
                      <a:pt x="1287" y="0"/>
                    </a:moveTo>
                    <a:cubicBezTo>
                      <a:pt x="892" y="0"/>
                      <a:pt x="370" y="192"/>
                      <a:pt x="200" y="1141"/>
                    </a:cubicBezTo>
                    <a:cubicBezTo>
                      <a:pt x="1" y="2382"/>
                      <a:pt x="1322" y="3192"/>
                      <a:pt x="2345" y="3192"/>
                    </a:cubicBezTo>
                    <a:cubicBezTo>
                      <a:pt x="2635" y="3192"/>
                      <a:pt x="2900" y="3127"/>
                      <a:pt x="3101" y="2989"/>
                    </a:cubicBezTo>
                    <a:cubicBezTo>
                      <a:pt x="4039" y="2335"/>
                      <a:pt x="2532" y="117"/>
                      <a:pt x="1764" y="89"/>
                    </a:cubicBezTo>
                    <a:cubicBezTo>
                      <a:pt x="1764" y="89"/>
                      <a:pt x="1555" y="0"/>
                      <a:pt x="1287" y="0"/>
                    </a:cubicBez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8"/>
              <p:cNvSpPr/>
              <p:nvPr/>
            </p:nvSpPr>
            <p:spPr>
              <a:xfrm>
                <a:off x="13254875" y="3197938"/>
                <a:ext cx="101000" cy="79800"/>
              </a:xfrm>
              <a:custGeom>
                <a:avLst/>
                <a:gdLst/>
                <a:ahLst/>
                <a:cxnLst/>
                <a:rect l="l" t="t" r="r" b="b"/>
                <a:pathLst>
                  <a:path w="4040" h="3192" extrusionOk="0">
                    <a:moveTo>
                      <a:pt x="2761" y="0"/>
                    </a:moveTo>
                    <a:cubicBezTo>
                      <a:pt x="2489" y="0"/>
                      <a:pt x="2276" y="89"/>
                      <a:pt x="2276" y="89"/>
                    </a:cubicBezTo>
                    <a:cubicBezTo>
                      <a:pt x="1479" y="117"/>
                      <a:pt x="1" y="2335"/>
                      <a:pt x="939" y="2989"/>
                    </a:cubicBezTo>
                    <a:cubicBezTo>
                      <a:pt x="1140" y="3127"/>
                      <a:pt x="1405" y="3192"/>
                      <a:pt x="1694" y="3192"/>
                    </a:cubicBezTo>
                    <a:cubicBezTo>
                      <a:pt x="2718" y="3192"/>
                      <a:pt x="4039" y="2382"/>
                      <a:pt x="3840" y="1141"/>
                    </a:cubicBezTo>
                    <a:cubicBezTo>
                      <a:pt x="3687" y="192"/>
                      <a:pt x="3161" y="0"/>
                      <a:pt x="2761" y="0"/>
                    </a:cubicBez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8"/>
              <p:cNvSpPr/>
              <p:nvPr/>
            </p:nvSpPr>
            <p:spPr>
              <a:xfrm>
                <a:off x="13296825" y="3214363"/>
                <a:ext cx="34150" cy="51500"/>
              </a:xfrm>
              <a:custGeom>
                <a:avLst/>
                <a:gdLst/>
                <a:ahLst/>
                <a:cxnLst/>
                <a:rect l="l" t="t" r="r" b="b"/>
                <a:pathLst>
                  <a:path w="1366" h="2060" extrusionOk="0">
                    <a:moveTo>
                      <a:pt x="1195" y="1"/>
                    </a:moveTo>
                    <a:cubicBezTo>
                      <a:pt x="882" y="114"/>
                      <a:pt x="569" y="285"/>
                      <a:pt x="342" y="512"/>
                    </a:cubicBezTo>
                    <a:cubicBezTo>
                      <a:pt x="228" y="626"/>
                      <a:pt x="114" y="797"/>
                      <a:pt x="57" y="967"/>
                    </a:cubicBezTo>
                    <a:cubicBezTo>
                      <a:pt x="0" y="1138"/>
                      <a:pt x="0" y="1337"/>
                      <a:pt x="57" y="1536"/>
                    </a:cubicBezTo>
                    <a:cubicBezTo>
                      <a:pt x="86" y="1593"/>
                      <a:pt x="86" y="1621"/>
                      <a:pt x="114" y="1678"/>
                    </a:cubicBezTo>
                    <a:cubicBezTo>
                      <a:pt x="143" y="1707"/>
                      <a:pt x="171" y="1764"/>
                      <a:pt x="200" y="1792"/>
                    </a:cubicBezTo>
                    <a:cubicBezTo>
                      <a:pt x="256" y="1877"/>
                      <a:pt x="342" y="1963"/>
                      <a:pt x="427" y="2020"/>
                    </a:cubicBezTo>
                    <a:cubicBezTo>
                      <a:pt x="507" y="2040"/>
                      <a:pt x="588" y="2060"/>
                      <a:pt x="668" y="2060"/>
                    </a:cubicBezTo>
                    <a:cubicBezTo>
                      <a:pt x="702" y="2060"/>
                      <a:pt x="735" y="2056"/>
                      <a:pt x="768" y="2048"/>
                    </a:cubicBezTo>
                    <a:cubicBezTo>
                      <a:pt x="854" y="2020"/>
                      <a:pt x="967" y="1991"/>
                      <a:pt x="1024" y="1934"/>
                    </a:cubicBezTo>
                    <a:cubicBezTo>
                      <a:pt x="1195" y="1820"/>
                      <a:pt x="1309" y="1650"/>
                      <a:pt x="1337" y="1479"/>
                    </a:cubicBezTo>
                    <a:cubicBezTo>
                      <a:pt x="1365" y="1394"/>
                      <a:pt x="1365" y="1280"/>
                      <a:pt x="1309" y="1195"/>
                    </a:cubicBezTo>
                    <a:cubicBezTo>
                      <a:pt x="1280" y="1110"/>
                      <a:pt x="1195" y="1053"/>
                      <a:pt x="1110" y="1053"/>
                    </a:cubicBezTo>
                    <a:cubicBezTo>
                      <a:pt x="1166" y="1081"/>
                      <a:pt x="1223" y="1166"/>
                      <a:pt x="1223" y="1223"/>
                    </a:cubicBezTo>
                    <a:cubicBezTo>
                      <a:pt x="1223" y="1280"/>
                      <a:pt x="1195" y="1365"/>
                      <a:pt x="1166" y="1422"/>
                    </a:cubicBezTo>
                    <a:cubicBezTo>
                      <a:pt x="1110" y="1536"/>
                      <a:pt x="996" y="1621"/>
                      <a:pt x="882" y="1678"/>
                    </a:cubicBezTo>
                    <a:cubicBezTo>
                      <a:pt x="839" y="1707"/>
                      <a:pt x="790" y="1721"/>
                      <a:pt x="740" y="1721"/>
                    </a:cubicBezTo>
                    <a:cubicBezTo>
                      <a:pt x="690" y="1721"/>
                      <a:pt x="640" y="1707"/>
                      <a:pt x="598" y="1678"/>
                    </a:cubicBezTo>
                    <a:cubicBezTo>
                      <a:pt x="512" y="1621"/>
                      <a:pt x="455" y="1508"/>
                      <a:pt x="427" y="1422"/>
                    </a:cubicBezTo>
                    <a:cubicBezTo>
                      <a:pt x="342" y="1166"/>
                      <a:pt x="427" y="882"/>
                      <a:pt x="569" y="711"/>
                    </a:cubicBezTo>
                    <a:cubicBezTo>
                      <a:pt x="768" y="455"/>
                      <a:pt x="967" y="228"/>
                      <a:pt x="1195" y="1"/>
                    </a:cubicBezTo>
                    <a:close/>
                  </a:path>
                </a:pathLst>
              </a:custGeom>
              <a:solidFill>
                <a:srgbClr val="E890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8"/>
              <p:cNvSpPr/>
              <p:nvPr/>
            </p:nvSpPr>
            <p:spPr>
              <a:xfrm>
                <a:off x="12837575" y="3214363"/>
                <a:ext cx="34150" cy="51500"/>
              </a:xfrm>
              <a:custGeom>
                <a:avLst/>
                <a:gdLst/>
                <a:ahLst/>
                <a:cxnLst/>
                <a:rect l="l" t="t" r="r" b="b"/>
                <a:pathLst>
                  <a:path w="1366" h="2060" extrusionOk="0">
                    <a:moveTo>
                      <a:pt x="171" y="1"/>
                    </a:moveTo>
                    <a:cubicBezTo>
                      <a:pt x="399" y="228"/>
                      <a:pt x="598" y="455"/>
                      <a:pt x="768" y="711"/>
                    </a:cubicBezTo>
                    <a:cubicBezTo>
                      <a:pt x="939" y="882"/>
                      <a:pt x="996" y="1166"/>
                      <a:pt x="939" y="1422"/>
                    </a:cubicBezTo>
                    <a:cubicBezTo>
                      <a:pt x="910" y="1508"/>
                      <a:pt x="854" y="1621"/>
                      <a:pt x="768" y="1678"/>
                    </a:cubicBezTo>
                    <a:cubicBezTo>
                      <a:pt x="726" y="1707"/>
                      <a:pt x="676" y="1721"/>
                      <a:pt x="626" y="1721"/>
                    </a:cubicBezTo>
                    <a:cubicBezTo>
                      <a:pt x="576" y="1721"/>
                      <a:pt x="526" y="1707"/>
                      <a:pt x="484" y="1678"/>
                    </a:cubicBezTo>
                    <a:cubicBezTo>
                      <a:pt x="370" y="1621"/>
                      <a:pt x="256" y="1536"/>
                      <a:pt x="199" y="1422"/>
                    </a:cubicBezTo>
                    <a:cubicBezTo>
                      <a:pt x="171" y="1365"/>
                      <a:pt x="143" y="1280"/>
                      <a:pt x="143" y="1223"/>
                    </a:cubicBezTo>
                    <a:cubicBezTo>
                      <a:pt x="143" y="1166"/>
                      <a:pt x="199" y="1081"/>
                      <a:pt x="256" y="1053"/>
                    </a:cubicBezTo>
                    <a:cubicBezTo>
                      <a:pt x="143" y="1053"/>
                      <a:pt x="86" y="1110"/>
                      <a:pt x="29" y="1195"/>
                    </a:cubicBezTo>
                    <a:cubicBezTo>
                      <a:pt x="0" y="1280"/>
                      <a:pt x="0" y="1394"/>
                      <a:pt x="29" y="1479"/>
                    </a:cubicBezTo>
                    <a:cubicBezTo>
                      <a:pt x="57" y="1650"/>
                      <a:pt x="171" y="1820"/>
                      <a:pt x="313" y="1934"/>
                    </a:cubicBezTo>
                    <a:cubicBezTo>
                      <a:pt x="399" y="1991"/>
                      <a:pt x="484" y="2020"/>
                      <a:pt x="598" y="2048"/>
                    </a:cubicBezTo>
                    <a:cubicBezTo>
                      <a:pt x="631" y="2056"/>
                      <a:pt x="664" y="2060"/>
                      <a:pt x="698" y="2060"/>
                    </a:cubicBezTo>
                    <a:cubicBezTo>
                      <a:pt x="778" y="2060"/>
                      <a:pt x="858" y="2040"/>
                      <a:pt x="939" y="2020"/>
                    </a:cubicBezTo>
                    <a:cubicBezTo>
                      <a:pt x="1024" y="1963"/>
                      <a:pt x="1109" y="1877"/>
                      <a:pt x="1166" y="1792"/>
                    </a:cubicBezTo>
                    <a:cubicBezTo>
                      <a:pt x="1195" y="1764"/>
                      <a:pt x="1223" y="1707"/>
                      <a:pt x="1252" y="1678"/>
                    </a:cubicBezTo>
                    <a:lnTo>
                      <a:pt x="1308" y="1536"/>
                    </a:lnTo>
                    <a:cubicBezTo>
                      <a:pt x="1365" y="1337"/>
                      <a:pt x="1365" y="1138"/>
                      <a:pt x="1308" y="967"/>
                    </a:cubicBezTo>
                    <a:cubicBezTo>
                      <a:pt x="1223" y="797"/>
                      <a:pt x="1138" y="626"/>
                      <a:pt x="1024" y="512"/>
                    </a:cubicBezTo>
                    <a:cubicBezTo>
                      <a:pt x="768" y="285"/>
                      <a:pt x="484" y="114"/>
                      <a:pt x="171" y="1"/>
                    </a:cubicBezTo>
                    <a:close/>
                  </a:path>
                </a:pathLst>
              </a:custGeom>
              <a:solidFill>
                <a:srgbClr val="E890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8"/>
              <p:cNvSpPr/>
              <p:nvPr/>
            </p:nvSpPr>
            <p:spPr>
              <a:xfrm>
                <a:off x="12933550" y="3765313"/>
                <a:ext cx="301450" cy="258100"/>
              </a:xfrm>
              <a:custGeom>
                <a:avLst/>
                <a:gdLst/>
                <a:ahLst/>
                <a:cxnLst/>
                <a:rect l="l" t="t" r="r" b="b"/>
                <a:pathLst>
                  <a:path w="12058" h="10324" extrusionOk="0">
                    <a:moveTo>
                      <a:pt x="0" y="1"/>
                    </a:moveTo>
                    <a:lnTo>
                      <a:pt x="1820" y="10323"/>
                    </a:lnTo>
                    <a:lnTo>
                      <a:pt x="5346" y="10323"/>
                    </a:lnTo>
                    <a:lnTo>
                      <a:pt x="6029" y="2674"/>
                    </a:lnTo>
                    <a:lnTo>
                      <a:pt x="6711" y="10323"/>
                    </a:lnTo>
                    <a:lnTo>
                      <a:pt x="10238" y="10323"/>
                    </a:lnTo>
                    <a:lnTo>
                      <a:pt x="1205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8"/>
              <p:cNvSpPr/>
              <p:nvPr/>
            </p:nvSpPr>
            <p:spPr>
              <a:xfrm>
                <a:off x="13259150" y="3714838"/>
                <a:ext cx="76800" cy="106425"/>
              </a:xfrm>
              <a:custGeom>
                <a:avLst/>
                <a:gdLst/>
                <a:ahLst/>
                <a:cxnLst/>
                <a:rect l="l" t="t" r="r" b="b"/>
                <a:pathLst>
                  <a:path w="3072" h="4257" extrusionOk="0">
                    <a:moveTo>
                      <a:pt x="2702" y="1"/>
                    </a:moveTo>
                    <a:lnTo>
                      <a:pt x="569" y="399"/>
                    </a:lnTo>
                    <a:cubicBezTo>
                      <a:pt x="569" y="399"/>
                      <a:pt x="0" y="1537"/>
                      <a:pt x="313" y="2020"/>
                    </a:cubicBezTo>
                    <a:cubicBezTo>
                      <a:pt x="424" y="2242"/>
                      <a:pt x="640" y="2360"/>
                      <a:pt x="851" y="2360"/>
                    </a:cubicBezTo>
                    <a:cubicBezTo>
                      <a:pt x="910" y="2360"/>
                      <a:pt x="968" y="2351"/>
                      <a:pt x="1024" y="2333"/>
                    </a:cubicBezTo>
                    <a:lnTo>
                      <a:pt x="1024" y="2333"/>
                    </a:lnTo>
                    <a:cubicBezTo>
                      <a:pt x="1024" y="2333"/>
                      <a:pt x="626" y="3755"/>
                      <a:pt x="1024" y="4124"/>
                    </a:cubicBezTo>
                    <a:cubicBezTo>
                      <a:pt x="1122" y="4208"/>
                      <a:pt x="1277" y="4256"/>
                      <a:pt x="1459" y="4256"/>
                    </a:cubicBezTo>
                    <a:cubicBezTo>
                      <a:pt x="2012" y="4256"/>
                      <a:pt x="2808" y="3810"/>
                      <a:pt x="2958" y="2589"/>
                    </a:cubicBezTo>
                    <a:cubicBezTo>
                      <a:pt x="3072" y="1736"/>
                      <a:pt x="2986" y="826"/>
                      <a:pt x="2702" y="1"/>
                    </a:cubicBez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8"/>
              <p:cNvSpPr/>
              <p:nvPr/>
            </p:nvSpPr>
            <p:spPr>
              <a:xfrm>
                <a:off x="13061500" y="3442563"/>
                <a:ext cx="45525" cy="54050"/>
              </a:xfrm>
              <a:custGeom>
                <a:avLst/>
                <a:gdLst/>
                <a:ahLst/>
                <a:cxnLst/>
                <a:rect l="l" t="t" r="r" b="b"/>
                <a:pathLst>
                  <a:path w="1821" h="2162" extrusionOk="0">
                    <a:moveTo>
                      <a:pt x="911" y="1"/>
                    </a:moveTo>
                    <a:lnTo>
                      <a:pt x="1" y="939"/>
                    </a:lnTo>
                    <a:lnTo>
                      <a:pt x="911" y="2162"/>
                    </a:lnTo>
                    <a:lnTo>
                      <a:pt x="1821" y="939"/>
                    </a:lnTo>
                    <a:lnTo>
                      <a:pt x="91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8"/>
              <p:cNvSpPr/>
              <p:nvPr/>
            </p:nvSpPr>
            <p:spPr>
              <a:xfrm>
                <a:off x="13050850" y="3478813"/>
                <a:ext cx="66125" cy="201225"/>
              </a:xfrm>
              <a:custGeom>
                <a:avLst/>
                <a:gdLst/>
                <a:ahLst/>
                <a:cxnLst/>
                <a:rect l="l" t="t" r="r" b="b"/>
                <a:pathLst>
                  <a:path w="2645" h="8049" extrusionOk="0">
                    <a:moveTo>
                      <a:pt x="797" y="1"/>
                    </a:moveTo>
                    <a:lnTo>
                      <a:pt x="0" y="6598"/>
                    </a:lnTo>
                    <a:lnTo>
                      <a:pt x="1337" y="8049"/>
                    </a:lnTo>
                    <a:lnTo>
                      <a:pt x="2645" y="6598"/>
                    </a:lnTo>
                    <a:lnTo>
                      <a:pt x="1877" y="1"/>
                    </a:lnTo>
                    <a:lnTo>
                      <a:pt x="1337" y="712"/>
                    </a:lnTo>
                    <a:lnTo>
                      <a:pt x="79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8"/>
              <p:cNvSpPr/>
              <p:nvPr/>
            </p:nvSpPr>
            <p:spPr>
              <a:xfrm>
                <a:off x="12930700" y="3750388"/>
                <a:ext cx="307150" cy="31300"/>
              </a:xfrm>
              <a:custGeom>
                <a:avLst/>
                <a:gdLst/>
                <a:ahLst/>
                <a:cxnLst/>
                <a:rect l="l" t="t" r="r" b="b"/>
                <a:pathLst>
                  <a:path w="12286" h="1252" extrusionOk="0">
                    <a:moveTo>
                      <a:pt x="1" y="1"/>
                    </a:moveTo>
                    <a:lnTo>
                      <a:pt x="228" y="1252"/>
                    </a:lnTo>
                    <a:lnTo>
                      <a:pt x="12058" y="1252"/>
                    </a:lnTo>
                    <a:lnTo>
                      <a:pt x="122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8"/>
              <p:cNvSpPr/>
              <p:nvPr/>
            </p:nvSpPr>
            <p:spPr>
              <a:xfrm>
                <a:off x="13043750" y="3734763"/>
                <a:ext cx="81775" cy="61150"/>
              </a:xfrm>
              <a:custGeom>
                <a:avLst/>
                <a:gdLst/>
                <a:ahLst/>
                <a:cxnLst/>
                <a:rect l="l" t="t" r="r" b="b"/>
                <a:pathLst>
                  <a:path w="3271" h="2446" extrusionOk="0">
                    <a:moveTo>
                      <a:pt x="2616" y="626"/>
                    </a:moveTo>
                    <a:lnTo>
                      <a:pt x="2616" y="1820"/>
                    </a:lnTo>
                    <a:lnTo>
                      <a:pt x="597" y="1820"/>
                    </a:lnTo>
                    <a:lnTo>
                      <a:pt x="597" y="626"/>
                    </a:lnTo>
                    <a:close/>
                    <a:moveTo>
                      <a:pt x="569" y="0"/>
                    </a:moveTo>
                    <a:cubicBezTo>
                      <a:pt x="228" y="0"/>
                      <a:pt x="0" y="256"/>
                      <a:pt x="0" y="569"/>
                    </a:cubicBezTo>
                    <a:lnTo>
                      <a:pt x="0" y="1877"/>
                    </a:lnTo>
                    <a:cubicBezTo>
                      <a:pt x="0" y="2190"/>
                      <a:pt x="228" y="2446"/>
                      <a:pt x="569" y="2446"/>
                    </a:cubicBezTo>
                    <a:lnTo>
                      <a:pt x="2702" y="2446"/>
                    </a:lnTo>
                    <a:cubicBezTo>
                      <a:pt x="3014" y="2446"/>
                      <a:pt x="3270" y="2190"/>
                      <a:pt x="3270" y="1877"/>
                    </a:cubicBezTo>
                    <a:lnTo>
                      <a:pt x="3270" y="569"/>
                    </a:lnTo>
                    <a:cubicBezTo>
                      <a:pt x="3270" y="256"/>
                      <a:pt x="3014" y="0"/>
                      <a:pt x="27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8"/>
              <p:cNvSpPr/>
              <p:nvPr/>
            </p:nvSpPr>
            <p:spPr>
              <a:xfrm>
                <a:off x="12645075" y="3226513"/>
                <a:ext cx="133525" cy="144375"/>
              </a:xfrm>
              <a:custGeom>
                <a:avLst/>
                <a:gdLst/>
                <a:ahLst/>
                <a:cxnLst/>
                <a:rect l="l" t="t" r="r" b="b"/>
                <a:pathLst>
                  <a:path w="5341" h="5775" extrusionOk="0">
                    <a:moveTo>
                      <a:pt x="2887" y="1"/>
                    </a:moveTo>
                    <a:cubicBezTo>
                      <a:pt x="2771" y="1"/>
                      <a:pt x="2660" y="115"/>
                      <a:pt x="2582" y="368"/>
                    </a:cubicBezTo>
                    <a:cubicBezTo>
                      <a:pt x="2326" y="1192"/>
                      <a:pt x="2866" y="2159"/>
                      <a:pt x="2582" y="2557"/>
                    </a:cubicBezTo>
                    <a:cubicBezTo>
                      <a:pt x="2572" y="2569"/>
                      <a:pt x="2562" y="2575"/>
                      <a:pt x="2549" y="2575"/>
                    </a:cubicBezTo>
                    <a:cubicBezTo>
                      <a:pt x="2322" y="2575"/>
                      <a:pt x="1606" y="599"/>
                      <a:pt x="1009" y="599"/>
                    </a:cubicBezTo>
                    <a:cubicBezTo>
                      <a:pt x="954" y="599"/>
                      <a:pt x="900" y="615"/>
                      <a:pt x="847" y="652"/>
                    </a:cubicBezTo>
                    <a:cubicBezTo>
                      <a:pt x="193" y="1079"/>
                      <a:pt x="1331" y="2529"/>
                      <a:pt x="1842" y="3041"/>
                    </a:cubicBezTo>
                    <a:cubicBezTo>
                      <a:pt x="2013" y="3211"/>
                      <a:pt x="1991" y="3278"/>
                      <a:pt x="1864" y="3278"/>
                    </a:cubicBezTo>
                    <a:cubicBezTo>
                      <a:pt x="1609" y="3278"/>
                      <a:pt x="932" y="3012"/>
                      <a:pt x="534" y="2785"/>
                    </a:cubicBezTo>
                    <a:cubicBezTo>
                      <a:pt x="449" y="2740"/>
                      <a:pt x="377" y="2720"/>
                      <a:pt x="315" y="2720"/>
                    </a:cubicBezTo>
                    <a:cubicBezTo>
                      <a:pt x="30" y="2720"/>
                      <a:pt x="1" y="3148"/>
                      <a:pt x="165" y="3382"/>
                    </a:cubicBezTo>
                    <a:cubicBezTo>
                      <a:pt x="392" y="3695"/>
                      <a:pt x="648" y="3752"/>
                      <a:pt x="932" y="3894"/>
                    </a:cubicBezTo>
                    <a:cubicBezTo>
                      <a:pt x="1359" y="4064"/>
                      <a:pt x="1729" y="4377"/>
                      <a:pt x="2013" y="4747"/>
                    </a:cubicBezTo>
                    <a:cubicBezTo>
                      <a:pt x="2354" y="5259"/>
                      <a:pt x="2582" y="5685"/>
                      <a:pt x="3264" y="5771"/>
                    </a:cubicBezTo>
                    <a:cubicBezTo>
                      <a:pt x="3288" y="5774"/>
                      <a:pt x="3312" y="5775"/>
                      <a:pt x="3336" y="5775"/>
                    </a:cubicBezTo>
                    <a:cubicBezTo>
                      <a:pt x="4007" y="5775"/>
                      <a:pt x="4828" y="4662"/>
                      <a:pt x="4828" y="4662"/>
                    </a:cubicBezTo>
                    <a:cubicBezTo>
                      <a:pt x="4999" y="4320"/>
                      <a:pt x="5056" y="3951"/>
                      <a:pt x="4942" y="3609"/>
                    </a:cubicBezTo>
                    <a:cubicBezTo>
                      <a:pt x="4771" y="2984"/>
                      <a:pt x="5340" y="2188"/>
                      <a:pt x="5084" y="1846"/>
                    </a:cubicBezTo>
                    <a:cubicBezTo>
                      <a:pt x="5008" y="1744"/>
                      <a:pt x="4918" y="1698"/>
                      <a:pt x="4828" y="1698"/>
                    </a:cubicBezTo>
                    <a:cubicBezTo>
                      <a:pt x="4616" y="1698"/>
                      <a:pt x="4396" y="1951"/>
                      <a:pt x="4316" y="2330"/>
                    </a:cubicBezTo>
                    <a:cubicBezTo>
                      <a:pt x="4287" y="2518"/>
                      <a:pt x="4174" y="2620"/>
                      <a:pt x="4039" y="2620"/>
                    </a:cubicBezTo>
                    <a:cubicBezTo>
                      <a:pt x="3786" y="2620"/>
                      <a:pt x="3453" y="2263"/>
                      <a:pt x="3435" y="1448"/>
                    </a:cubicBezTo>
                    <a:cubicBezTo>
                      <a:pt x="3435" y="581"/>
                      <a:pt x="3148" y="1"/>
                      <a:pt x="2887" y="1"/>
                    </a:cubicBez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38"/>
              <p:cNvSpPr/>
              <p:nvPr/>
            </p:nvSpPr>
            <p:spPr>
              <a:xfrm>
                <a:off x="12851075" y="2949913"/>
                <a:ext cx="466400" cy="426575"/>
              </a:xfrm>
              <a:custGeom>
                <a:avLst/>
                <a:gdLst/>
                <a:ahLst/>
                <a:cxnLst/>
                <a:rect l="l" t="t" r="r" b="b"/>
                <a:pathLst>
                  <a:path w="18656" h="17063" extrusionOk="0">
                    <a:moveTo>
                      <a:pt x="9328" y="0"/>
                    </a:moveTo>
                    <a:cubicBezTo>
                      <a:pt x="4181" y="0"/>
                      <a:pt x="1" y="3811"/>
                      <a:pt x="1" y="8531"/>
                    </a:cubicBezTo>
                    <a:cubicBezTo>
                      <a:pt x="1" y="13223"/>
                      <a:pt x="4181" y="17062"/>
                      <a:pt x="9328" y="17062"/>
                    </a:cubicBezTo>
                    <a:cubicBezTo>
                      <a:pt x="14475" y="17062"/>
                      <a:pt x="18655" y="13223"/>
                      <a:pt x="18655" y="8531"/>
                    </a:cubicBezTo>
                    <a:cubicBezTo>
                      <a:pt x="18655" y="3811"/>
                      <a:pt x="14475" y="0"/>
                      <a:pt x="9328" y="0"/>
                    </a:cubicBezTo>
                    <a:close/>
                  </a:path>
                </a:pathLst>
              </a:custGeom>
              <a:solidFill>
                <a:srgbClr val="FFC2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8"/>
              <p:cNvSpPr/>
              <p:nvPr/>
            </p:nvSpPr>
            <p:spPr>
              <a:xfrm>
                <a:off x="12866725" y="3070038"/>
                <a:ext cx="450750" cy="306450"/>
              </a:xfrm>
              <a:custGeom>
                <a:avLst/>
                <a:gdLst/>
                <a:ahLst/>
                <a:cxnLst/>
                <a:rect l="l" t="t" r="r" b="b"/>
                <a:pathLst>
                  <a:path w="18030" h="12258" extrusionOk="0">
                    <a:moveTo>
                      <a:pt x="17091" y="1"/>
                    </a:moveTo>
                    <a:cubicBezTo>
                      <a:pt x="17517" y="996"/>
                      <a:pt x="17745" y="2048"/>
                      <a:pt x="17745" y="3100"/>
                    </a:cubicBezTo>
                    <a:cubicBezTo>
                      <a:pt x="17745" y="7821"/>
                      <a:pt x="13565" y="11631"/>
                      <a:pt x="8418" y="11631"/>
                    </a:cubicBezTo>
                    <a:cubicBezTo>
                      <a:pt x="4721" y="11631"/>
                      <a:pt x="1536" y="9669"/>
                      <a:pt x="0" y="6826"/>
                    </a:cubicBezTo>
                    <a:lnTo>
                      <a:pt x="0" y="6826"/>
                    </a:lnTo>
                    <a:cubicBezTo>
                      <a:pt x="1365" y="10011"/>
                      <a:pt x="4749" y="12257"/>
                      <a:pt x="8702" y="12257"/>
                    </a:cubicBezTo>
                    <a:cubicBezTo>
                      <a:pt x="13849" y="12257"/>
                      <a:pt x="18029" y="8418"/>
                      <a:pt x="18029" y="3726"/>
                    </a:cubicBezTo>
                    <a:cubicBezTo>
                      <a:pt x="18029" y="2418"/>
                      <a:pt x="17716" y="1138"/>
                      <a:pt x="17091" y="1"/>
                    </a:cubicBezTo>
                    <a:close/>
                  </a:path>
                </a:pathLst>
              </a:custGeom>
              <a:solidFill>
                <a:srgbClr val="FFB3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8"/>
              <p:cNvSpPr/>
              <p:nvPr/>
            </p:nvSpPr>
            <p:spPr>
              <a:xfrm>
                <a:off x="13265800" y="3084788"/>
                <a:ext cx="81525" cy="160175"/>
              </a:xfrm>
              <a:custGeom>
                <a:avLst/>
                <a:gdLst/>
                <a:ahLst/>
                <a:cxnLst/>
                <a:rect l="l" t="t" r="r" b="b"/>
                <a:pathLst>
                  <a:path w="3261" h="6407" extrusionOk="0">
                    <a:moveTo>
                      <a:pt x="1412" y="1"/>
                    </a:moveTo>
                    <a:cubicBezTo>
                      <a:pt x="675" y="1"/>
                      <a:pt x="1" y="1720"/>
                      <a:pt x="218" y="2766"/>
                    </a:cubicBezTo>
                    <a:cubicBezTo>
                      <a:pt x="332" y="3165"/>
                      <a:pt x="474" y="5098"/>
                      <a:pt x="1185" y="6406"/>
                    </a:cubicBezTo>
                    <a:cubicBezTo>
                      <a:pt x="1185" y="6406"/>
                      <a:pt x="3260" y="4074"/>
                      <a:pt x="2351" y="1202"/>
                    </a:cubicBezTo>
                    <a:cubicBezTo>
                      <a:pt x="2073" y="334"/>
                      <a:pt x="1736" y="1"/>
                      <a:pt x="14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8"/>
              <p:cNvSpPr/>
              <p:nvPr/>
            </p:nvSpPr>
            <p:spPr>
              <a:xfrm>
                <a:off x="12820500" y="3084788"/>
                <a:ext cx="82025" cy="160175"/>
              </a:xfrm>
              <a:custGeom>
                <a:avLst/>
                <a:gdLst/>
                <a:ahLst/>
                <a:cxnLst/>
                <a:rect l="l" t="t" r="r" b="b"/>
                <a:pathLst>
                  <a:path w="3281" h="6407" extrusionOk="0">
                    <a:moveTo>
                      <a:pt x="1877" y="1"/>
                    </a:moveTo>
                    <a:cubicBezTo>
                      <a:pt x="1554" y="1"/>
                      <a:pt x="1217" y="334"/>
                      <a:pt x="939" y="1202"/>
                    </a:cubicBezTo>
                    <a:cubicBezTo>
                      <a:pt x="1" y="4074"/>
                      <a:pt x="2105" y="6406"/>
                      <a:pt x="2105" y="6406"/>
                    </a:cubicBezTo>
                    <a:cubicBezTo>
                      <a:pt x="2816" y="5098"/>
                      <a:pt x="2958" y="3165"/>
                      <a:pt x="3044" y="2766"/>
                    </a:cubicBezTo>
                    <a:cubicBezTo>
                      <a:pt x="3281" y="1720"/>
                      <a:pt x="2612" y="1"/>
                      <a:pt x="187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8"/>
              <p:cNvSpPr/>
              <p:nvPr/>
            </p:nvSpPr>
            <p:spPr>
              <a:xfrm>
                <a:off x="13084250" y="3389963"/>
                <a:ext cx="66150" cy="76100"/>
              </a:xfrm>
              <a:custGeom>
                <a:avLst/>
                <a:gdLst/>
                <a:ahLst/>
                <a:cxnLst/>
                <a:rect l="l" t="t" r="r" b="b"/>
                <a:pathLst>
                  <a:path w="2646" h="3044" extrusionOk="0">
                    <a:moveTo>
                      <a:pt x="1537" y="0"/>
                    </a:moveTo>
                    <a:lnTo>
                      <a:pt x="1" y="2105"/>
                    </a:lnTo>
                    <a:lnTo>
                      <a:pt x="911" y="3043"/>
                    </a:lnTo>
                    <a:lnTo>
                      <a:pt x="2646" y="768"/>
                    </a:lnTo>
                    <a:lnTo>
                      <a:pt x="153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8"/>
              <p:cNvSpPr/>
              <p:nvPr/>
            </p:nvSpPr>
            <p:spPr>
              <a:xfrm>
                <a:off x="13018150" y="3389963"/>
                <a:ext cx="66125" cy="76100"/>
              </a:xfrm>
              <a:custGeom>
                <a:avLst/>
                <a:gdLst/>
                <a:ahLst/>
                <a:cxnLst/>
                <a:rect l="l" t="t" r="r" b="b"/>
                <a:pathLst>
                  <a:path w="2645" h="3044" extrusionOk="0">
                    <a:moveTo>
                      <a:pt x="1109" y="0"/>
                    </a:moveTo>
                    <a:lnTo>
                      <a:pt x="0" y="768"/>
                    </a:lnTo>
                    <a:lnTo>
                      <a:pt x="1735" y="3043"/>
                    </a:lnTo>
                    <a:lnTo>
                      <a:pt x="2645" y="2105"/>
                    </a:lnTo>
                    <a:lnTo>
                      <a:pt x="110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38"/>
              <p:cNvSpPr/>
              <p:nvPr/>
            </p:nvSpPr>
            <p:spPr>
              <a:xfrm>
                <a:off x="13099900" y="4023388"/>
                <a:ext cx="151450" cy="76900"/>
              </a:xfrm>
              <a:custGeom>
                <a:avLst/>
                <a:gdLst/>
                <a:ahLst/>
                <a:cxnLst/>
                <a:rect l="l" t="t" r="r" b="b"/>
                <a:pathLst>
                  <a:path w="6058" h="3076" extrusionOk="0">
                    <a:moveTo>
                      <a:pt x="1" y="0"/>
                    </a:moveTo>
                    <a:lnTo>
                      <a:pt x="1" y="939"/>
                    </a:lnTo>
                    <a:cubicBezTo>
                      <a:pt x="1" y="939"/>
                      <a:pt x="1565" y="2019"/>
                      <a:pt x="2332" y="2617"/>
                    </a:cubicBezTo>
                    <a:cubicBezTo>
                      <a:pt x="2730" y="2911"/>
                      <a:pt x="3469" y="3076"/>
                      <a:pt x="4162" y="3076"/>
                    </a:cubicBezTo>
                    <a:cubicBezTo>
                      <a:pt x="4808" y="3076"/>
                      <a:pt x="5412" y="2932"/>
                      <a:pt x="5659" y="2617"/>
                    </a:cubicBezTo>
                    <a:cubicBezTo>
                      <a:pt x="6058" y="1991"/>
                      <a:pt x="5773" y="1166"/>
                      <a:pt x="5062" y="996"/>
                    </a:cubicBezTo>
                    <a:cubicBezTo>
                      <a:pt x="4522" y="882"/>
                      <a:pt x="3584" y="0"/>
                      <a:pt x="35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8"/>
              <p:cNvSpPr/>
              <p:nvPr/>
            </p:nvSpPr>
            <p:spPr>
              <a:xfrm>
                <a:off x="12916475" y="4023388"/>
                <a:ext cx="151450" cy="76900"/>
              </a:xfrm>
              <a:custGeom>
                <a:avLst/>
                <a:gdLst/>
                <a:ahLst/>
                <a:cxnLst/>
                <a:rect l="l" t="t" r="r" b="b"/>
                <a:pathLst>
                  <a:path w="6058" h="3076" extrusionOk="0">
                    <a:moveTo>
                      <a:pt x="2503" y="0"/>
                    </a:moveTo>
                    <a:cubicBezTo>
                      <a:pt x="2503" y="0"/>
                      <a:pt x="1565" y="882"/>
                      <a:pt x="1025" y="996"/>
                    </a:cubicBezTo>
                    <a:cubicBezTo>
                      <a:pt x="314" y="1166"/>
                      <a:pt x="1" y="1991"/>
                      <a:pt x="427" y="2617"/>
                    </a:cubicBezTo>
                    <a:cubicBezTo>
                      <a:pt x="674" y="2932"/>
                      <a:pt x="1279" y="3076"/>
                      <a:pt x="1925" y="3076"/>
                    </a:cubicBezTo>
                    <a:cubicBezTo>
                      <a:pt x="2617" y="3076"/>
                      <a:pt x="3357" y="2911"/>
                      <a:pt x="3755" y="2617"/>
                    </a:cubicBezTo>
                    <a:cubicBezTo>
                      <a:pt x="4522" y="2019"/>
                      <a:pt x="6058" y="939"/>
                      <a:pt x="6058" y="939"/>
                    </a:cubicBezTo>
                    <a:lnTo>
                      <a:pt x="60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38"/>
              <p:cNvSpPr/>
              <p:nvPr/>
            </p:nvSpPr>
            <p:spPr>
              <a:xfrm>
                <a:off x="12797750" y="2835438"/>
                <a:ext cx="573025" cy="211175"/>
              </a:xfrm>
              <a:custGeom>
                <a:avLst/>
                <a:gdLst/>
                <a:ahLst/>
                <a:cxnLst/>
                <a:rect l="l" t="t" r="r" b="b"/>
                <a:pathLst>
                  <a:path w="22921" h="8447" extrusionOk="0">
                    <a:moveTo>
                      <a:pt x="11461" y="1"/>
                    </a:moveTo>
                    <a:cubicBezTo>
                      <a:pt x="7451" y="1"/>
                      <a:pt x="2503" y="1679"/>
                      <a:pt x="371" y="6655"/>
                    </a:cubicBezTo>
                    <a:cubicBezTo>
                      <a:pt x="1" y="7593"/>
                      <a:pt x="1849" y="8446"/>
                      <a:pt x="1849" y="8446"/>
                    </a:cubicBezTo>
                    <a:lnTo>
                      <a:pt x="11461" y="7053"/>
                    </a:lnTo>
                    <a:lnTo>
                      <a:pt x="21073" y="8446"/>
                    </a:lnTo>
                    <a:cubicBezTo>
                      <a:pt x="21073" y="8446"/>
                      <a:pt x="22921" y="7622"/>
                      <a:pt x="22551" y="6655"/>
                    </a:cubicBezTo>
                    <a:cubicBezTo>
                      <a:pt x="20418" y="1679"/>
                      <a:pt x="15470" y="1"/>
                      <a:pt x="114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38"/>
              <p:cNvSpPr/>
              <p:nvPr/>
            </p:nvSpPr>
            <p:spPr>
              <a:xfrm>
                <a:off x="13032375" y="3284738"/>
                <a:ext cx="103800" cy="62600"/>
              </a:xfrm>
              <a:custGeom>
                <a:avLst/>
                <a:gdLst/>
                <a:ahLst/>
                <a:cxnLst/>
                <a:rect l="l" t="t" r="r" b="b"/>
                <a:pathLst>
                  <a:path w="4152" h="2504" extrusionOk="0">
                    <a:moveTo>
                      <a:pt x="2076" y="1"/>
                    </a:moveTo>
                    <a:cubicBezTo>
                      <a:pt x="938" y="1"/>
                      <a:pt x="0" y="541"/>
                      <a:pt x="0" y="1252"/>
                    </a:cubicBezTo>
                    <a:cubicBezTo>
                      <a:pt x="0" y="1934"/>
                      <a:pt x="938" y="2503"/>
                      <a:pt x="2076" y="2503"/>
                    </a:cubicBezTo>
                    <a:cubicBezTo>
                      <a:pt x="3213" y="2503"/>
                      <a:pt x="4152" y="1934"/>
                      <a:pt x="4152" y="1252"/>
                    </a:cubicBezTo>
                    <a:cubicBezTo>
                      <a:pt x="4152" y="541"/>
                      <a:pt x="3213" y="1"/>
                      <a:pt x="20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38"/>
              <p:cNvSpPr/>
              <p:nvPr/>
            </p:nvSpPr>
            <p:spPr>
              <a:xfrm>
                <a:off x="12995400" y="3263413"/>
                <a:ext cx="177050" cy="62600"/>
              </a:xfrm>
              <a:custGeom>
                <a:avLst/>
                <a:gdLst/>
                <a:ahLst/>
                <a:cxnLst/>
                <a:rect l="l" t="t" r="r" b="b"/>
                <a:pathLst>
                  <a:path w="7082" h="2504" extrusionOk="0">
                    <a:moveTo>
                      <a:pt x="1820" y="1"/>
                    </a:moveTo>
                    <a:cubicBezTo>
                      <a:pt x="1223" y="86"/>
                      <a:pt x="711" y="456"/>
                      <a:pt x="427" y="996"/>
                    </a:cubicBezTo>
                    <a:lnTo>
                      <a:pt x="57" y="1735"/>
                    </a:lnTo>
                    <a:cubicBezTo>
                      <a:pt x="0" y="1821"/>
                      <a:pt x="57" y="1934"/>
                      <a:pt x="171" y="1963"/>
                    </a:cubicBezTo>
                    <a:cubicBezTo>
                      <a:pt x="1280" y="2247"/>
                      <a:pt x="2417" y="2446"/>
                      <a:pt x="3555" y="2503"/>
                    </a:cubicBezTo>
                    <a:cubicBezTo>
                      <a:pt x="4692" y="2446"/>
                      <a:pt x="5830" y="2247"/>
                      <a:pt x="6939" y="1963"/>
                    </a:cubicBezTo>
                    <a:cubicBezTo>
                      <a:pt x="7053" y="1934"/>
                      <a:pt x="7081" y="1821"/>
                      <a:pt x="7053" y="1735"/>
                    </a:cubicBezTo>
                    <a:lnTo>
                      <a:pt x="6655" y="996"/>
                    </a:lnTo>
                    <a:cubicBezTo>
                      <a:pt x="6399" y="456"/>
                      <a:pt x="5887" y="86"/>
                      <a:pt x="52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38"/>
              <p:cNvSpPr/>
              <p:nvPr/>
            </p:nvSpPr>
            <p:spPr>
              <a:xfrm>
                <a:off x="13148250" y="3527888"/>
                <a:ext cx="60450" cy="8550"/>
              </a:xfrm>
              <a:custGeom>
                <a:avLst/>
                <a:gdLst/>
                <a:ahLst/>
                <a:cxnLst/>
                <a:rect l="l" t="t" r="r" b="b"/>
                <a:pathLst>
                  <a:path w="2418" h="342" extrusionOk="0">
                    <a:moveTo>
                      <a:pt x="0" y="0"/>
                    </a:moveTo>
                    <a:lnTo>
                      <a:pt x="0" y="341"/>
                    </a:lnTo>
                    <a:lnTo>
                      <a:pt x="2417" y="341"/>
                    </a:lnTo>
                    <a:lnTo>
                      <a:pt x="2417" y="0"/>
                    </a:lnTo>
                    <a:close/>
                  </a:path>
                </a:pathLst>
              </a:custGeom>
              <a:solidFill>
                <a:srgbClr val="0947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8"/>
              <p:cNvSpPr/>
              <p:nvPr/>
            </p:nvSpPr>
            <p:spPr>
              <a:xfrm>
                <a:off x="13148250" y="3532138"/>
                <a:ext cx="60450" cy="61175"/>
              </a:xfrm>
              <a:custGeom>
                <a:avLst/>
                <a:gdLst/>
                <a:ahLst/>
                <a:cxnLst/>
                <a:rect l="l" t="t" r="r" b="b"/>
                <a:pathLst>
                  <a:path w="2418" h="2447" extrusionOk="0">
                    <a:moveTo>
                      <a:pt x="2190" y="200"/>
                    </a:moveTo>
                    <a:lnTo>
                      <a:pt x="2190" y="1508"/>
                    </a:lnTo>
                    <a:lnTo>
                      <a:pt x="1195" y="2190"/>
                    </a:lnTo>
                    <a:lnTo>
                      <a:pt x="199" y="1508"/>
                    </a:lnTo>
                    <a:lnTo>
                      <a:pt x="199" y="200"/>
                    </a:lnTo>
                    <a:close/>
                    <a:moveTo>
                      <a:pt x="0" y="1"/>
                    </a:moveTo>
                    <a:lnTo>
                      <a:pt x="0" y="1622"/>
                    </a:lnTo>
                    <a:lnTo>
                      <a:pt x="1195" y="2446"/>
                    </a:lnTo>
                    <a:lnTo>
                      <a:pt x="2417" y="1622"/>
                    </a:lnTo>
                    <a:lnTo>
                      <a:pt x="241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8"/>
              <p:cNvSpPr/>
              <p:nvPr/>
            </p:nvSpPr>
            <p:spPr>
              <a:xfrm>
                <a:off x="12964825" y="3527888"/>
                <a:ext cx="63300" cy="25600"/>
              </a:xfrm>
              <a:custGeom>
                <a:avLst/>
                <a:gdLst/>
                <a:ahLst/>
                <a:cxnLst/>
                <a:rect l="l" t="t" r="r" b="b"/>
                <a:pathLst>
                  <a:path w="2532" h="1024" extrusionOk="0">
                    <a:moveTo>
                      <a:pt x="256" y="0"/>
                    </a:moveTo>
                    <a:cubicBezTo>
                      <a:pt x="114" y="0"/>
                      <a:pt x="1" y="85"/>
                      <a:pt x="1" y="228"/>
                    </a:cubicBezTo>
                    <a:lnTo>
                      <a:pt x="1" y="768"/>
                    </a:lnTo>
                    <a:cubicBezTo>
                      <a:pt x="1" y="910"/>
                      <a:pt x="114" y="1024"/>
                      <a:pt x="256" y="1024"/>
                    </a:cubicBezTo>
                    <a:lnTo>
                      <a:pt x="2275" y="1024"/>
                    </a:lnTo>
                    <a:cubicBezTo>
                      <a:pt x="2418" y="1024"/>
                      <a:pt x="2531" y="910"/>
                      <a:pt x="2531" y="768"/>
                    </a:cubicBezTo>
                    <a:lnTo>
                      <a:pt x="2531" y="228"/>
                    </a:lnTo>
                    <a:cubicBezTo>
                      <a:pt x="2531" y="85"/>
                      <a:pt x="2418" y="0"/>
                      <a:pt x="2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38"/>
              <p:cNvSpPr/>
              <p:nvPr/>
            </p:nvSpPr>
            <p:spPr>
              <a:xfrm>
                <a:off x="13038050" y="2872413"/>
                <a:ext cx="92450" cy="92450"/>
              </a:xfrm>
              <a:custGeom>
                <a:avLst/>
                <a:gdLst/>
                <a:ahLst/>
                <a:cxnLst/>
                <a:rect l="l" t="t" r="r" b="b"/>
                <a:pathLst>
                  <a:path w="3698" h="3698" extrusionOk="0">
                    <a:moveTo>
                      <a:pt x="1849" y="0"/>
                    </a:moveTo>
                    <a:cubicBezTo>
                      <a:pt x="825" y="0"/>
                      <a:pt x="1" y="825"/>
                      <a:pt x="1" y="1849"/>
                    </a:cubicBezTo>
                    <a:cubicBezTo>
                      <a:pt x="1" y="2873"/>
                      <a:pt x="825" y="3697"/>
                      <a:pt x="1849" y="3697"/>
                    </a:cubicBezTo>
                    <a:cubicBezTo>
                      <a:pt x="2873" y="3697"/>
                      <a:pt x="3697" y="2873"/>
                      <a:pt x="3697" y="1849"/>
                    </a:cubicBezTo>
                    <a:cubicBezTo>
                      <a:pt x="3697" y="825"/>
                      <a:pt x="2873" y="0"/>
                      <a:pt x="1849" y="0"/>
                    </a:cubicBezTo>
                    <a:close/>
                  </a:path>
                </a:pathLst>
              </a:custGeom>
              <a:solidFill>
                <a:srgbClr val="FFD1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38"/>
              <p:cNvSpPr/>
              <p:nvPr/>
            </p:nvSpPr>
            <p:spPr>
              <a:xfrm>
                <a:off x="12722400" y="3370763"/>
                <a:ext cx="208325" cy="182025"/>
              </a:xfrm>
              <a:custGeom>
                <a:avLst/>
                <a:gdLst/>
                <a:ahLst/>
                <a:cxnLst/>
                <a:rect l="l" t="t" r="r" b="b"/>
                <a:pathLst>
                  <a:path w="8333" h="7281" extrusionOk="0">
                    <a:moveTo>
                      <a:pt x="1" y="1"/>
                    </a:moveTo>
                    <a:lnTo>
                      <a:pt x="2702" y="4124"/>
                    </a:lnTo>
                    <a:cubicBezTo>
                      <a:pt x="2987" y="4550"/>
                      <a:pt x="3385" y="4892"/>
                      <a:pt x="3868" y="5148"/>
                    </a:cubicBezTo>
                    <a:lnTo>
                      <a:pt x="8048" y="7280"/>
                    </a:lnTo>
                    <a:lnTo>
                      <a:pt x="8333" y="5034"/>
                    </a:lnTo>
                    <a:lnTo>
                      <a:pt x="8333" y="5034"/>
                    </a:lnTo>
                    <a:cubicBezTo>
                      <a:pt x="7889" y="5247"/>
                      <a:pt x="7413" y="5360"/>
                      <a:pt x="6938" y="5360"/>
                    </a:cubicBezTo>
                    <a:cubicBezTo>
                      <a:pt x="6651" y="5360"/>
                      <a:pt x="6364" y="5319"/>
                      <a:pt x="6086" y="5233"/>
                    </a:cubicBezTo>
                    <a:cubicBezTo>
                      <a:pt x="4863" y="4892"/>
                      <a:pt x="3953" y="4522"/>
                      <a:pt x="3783" y="4295"/>
                    </a:cubicBezTo>
                    <a:cubicBezTo>
                      <a:pt x="3637" y="4100"/>
                      <a:pt x="3720" y="3405"/>
                      <a:pt x="3533" y="3405"/>
                    </a:cubicBezTo>
                    <a:cubicBezTo>
                      <a:pt x="3501" y="3405"/>
                      <a:pt x="3462" y="3425"/>
                      <a:pt x="3413" y="3470"/>
                    </a:cubicBezTo>
                    <a:cubicBezTo>
                      <a:pt x="3360" y="3514"/>
                      <a:pt x="3299" y="3534"/>
                      <a:pt x="3234" y="3534"/>
                    </a:cubicBezTo>
                    <a:cubicBezTo>
                      <a:pt x="2879" y="3534"/>
                      <a:pt x="2371" y="2950"/>
                      <a:pt x="1963" y="2446"/>
                    </a:cubicBezTo>
                    <a:cubicBezTo>
                      <a:pt x="1479" y="1878"/>
                      <a:pt x="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8"/>
              <p:cNvSpPr/>
              <p:nvPr/>
            </p:nvSpPr>
            <p:spPr>
              <a:xfrm>
                <a:off x="13124775" y="3550638"/>
                <a:ext cx="201925" cy="199775"/>
              </a:xfrm>
              <a:custGeom>
                <a:avLst/>
                <a:gdLst/>
                <a:ahLst/>
                <a:cxnLst/>
                <a:rect l="l" t="t" r="r" b="b"/>
                <a:pathLst>
                  <a:path w="8077" h="7991" extrusionOk="0">
                    <a:moveTo>
                      <a:pt x="5091" y="0"/>
                    </a:moveTo>
                    <a:cubicBezTo>
                      <a:pt x="4977" y="540"/>
                      <a:pt x="4920" y="1081"/>
                      <a:pt x="4920" y="1649"/>
                    </a:cubicBezTo>
                    <a:cubicBezTo>
                      <a:pt x="4896" y="1866"/>
                      <a:pt x="4870" y="2095"/>
                      <a:pt x="4841" y="2330"/>
                    </a:cubicBezTo>
                    <a:lnTo>
                      <a:pt x="4841" y="2330"/>
                    </a:lnTo>
                    <a:cubicBezTo>
                      <a:pt x="4839" y="2321"/>
                      <a:pt x="4837" y="2312"/>
                      <a:pt x="4835" y="2303"/>
                    </a:cubicBezTo>
                    <a:lnTo>
                      <a:pt x="4835" y="2303"/>
                    </a:lnTo>
                    <a:cubicBezTo>
                      <a:pt x="4836" y="2321"/>
                      <a:pt x="4837" y="2339"/>
                      <a:pt x="4838" y="2356"/>
                    </a:cubicBezTo>
                    <a:lnTo>
                      <a:pt x="4838" y="2356"/>
                    </a:lnTo>
                    <a:cubicBezTo>
                      <a:pt x="4839" y="2348"/>
                      <a:pt x="4840" y="2339"/>
                      <a:pt x="4841" y="2330"/>
                    </a:cubicBezTo>
                    <a:lnTo>
                      <a:pt x="4841" y="2330"/>
                    </a:lnTo>
                    <a:cubicBezTo>
                      <a:pt x="4871" y="2460"/>
                      <a:pt x="4922" y="2568"/>
                      <a:pt x="4949" y="2702"/>
                    </a:cubicBezTo>
                    <a:cubicBezTo>
                      <a:pt x="5404" y="4095"/>
                      <a:pt x="5688" y="5517"/>
                      <a:pt x="5830" y="6967"/>
                    </a:cubicBezTo>
                    <a:lnTo>
                      <a:pt x="8077" y="6597"/>
                    </a:lnTo>
                    <a:cubicBezTo>
                      <a:pt x="8077" y="6597"/>
                      <a:pt x="6484" y="6114"/>
                      <a:pt x="6143" y="4578"/>
                    </a:cubicBezTo>
                    <a:cubicBezTo>
                      <a:pt x="5802" y="3014"/>
                      <a:pt x="5290" y="2048"/>
                      <a:pt x="5347" y="1194"/>
                    </a:cubicBezTo>
                    <a:cubicBezTo>
                      <a:pt x="5375" y="768"/>
                      <a:pt x="5318" y="341"/>
                      <a:pt x="5091" y="0"/>
                    </a:cubicBezTo>
                    <a:close/>
                    <a:moveTo>
                      <a:pt x="4838" y="2356"/>
                    </a:moveTo>
                    <a:cubicBezTo>
                      <a:pt x="4628" y="4056"/>
                      <a:pt x="4305" y="6079"/>
                      <a:pt x="3982" y="6427"/>
                    </a:cubicBezTo>
                    <a:cubicBezTo>
                      <a:pt x="3385" y="7024"/>
                      <a:pt x="1" y="7934"/>
                      <a:pt x="1" y="7934"/>
                    </a:cubicBezTo>
                    <a:lnTo>
                      <a:pt x="4522" y="7991"/>
                    </a:lnTo>
                    <a:lnTo>
                      <a:pt x="4551" y="7820"/>
                    </a:lnTo>
                    <a:lnTo>
                      <a:pt x="4551" y="7792"/>
                    </a:lnTo>
                    <a:lnTo>
                      <a:pt x="4579" y="7593"/>
                    </a:lnTo>
                    <a:lnTo>
                      <a:pt x="4608" y="7394"/>
                    </a:lnTo>
                    <a:lnTo>
                      <a:pt x="4608" y="7337"/>
                    </a:lnTo>
                    <a:lnTo>
                      <a:pt x="4636" y="7166"/>
                    </a:lnTo>
                    <a:lnTo>
                      <a:pt x="4636" y="7138"/>
                    </a:lnTo>
                    <a:lnTo>
                      <a:pt x="4693" y="6910"/>
                    </a:lnTo>
                    <a:lnTo>
                      <a:pt x="4693" y="6853"/>
                    </a:lnTo>
                    <a:cubicBezTo>
                      <a:pt x="4693" y="6796"/>
                      <a:pt x="4693" y="6711"/>
                      <a:pt x="4721" y="6654"/>
                    </a:cubicBezTo>
                    <a:lnTo>
                      <a:pt x="4721" y="6597"/>
                    </a:lnTo>
                    <a:lnTo>
                      <a:pt x="4750" y="6341"/>
                    </a:lnTo>
                    <a:lnTo>
                      <a:pt x="4750" y="6313"/>
                    </a:lnTo>
                    <a:lnTo>
                      <a:pt x="4778" y="6086"/>
                    </a:lnTo>
                    <a:lnTo>
                      <a:pt x="4778" y="6029"/>
                    </a:lnTo>
                    <a:lnTo>
                      <a:pt x="4807" y="5773"/>
                    </a:lnTo>
                    <a:cubicBezTo>
                      <a:pt x="4807" y="5687"/>
                      <a:pt x="4835" y="5602"/>
                      <a:pt x="4835" y="5517"/>
                    </a:cubicBezTo>
                    <a:lnTo>
                      <a:pt x="4835" y="5431"/>
                    </a:lnTo>
                    <a:lnTo>
                      <a:pt x="4863" y="5232"/>
                    </a:lnTo>
                    <a:lnTo>
                      <a:pt x="4863" y="5176"/>
                    </a:lnTo>
                    <a:cubicBezTo>
                      <a:pt x="4863" y="5090"/>
                      <a:pt x="4863" y="5005"/>
                      <a:pt x="4863" y="4920"/>
                    </a:cubicBezTo>
                    <a:lnTo>
                      <a:pt x="4863" y="4834"/>
                    </a:lnTo>
                    <a:lnTo>
                      <a:pt x="4863" y="4635"/>
                    </a:lnTo>
                    <a:lnTo>
                      <a:pt x="4863" y="4578"/>
                    </a:lnTo>
                    <a:lnTo>
                      <a:pt x="4863" y="4322"/>
                    </a:lnTo>
                    <a:lnTo>
                      <a:pt x="4863" y="4266"/>
                    </a:lnTo>
                    <a:lnTo>
                      <a:pt x="4863" y="4067"/>
                    </a:lnTo>
                    <a:lnTo>
                      <a:pt x="4863" y="3981"/>
                    </a:lnTo>
                    <a:lnTo>
                      <a:pt x="4863" y="3725"/>
                    </a:lnTo>
                    <a:cubicBezTo>
                      <a:pt x="4863" y="3395"/>
                      <a:pt x="4863" y="2904"/>
                      <a:pt x="4838" y="235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8"/>
              <p:cNvSpPr/>
              <p:nvPr/>
            </p:nvSpPr>
            <p:spPr>
              <a:xfrm>
                <a:off x="12918625" y="3591138"/>
                <a:ext cx="124425" cy="158575"/>
              </a:xfrm>
              <a:custGeom>
                <a:avLst/>
                <a:gdLst/>
                <a:ahLst/>
                <a:cxnLst/>
                <a:rect l="l" t="t" r="r" b="b"/>
                <a:pathLst>
                  <a:path w="4977" h="6343" extrusionOk="0">
                    <a:moveTo>
                      <a:pt x="85" y="1"/>
                    </a:moveTo>
                    <a:cubicBezTo>
                      <a:pt x="85" y="257"/>
                      <a:pt x="57" y="484"/>
                      <a:pt x="29" y="683"/>
                    </a:cubicBezTo>
                    <a:cubicBezTo>
                      <a:pt x="0" y="1053"/>
                      <a:pt x="0" y="1337"/>
                      <a:pt x="0" y="1622"/>
                    </a:cubicBezTo>
                    <a:lnTo>
                      <a:pt x="0" y="1707"/>
                    </a:lnTo>
                    <a:lnTo>
                      <a:pt x="0" y="1792"/>
                    </a:lnTo>
                    <a:lnTo>
                      <a:pt x="0" y="2105"/>
                    </a:lnTo>
                    <a:lnTo>
                      <a:pt x="0" y="2162"/>
                    </a:lnTo>
                    <a:lnTo>
                      <a:pt x="0" y="2333"/>
                    </a:lnTo>
                    <a:lnTo>
                      <a:pt x="0" y="2447"/>
                    </a:lnTo>
                    <a:lnTo>
                      <a:pt x="0" y="2589"/>
                    </a:lnTo>
                    <a:lnTo>
                      <a:pt x="0" y="2674"/>
                    </a:lnTo>
                    <a:lnTo>
                      <a:pt x="0" y="2902"/>
                    </a:lnTo>
                    <a:lnTo>
                      <a:pt x="0" y="3015"/>
                    </a:lnTo>
                    <a:lnTo>
                      <a:pt x="0" y="3157"/>
                    </a:lnTo>
                    <a:lnTo>
                      <a:pt x="0" y="3300"/>
                    </a:lnTo>
                    <a:cubicBezTo>
                      <a:pt x="0" y="3356"/>
                      <a:pt x="0" y="3442"/>
                      <a:pt x="0" y="3499"/>
                    </a:cubicBezTo>
                    <a:lnTo>
                      <a:pt x="0" y="3641"/>
                    </a:lnTo>
                    <a:lnTo>
                      <a:pt x="0" y="3755"/>
                    </a:lnTo>
                    <a:lnTo>
                      <a:pt x="0" y="3897"/>
                    </a:lnTo>
                    <a:lnTo>
                      <a:pt x="0" y="4039"/>
                    </a:lnTo>
                    <a:cubicBezTo>
                      <a:pt x="0" y="4096"/>
                      <a:pt x="0" y="4181"/>
                      <a:pt x="29" y="4238"/>
                    </a:cubicBezTo>
                    <a:lnTo>
                      <a:pt x="29" y="4352"/>
                    </a:lnTo>
                    <a:lnTo>
                      <a:pt x="57" y="4494"/>
                    </a:lnTo>
                    <a:lnTo>
                      <a:pt x="57" y="4608"/>
                    </a:lnTo>
                    <a:cubicBezTo>
                      <a:pt x="57" y="4693"/>
                      <a:pt x="85" y="4778"/>
                      <a:pt x="85" y="4892"/>
                    </a:cubicBezTo>
                    <a:lnTo>
                      <a:pt x="85" y="4921"/>
                    </a:lnTo>
                    <a:lnTo>
                      <a:pt x="114" y="5091"/>
                    </a:lnTo>
                    <a:lnTo>
                      <a:pt x="114" y="5148"/>
                    </a:lnTo>
                    <a:cubicBezTo>
                      <a:pt x="142" y="5319"/>
                      <a:pt x="171" y="5489"/>
                      <a:pt x="199" y="5631"/>
                    </a:cubicBezTo>
                    <a:cubicBezTo>
                      <a:pt x="228" y="5916"/>
                      <a:pt x="256" y="6143"/>
                      <a:pt x="313" y="6342"/>
                    </a:cubicBezTo>
                    <a:lnTo>
                      <a:pt x="4977" y="6314"/>
                    </a:lnTo>
                    <a:cubicBezTo>
                      <a:pt x="4977" y="6314"/>
                      <a:pt x="1621" y="5404"/>
                      <a:pt x="1024" y="4807"/>
                    </a:cubicBezTo>
                    <a:cubicBezTo>
                      <a:pt x="654" y="4409"/>
                      <a:pt x="285" y="1792"/>
                      <a:pt x="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38"/>
              <p:cNvSpPr/>
              <p:nvPr/>
            </p:nvSpPr>
            <p:spPr>
              <a:xfrm>
                <a:off x="13084250" y="3832163"/>
                <a:ext cx="105250" cy="191250"/>
              </a:xfrm>
              <a:custGeom>
                <a:avLst/>
                <a:gdLst/>
                <a:ahLst/>
                <a:cxnLst/>
                <a:rect l="l" t="t" r="r" b="b"/>
                <a:pathLst>
                  <a:path w="4210" h="7650" extrusionOk="0">
                    <a:moveTo>
                      <a:pt x="1" y="0"/>
                    </a:moveTo>
                    <a:lnTo>
                      <a:pt x="655" y="7649"/>
                    </a:lnTo>
                    <a:lnTo>
                      <a:pt x="4210" y="7649"/>
                    </a:lnTo>
                    <a:lnTo>
                      <a:pt x="2674" y="7194"/>
                    </a:lnTo>
                    <a:cubicBezTo>
                      <a:pt x="1849" y="6939"/>
                      <a:pt x="1309" y="6228"/>
                      <a:pt x="1252" y="5403"/>
                    </a:cubicBezTo>
                    <a:lnTo>
                      <a:pt x="1167" y="4095"/>
                    </a:lnTo>
                    <a:lnTo>
                      <a:pt x="1650" y="3611"/>
                    </a:lnTo>
                    <a:lnTo>
                      <a:pt x="996" y="2957"/>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38"/>
              <p:cNvSpPr/>
              <p:nvPr/>
            </p:nvSpPr>
            <p:spPr>
              <a:xfrm>
                <a:off x="12979050" y="3832163"/>
                <a:ext cx="105225" cy="191250"/>
              </a:xfrm>
              <a:custGeom>
                <a:avLst/>
                <a:gdLst/>
                <a:ahLst/>
                <a:cxnLst/>
                <a:rect l="l" t="t" r="r" b="b"/>
                <a:pathLst>
                  <a:path w="4209" h="7650" extrusionOk="0">
                    <a:moveTo>
                      <a:pt x="4209" y="0"/>
                    </a:moveTo>
                    <a:lnTo>
                      <a:pt x="3214" y="2957"/>
                    </a:lnTo>
                    <a:lnTo>
                      <a:pt x="2560" y="3611"/>
                    </a:lnTo>
                    <a:lnTo>
                      <a:pt x="3071" y="4095"/>
                    </a:lnTo>
                    <a:lnTo>
                      <a:pt x="2986" y="5403"/>
                    </a:lnTo>
                    <a:cubicBezTo>
                      <a:pt x="2929" y="6228"/>
                      <a:pt x="2361" y="6939"/>
                      <a:pt x="1564" y="7194"/>
                    </a:cubicBezTo>
                    <a:lnTo>
                      <a:pt x="0" y="7649"/>
                    </a:lnTo>
                    <a:lnTo>
                      <a:pt x="3555" y="7649"/>
                    </a:lnTo>
                    <a:lnTo>
                      <a:pt x="420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8"/>
              <p:cNvSpPr/>
              <p:nvPr/>
            </p:nvSpPr>
            <p:spPr>
              <a:xfrm>
                <a:off x="12912925" y="2885913"/>
                <a:ext cx="457850" cy="160700"/>
              </a:xfrm>
              <a:custGeom>
                <a:avLst/>
                <a:gdLst/>
                <a:ahLst/>
                <a:cxnLst/>
                <a:rect l="l" t="t" r="r" b="b"/>
                <a:pathLst>
                  <a:path w="18314" h="6428" extrusionOk="0">
                    <a:moveTo>
                      <a:pt x="14020" y="1"/>
                    </a:moveTo>
                    <a:lnTo>
                      <a:pt x="14020" y="1"/>
                    </a:lnTo>
                    <a:cubicBezTo>
                      <a:pt x="14048" y="29"/>
                      <a:pt x="16323" y="3214"/>
                      <a:pt x="15925" y="4067"/>
                    </a:cubicBezTo>
                    <a:cubicBezTo>
                      <a:pt x="15870" y="4182"/>
                      <a:pt x="15683" y="4227"/>
                      <a:pt x="15384" y="4227"/>
                    </a:cubicBezTo>
                    <a:cubicBezTo>
                      <a:pt x="14223" y="4227"/>
                      <a:pt x="11371" y="3542"/>
                      <a:pt x="7972" y="3542"/>
                    </a:cubicBezTo>
                    <a:cubicBezTo>
                      <a:pt x="5932" y="3542"/>
                      <a:pt x="3695" y="3789"/>
                      <a:pt x="1508" y="4579"/>
                    </a:cubicBezTo>
                    <a:cubicBezTo>
                      <a:pt x="313" y="5006"/>
                      <a:pt x="1" y="5489"/>
                      <a:pt x="285" y="6001"/>
                    </a:cubicBezTo>
                    <a:lnTo>
                      <a:pt x="6854" y="5062"/>
                    </a:lnTo>
                    <a:lnTo>
                      <a:pt x="16466" y="6427"/>
                    </a:lnTo>
                    <a:cubicBezTo>
                      <a:pt x="16466" y="6427"/>
                      <a:pt x="18314" y="5574"/>
                      <a:pt x="17916" y="4664"/>
                    </a:cubicBezTo>
                    <a:cubicBezTo>
                      <a:pt x="17120" y="2731"/>
                      <a:pt x="15755" y="1110"/>
                      <a:pt x="140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8"/>
              <p:cNvSpPr/>
              <p:nvPr/>
            </p:nvSpPr>
            <p:spPr>
              <a:xfrm>
                <a:off x="12843975" y="2986863"/>
                <a:ext cx="480600" cy="128000"/>
              </a:xfrm>
              <a:custGeom>
                <a:avLst/>
                <a:gdLst/>
                <a:ahLst/>
                <a:cxnLst/>
                <a:rect l="l" t="t" r="r" b="b"/>
                <a:pathLst>
                  <a:path w="19224" h="5120" extrusionOk="0">
                    <a:moveTo>
                      <a:pt x="9612" y="1"/>
                    </a:moveTo>
                    <a:cubicBezTo>
                      <a:pt x="2105" y="1"/>
                      <a:pt x="0" y="2389"/>
                      <a:pt x="0" y="2389"/>
                    </a:cubicBezTo>
                    <a:lnTo>
                      <a:pt x="0" y="5119"/>
                    </a:lnTo>
                    <a:lnTo>
                      <a:pt x="9612" y="4209"/>
                    </a:lnTo>
                    <a:lnTo>
                      <a:pt x="19224" y="5119"/>
                    </a:lnTo>
                    <a:lnTo>
                      <a:pt x="19224" y="2389"/>
                    </a:lnTo>
                    <a:cubicBezTo>
                      <a:pt x="19224" y="2389"/>
                      <a:pt x="17119" y="1"/>
                      <a:pt x="9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8"/>
              <p:cNvSpPr/>
              <p:nvPr/>
            </p:nvSpPr>
            <p:spPr>
              <a:xfrm>
                <a:off x="12843975" y="3028813"/>
                <a:ext cx="480600" cy="86050"/>
              </a:xfrm>
              <a:custGeom>
                <a:avLst/>
                <a:gdLst/>
                <a:ahLst/>
                <a:cxnLst/>
                <a:rect l="l" t="t" r="r" b="b"/>
                <a:pathLst>
                  <a:path w="19224" h="3442" extrusionOk="0">
                    <a:moveTo>
                      <a:pt x="18257" y="1"/>
                    </a:moveTo>
                    <a:cubicBezTo>
                      <a:pt x="18257" y="1"/>
                      <a:pt x="18399" y="1280"/>
                      <a:pt x="14389" y="1422"/>
                    </a:cubicBezTo>
                    <a:cubicBezTo>
                      <a:pt x="10351" y="1536"/>
                      <a:pt x="3271" y="1593"/>
                      <a:pt x="0" y="3413"/>
                    </a:cubicBezTo>
                    <a:lnTo>
                      <a:pt x="9612" y="2560"/>
                    </a:lnTo>
                    <a:lnTo>
                      <a:pt x="19224" y="3441"/>
                    </a:lnTo>
                    <a:lnTo>
                      <a:pt x="19224" y="711"/>
                    </a:lnTo>
                    <a:cubicBezTo>
                      <a:pt x="18939" y="427"/>
                      <a:pt x="18598" y="171"/>
                      <a:pt x="182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38"/>
              <p:cNvSpPr/>
              <p:nvPr/>
            </p:nvSpPr>
            <p:spPr>
              <a:xfrm>
                <a:off x="12843975" y="3077138"/>
                <a:ext cx="480600" cy="99575"/>
              </a:xfrm>
              <a:custGeom>
                <a:avLst/>
                <a:gdLst/>
                <a:ahLst/>
                <a:cxnLst/>
                <a:rect l="l" t="t" r="r" b="b"/>
                <a:pathLst>
                  <a:path w="19224" h="3983" extrusionOk="0">
                    <a:moveTo>
                      <a:pt x="9354" y="0"/>
                    </a:moveTo>
                    <a:cubicBezTo>
                      <a:pt x="6171" y="0"/>
                      <a:pt x="3018" y="512"/>
                      <a:pt x="0" y="1508"/>
                    </a:cubicBezTo>
                    <a:cubicBezTo>
                      <a:pt x="1365" y="3982"/>
                      <a:pt x="9612" y="3982"/>
                      <a:pt x="9612" y="3982"/>
                    </a:cubicBezTo>
                    <a:cubicBezTo>
                      <a:pt x="9612" y="3982"/>
                      <a:pt x="17859" y="3982"/>
                      <a:pt x="19224" y="1508"/>
                    </a:cubicBezTo>
                    <a:cubicBezTo>
                      <a:pt x="16206" y="512"/>
                      <a:pt x="13053" y="0"/>
                      <a:pt x="9870" y="0"/>
                    </a:cubicBezTo>
                    <a:cubicBezTo>
                      <a:pt x="9784" y="0"/>
                      <a:pt x="9698" y="0"/>
                      <a:pt x="9612" y="1"/>
                    </a:cubicBezTo>
                    <a:cubicBezTo>
                      <a:pt x="9526" y="0"/>
                      <a:pt x="9440" y="0"/>
                      <a:pt x="935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4" name="Google Shape;1174;p38"/>
              <p:cNvSpPr/>
              <p:nvPr/>
            </p:nvSpPr>
            <p:spPr>
              <a:xfrm>
                <a:off x="12950600" y="3087813"/>
                <a:ext cx="373975" cy="88900"/>
              </a:xfrm>
              <a:custGeom>
                <a:avLst/>
                <a:gdLst/>
                <a:ahLst/>
                <a:cxnLst/>
                <a:rect l="l" t="t" r="r" b="b"/>
                <a:pathLst>
                  <a:path w="14959" h="3556" extrusionOk="0">
                    <a:moveTo>
                      <a:pt x="10494" y="1"/>
                    </a:moveTo>
                    <a:cubicBezTo>
                      <a:pt x="10495" y="1"/>
                      <a:pt x="10495" y="1"/>
                      <a:pt x="10496" y="1"/>
                    </a:cubicBezTo>
                    <a:lnTo>
                      <a:pt x="10496" y="1"/>
                    </a:lnTo>
                    <a:cubicBezTo>
                      <a:pt x="10495" y="1"/>
                      <a:pt x="10494" y="1"/>
                      <a:pt x="10494" y="1"/>
                    </a:cubicBezTo>
                    <a:close/>
                    <a:moveTo>
                      <a:pt x="10496" y="1"/>
                    </a:moveTo>
                    <a:cubicBezTo>
                      <a:pt x="10570" y="16"/>
                      <a:pt x="12542" y="662"/>
                      <a:pt x="12627" y="1280"/>
                    </a:cubicBezTo>
                    <a:cubicBezTo>
                      <a:pt x="12700" y="1820"/>
                      <a:pt x="7273" y="3185"/>
                      <a:pt x="2313" y="3185"/>
                    </a:cubicBezTo>
                    <a:cubicBezTo>
                      <a:pt x="1522" y="3185"/>
                      <a:pt x="743" y="3150"/>
                      <a:pt x="1" y="3072"/>
                    </a:cubicBezTo>
                    <a:lnTo>
                      <a:pt x="1" y="3072"/>
                    </a:lnTo>
                    <a:cubicBezTo>
                      <a:pt x="1764" y="3385"/>
                      <a:pt x="3555" y="3527"/>
                      <a:pt x="5347" y="3555"/>
                    </a:cubicBezTo>
                    <a:cubicBezTo>
                      <a:pt x="5347" y="3555"/>
                      <a:pt x="13594" y="3555"/>
                      <a:pt x="14959" y="1081"/>
                    </a:cubicBezTo>
                    <a:cubicBezTo>
                      <a:pt x="13509" y="570"/>
                      <a:pt x="12031" y="229"/>
                      <a:pt x="104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75" name="Google Shape;1175;p38"/>
            <p:cNvSpPr/>
            <p:nvPr/>
          </p:nvSpPr>
          <p:spPr>
            <a:xfrm>
              <a:off x="7135206" y="2028570"/>
              <a:ext cx="152276" cy="120555"/>
            </a:xfrm>
            <a:custGeom>
              <a:avLst/>
              <a:gdLst/>
              <a:ahLst/>
              <a:cxnLst/>
              <a:rect l="l" t="t" r="r" b="b"/>
              <a:pathLst>
                <a:path w="5343" h="4230" extrusionOk="0">
                  <a:moveTo>
                    <a:pt x="2719" y="1"/>
                  </a:moveTo>
                  <a:cubicBezTo>
                    <a:pt x="2719" y="1"/>
                    <a:pt x="2549" y="20"/>
                    <a:pt x="2284" y="152"/>
                  </a:cubicBezTo>
                  <a:cubicBezTo>
                    <a:pt x="1907" y="265"/>
                    <a:pt x="1529" y="416"/>
                    <a:pt x="1171" y="624"/>
                  </a:cubicBezTo>
                  <a:cubicBezTo>
                    <a:pt x="944" y="756"/>
                    <a:pt x="718" y="907"/>
                    <a:pt x="510" y="1096"/>
                  </a:cubicBezTo>
                  <a:cubicBezTo>
                    <a:pt x="284" y="1322"/>
                    <a:pt x="114" y="1624"/>
                    <a:pt x="38" y="1945"/>
                  </a:cubicBezTo>
                  <a:cubicBezTo>
                    <a:pt x="0" y="2285"/>
                    <a:pt x="76" y="2662"/>
                    <a:pt x="284" y="2945"/>
                  </a:cubicBezTo>
                  <a:cubicBezTo>
                    <a:pt x="321" y="3021"/>
                    <a:pt x="378" y="3096"/>
                    <a:pt x="435" y="3153"/>
                  </a:cubicBezTo>
                  <a:lnTo>
                    <a:pt x="604" y="3361"/>
                  </a:lnTo>
                  <a:cubicBezTo>
                    <a:pt x="718" y="3493"/>
                    <a:pt x="850" y="3606"/>
                    <a:pt x="982" y="3700"/>
                  </a:cubicBezTo>
                  <a:lnTo>
                    <a:pt x="1095" y="3776"/>
                  </a:lnTo>
                  <a:lnTo>
                    <a:pt x="1208" y="3852"/>
                  </a:lnTo>
                  <a:lnTo>
                    <a:pt x="1454" y="3965"/>
                  </a:lnTo>
                  <a:cubicBezTo>
                    <a:pt x="1511" y="4021"/>
                    <a:pt x="1605" y="4040"/>
                    <a:pt x="1680" y="4078"/>
                  </a:cubicBezTo>
                  <a:cubicBezTo>
                    <a:pt x="1756" y="4097"/>
                    <a:pt x="1831" y="4135"/>
                    <a:pt x="1926" y="4154"/>
                  </a:cubicBezTo>
                  <a:cubicBezTo>
                    <a:pt x="2077" y="4191"/>
                    <a:pt x="2247" y="4229"/>
                    <a:pt x="2417" y="4229"/>
                  </a:cubicBezTo>
                  <a:lnTo>
                    <a:pt x="2662" y="4229"/>
                  </a:lnTo>
                  <a:lnTo>
                    <a:pt x="2907" y="4210"/>
                  </a:lnTo>
                  <a:cubicBezTo>
                    <a:pt x="3058" y="4210"/>
                    <a:pt x="3228" y="4172"/>
                    <a:pt x="3379" y="4135"/>
                  </a:cubicBezTo>
                  <a:cubicBezTo>
                    <a:pt x="3530" y="4097"/>
                    <a:pt x="3662" y="4040"/>
                    <a:pt x="3813" y="3984"/>
                  </a:cubicBezTo>
                  <a:cubicBezTo>
                    <a:pt x="4059" y="3870"/>
                    <a:pt x="4304" y="3738"/>
                    <a:pt x="4512" y="3549"/>
                  </a:cubicBezTo>
                  <a:cubicBezTo>
                    <a:pt x="4833" y="3304"/>
                    <a:pt x="5078" y="2964"/>
                    <a:pt x="5229" y="2568"/>
                  </a:cubicBezTo>
                  <a:cubicBezTo>
                    <a:pt x="5267" y="2474"/>
                    <a:pt x="5286" y="2360"/>
                    <a:pt x="5305" y="2247"/>
                  </a:cubicBezTo>
                  <a:lnTo>
                    <a:pt x="5342" y="2134"/>
                  </a:lnTo>
                  <a:lnTo>
                    <a:pt x="5286" y="2247"/>
                  </a:lnTo>
                  <a:cubicBezTo>
                    <a:pt x="5248" y="2360"/>
                    <a:pt x="5210" y="2455"/>
                    <a:pt x="5154" y="2549"/>
                  </a:cubicBezTo>
                  <a:cubicBezTo>
                    <a:pt x="4965" y="2889"/>
                    <a:pt x="4701" y="3172"/>
                    <a:pt x="4380" y="3398"/>
                  </a:cubicBezTo>
                  <a:cubicBezTo>
                    <a:pt x="4172" y="3531"/>
                    <a:pt x="3946" y="3663"/>
                    <a:pt x="3700" y="3738"/>
                  </a:cubicBezTo>
                  <a:cubicBezTo>
                    <a:pt x="3568" y="3776"/>
                    <a:pt x="3436" y="3814"/>
                    <a:pt x="3304" y="3852"/>
                  </a:cubicBezTo>
                  <a:cubicBezTo>
                    <a:pt x="3172" y="3889"/>
                    <a:pt x="3021" y="3908"/>
                    <a:pt x="2889" y="3908"/>
                  </a:cubicBezTo>
                  <a:lnTo>
                    <a:pt x="2662" y="3908"/>
                  </a:lnTo>
                  <a:cubicBezTo>
                    <a:pt x="2586" y="3908"/>
                    <a:pt x="2511" y="3889"/>
                    <a:pt x="2435" y="3889"/>
                  </a:cubicBezTo>
                  <a:cubicBezTo>
                    <a:pt x="2284" y="3870"/>
                    <a:pt x="2133" y="3852"/>
                    <a:pt x="2001" y="3814"/>
                  </a:cubicBezTo>
                  <a:cubicBezTo>
                    <a:pt x="1926" y="3795"/>
                    <a:pt x="1850" y="3776"/>
                    <a:pt x="1775" y="3738"/>
                  </a:cubicBezTo>
                  <a:cubicBezTo>
                    <a:pt x="1718" y="3700"/>
                    <a:pt x="1624" y="3682"/>
                    <a:pt x="1567" y="3644"/>
                  </a:cubicBezTo>
                  <a:lnTo>
                    <a:pt x="1378" y="3531"/>
                  </a:lnTo>
                  <a:lnTo>
                    <a:pt x="1265" y="3474"/>
                  </a:lnTo>
                  <a:lnTo>
                    <a:pt x="1190" y="3398"/>
                  </a:lnTo>
                  <a:cubicBezTo>
                    <a:pt x="1057" y="3323"/>
                    <a:pt x="944" y="3210"/>
                    <a:pt x="831" y="3096"/>
                  </a:cubicBezTo>
                  <a:lnTo>
                    <a:pt x="680" y="2927"/>
                  </a:lnTo>
                  <a:cubicBezTo>
                    <a:pt x="642" y="2870"/>
                    <a:pt x="586" y="2813"/>
                    <a:pt x="548" y="2757"/>
                  </a:cubicBezTo>
                  <a:cubicBezTo>
                    <a:pt x="378" y="2530"/>
                    <a:pt x="302" y="2247"/>
                    <a:pt x="321" y="1964"/>
                  </a:cubicBezTo>
                  <a:cubicBezTo>
                    <a:pt x="378" y="1700"/>
                    <a:pt x="491" y="1454"/>
                    <a:pt x="680" y="1247"/>
                  </a:cubicBezTo>
                  <a:cubicBezTo>
                    <a:pt x="869" y="1058"/>
                    <a:pt x="1057" y="888"/>
                    <a:pt x="1265" y="756"/>
                  </a:cubicBezTo>
                  <a:cubicBezTo>
                    <a:pt x="1586" y="529"/>
                    <a:pt x="1945" y="340"/>
                    <a:pt x="2303" y="171"/>
                  </a:cubicBezTo>
                  <a:cubicBezTo>
                    <a:pt x="2568" y="57"/>
                    <a:pt x="2719" y="1"/>
                    <a:pt x="2719" y="1"/>
                  </a:cubicBezTo>
                  <a:close/>
                </a:path>
              </a:pathLst>
            </a:custGeom>
            <a:solidFill>
              <a:srgbClr val="DD92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8"/>
            <p:cNvSpPr/>
            <p:nvPr/>
          </p:nvSpPr>
          <p:spPr>
            <a:xfrm rot="-2184202">
              <a:off x="7402873" y="1988706"/>
              <a:ext cx="88879" cy="84239"/>
            </a:xfrm>
            <a:custGeom>
              <a:avLst/>
              <a:gdLst/>
              <a:ahLst/>
              <a:cxnLst/>
              <a:rect l="l" t="t" r="r" b="b"/>
              <a:pathLst>
                <a:path w="1530" h="1398" extrusionOk="0">
                  <a:moveTo>
                    <a:pt x="511" y="0"/>
                  </a:moveTo>
                  <a:cubicBezTo>
                    <a:pt x="435" y="19"/>
                    <a:pt x="378" y="38"/>
                    <a:pt x="303" y="57"/>
                  </a:cubicBezTo>
                  <a:cubicBezTo>
                    <a:pt x="246" y="76"/>
                    <a:pt x="209" y="95"/>
                    <a:pt x="152" y="132"/>
                  </a:cubicBezTo>
                  <a:cubicBezTo>
                    <a:pt x="133" y="151"/>
                    <a:pt x="95" y="189"/>
                    <a:pt x="58" y="227"/>
                  </a:cubicBezTo>
                  <a:cubicBezTo>
                    <a:pt x="20" y="265"/>
                    <a:pt x="1" y="302"/>
                    <a:pt x="1" y="302"/>
                  </a:cubicBezTo>
                  <a:lnTo>
                    <a:pt x="95" y="265"/>
                  </a:lnTo>
                  <a:cubicBezTo>
                    <a:pt x="133" y="265"/>
                    <a:pt x="171" y="246"/>
                    <a:pt x="227" y="246"/>
                  </a:cubicBezTo>
                  <a:lnTo>
                    <a:pt x="511" y="246"/>
                  </a:lnTo>
                  <a:cubicBezTo>
                    <a:pt x="567" y="265"/>
                    <a:pt x="624" y="265"/>
                    <a:pt x="681" y="283"/>
                  </a:cubicBezTo>
                  <a:cubicBezTo>
                    <a:pt x="850" y="340"/>
                    <a:pt x="1001" y="434"/>
                    <a:pt x="1115" y="585"/>
                  </a:cubicBezTo>
                  <a:cubicBezTo>
                    <a:pt x="1152" y="623"/>
                    <a:pt x="1171" y="680"/>
                    <a:pt x="1209" y="718"/>
                  </a:cubicBezTo>
                  <a:cubicBezTo>
                    <a:pt x="1228" y="774"/>
                    <a:pt x="1266" y="831"/>
                    <a:pt x="1285" y="887"/>
                  </a:cubicBezTo>
                  <a:cubicBezTo>
                    <a:pt x="1285" y="925"/>
                    <a:pt x="1303" y="982"/>
                    <a:pt x="1322" y="1038"/>
                  </a:cubicBezTo>
                  <a:cubicBezTo>
                    <a:pt x="1322" y="1076"/>
                    <a:pt x="1341" y="1133"/>
                    <a:pt x="1341" y="1171"/>
                  </a:cubicBezTo>
                  <a:cubicBezTo>
                    <a:pt x="1341" y="1208"/>
                    <a:pt x="1341" y="1246"/>
                    <a:pt x="1341" y="1284"/>
                  </a:cubicBezTo>
                  <a:lnTo>
                    <a:pt x="1341" y="1397"/>
                  </a:lnTo>
                  <a:lnTo>
                    <a:pt x="1398" y="1322"/>
                  </a:lnTo>
                  <a:cubicBezTo>
                    <a:pt x="1436" y="1284"/>
                    <a:pt x="1454" y="1246"/>
                    <a:pt x="1473" y="1208"/>
                  </a:cubicBezTo>
                  <a:cubicBezTo>
                    <a:pt x="1492" y="1152"/>
                    <a:pt x="1511" y="1095"/>
                    <a:pt x="1511" y="1057"/>
                  </a:cubicBezTo>
                  <a:cubicBezTo>
                    <a:pt x="1530" y="982"/>
                    <a:pt x="1530" y="906"/>
                    <a:pt x="1530" y="850"/>
                  </a:cubicBezTo>
                  <a:cubicBezTo>
                    <a:pt x="1530" y="680"/>
                    <a:pt x="1473" y="529"/>
                    <a:pt x="1379" y="397"/>
                  </a:cubicBezTo>
                  <a:cubicBezTo>
                    <a:pt x="1247" y="170"/>
                    <a:pt x="1001" y="38"/>
                    <a:pt x="7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8"/>
            <p:cNvSpPr/>
            <p:nvPr/>
          </p:nvSpPr>
          <p:spPr>
            <a:xfrm rot="2184202" flipH="1">
              <a:off x="6945673" y="1988706"/>
              <a:ext cx="88879" cy="84239"/>
            </a:xfrm>
            <a:custGeom>
              <a:avLst/>
              <a:gdLst/>
              <a:ahLst/>
              <a:cxnLst/>
              <a:rect l="l" t="t" r="r" b="b"/>
              <a:pathLst>
                <a:path w="1530" h="1398" extrusionOk="0">
                  <a:moveTo>
                    <a:pt x="511" y="0"/>
                  </a:moveTo>
                  <a:cubicBezTo>
                    <a:pt x="435" y="19"/>
                    <a:pt x="378" y="38"/>
                    <a:pt x="303" y="57"/>
                  </a:cubicBezTo>
                  <a:cubicBezTo>
                    <a:pt x="246" y="76"/>
                    <a:pt x="209" y="95"/>
                    <a:pt x="152" y="132"/>
                  </a:cubicBezTo>
                  <a:cubicBezTo>
                    <a:pt x="133" y="151"/>
                    <a:pt x="95" y="189"/>
                    <a:pt x="58" y="227"/>
                  </a:cubicBezTo>
                  <a:cubicBezTo>
                    <a:pt x="20" y="265"/>
                    <a:pt x="1" y="302"/>
                    <a:pt x="1" y="302"/>
                  </a:cubicBezTo>
                  <a:lnTo>
                    <a:pt x="95" y="265"/>
                  </a:lnTo>
                  <a:cubicBezTo>
                    <a:pt x="133" y="265"/>
                    <a:pt x="171" y="246"/>
                    <a:pt x="227" y="246"/>
                  </a:cubicBezTo>
                  <a:lnTo>
                    <a:pt x="511" y="246"/>
                  </a:lnTo>
                  <a:cubicBezTo>
                    <a:pt x="567" y="265"/>
                    <a:pt x="624" y="265"/>
                    <a:pt x="681" y="283"/>
                  </a:cubicBezTo>
                  <a:cubicBezTo>
                    <a:pt x="850" y="340"/>
                    <a:pt x="1001" y="434"/>
                    <a:pt x="1115" y="585"/>
                  </a:cubicBezTo>
                  <a:cubicBezTo>
                    <a:pt x="1152" y="623"/>
                    <a:pt x="1171" y="680"/>
                    <a:pt x="1209" y="718"/>
                  </a:cubicBezTo>
                  <a:cubicBezTo>
                    <a:pt x="1228" y="774"/>
                    <a:pt x="1266" y="831"/>
                    <a:pt x="1285" y="887"/>
                  </a:cubicBezTo>
                  <a:cubicBezTo>
                    <a:pt x="1285" y="925"/>
                    <a:pt x="1303" y="982"/>
                    <a:pt x="1322" y="1038"/>
                  </a:cubicBezTo>
                  <a:cubicBezTo>
                    <a:pt x="1322" y="1076"/>
                    <a:pt x="1341" y="1133"/>
                    <a:pt x="1341" y="1171"/>
                  </a:cubicBezTo>
                  <a:cubicBezTo>
                    <a:pt x="1341" y="1208"/>
                    <a:pt x="1341" y="1246"/>
                    <a:pt x="1341" y="1284"/>
                  </a:cubicBezTo>
                  <a:lnTo>
                    <a:pt x="1341" y="1397"/>
                  </a:lnTo>
                  <a:lnTo>
                    <a:pt x="1398" y="1322"/>
                  </a:lnTo>
                  <a:cubicBezTo>
                    <a:pt x="1436" y="1284"/>
                    <a:pt x="1454" y="1246"/>
                    <a:pt x="1473" y="1208"/>
                  </a:cubicBezTo>
                  <a:cubicBezTo>
                    <a:pt x="1492" y="1152"/>
                    <a:pt x="1511" y="1095"/>
                    <a:pt x="1511" y="1057"/>
                  </a:cubicBezTo>
                  <a:cubicBezTo>
                    <a:pt x="1530" y="982"/>
                    <a:pt x="1530" y="906"/>
                    <a:pt x="1530" y="850"/>
                  </a:cubicBezTo>
                  <a:cubicBezTo>
                    <a:pt x="1530" y="680"/>
                    <a:pt x="1473" y="529"/>
                    <a:pt x="1379" y="397"/>
                  </a:cubicBezTo>
                  <a:cubicBezTo>
                    <a:pt x="1247" y="170"/>
                    <a:pt x="1001" y="38"/>
                    <a:pt x="7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6482971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325A95-63DA-4970-BBCB-2542E4B6A471}" type="datetimeFigureOut">
              <a:rPr lang="en-US" smtClean="0"/>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11637523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325A95-63DA-4970-BBCB-2542E4B6A471}" type="datetimeFigureOut">
              <a:rPr lang="en-US" smtClean="0"/>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12922973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325A95-63DA-4970-BBCB-2542E4B6A471}" type="datetimeFigureOut">
              <a:rPr lang="en-US" smtClean="0"/>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413557285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325A95-63DA-4970-BBCB-2542E4B6A471}" type="datetimeFigureOut">
              <a:rPr lang="en-US" smtClean="0"/>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23058555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325A95-63DA-4970-BBCB-2542E4B6A471}" type="datetimeFigureOut">
              <a:rPr lang="en-US" smtClean="0"/>
              <a:t>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36572638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325A95-63DA-4970-BBCB-2542E4B6A471}" type="datetimeFigureOut">
              <a:rPr lang="en-US" smtClean="0"/>
              <a:t>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462617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325A95-63DA-4970-BBCB-2542E4B6A471}" type="datetimeFigureOut">
              <a:rPr lang="en-US" smtClean="0"/>
              <a:t>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23009654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325A95-63DA-4970-BBCB-2542E4B6A471}" type="datetimeFigureOut">
              <a:rPr lang="en-US" smtClean="0"/>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11352823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325A95-63DA-4970-BBCB-2542E4B6A471}" type="datetimeFigureOut">
              <a:rPr lang="en-US" smtClean="0"/>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2E934B-B6D3-407C-B72E-3D8B5D454A42}" type="slidenum">
              <a:rPr lang="en-US" smtClean="0"/>
              <a:t>‹#›</a:t>
            </a:fld>
            <a:endParaRPr lang="en-US"/>
          </a:p>
        </p:txBody>
      </p:sp>
    </p:spTree>
    <p:extLst>
      <p:ext uri="{BB962C8B-B14F-4D97-AF65-F5344CB8AC3E}">
        <p14:creationId xmlns:p14="http://schemas.microsoft.com/office/powerpoint/2010/main" val="68138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7.xml"/><Relationship Id="rId7" Type="http://schemas.openxmlformats.org/officeDocument/2006/relationships/theme" Target="../theme/theme10.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1.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theme" Target="../theme/theme12.xml"/><Relationship Id="rId5" Type="http://schemas.openxmlformats.org/officeDocument/2006/relationships/slideLayout" Target="../slideLayouts/slideLayout106.xml"/><Relationship Id="rId4" Type="http://schemas.openxmlformats.org/officeDocument/2006/relationships/slideLayout" Target="../slideLayouts/slideLayout10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14.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heme" Target="../theme/theme13.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8.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5.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0.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6.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1.pn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7.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image" Target="../media/image1.png"/><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8.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image" Target="../media/image1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image" Target="../media/image12.png"/><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9.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67AB425-1075-4A0D-BF0B-85EC5C51D1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E798F68-5926-4C5E-9072-DFB3B0F5A9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3AD531E-9030-437A-9CCC-54F6432E54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39932-0A76-4728-8065-3E1CF7907D5E}" type="datetimeFigureOut">
              <a:rPr lang="zh-CN" altLang="en-US" smtClean="0"/>
              <a:t>2024/12/1</a:t>
            </a:fld>
            <a:endParaRPr lang="zh-CN" altLang="en-US"/>
          </a:p>
        </p:txBody>
      </p:sp>
      <p:sp>
        <p:nvSpPr>
          <p:cNvPr id="5" name="页脚占位符 4">
            <a:extLst>
              <a:ext uri="{FF2B5EF4-FFF2-40B4-BE49-F238E27FC236}">
                <a16:creationId xmlns:a16="http://schemas.microsoft.com/office/drawing/2014/main" id="{A6CFE4D0-DF79-4C2C-9048-E0C6C07A0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2F8C8E4-19E6-4178-B031-2F104AB1F3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FAF8B0-4B16-4E1C-97AD-CEF289BD21A6}" type="slidenum">
              <a:rPr lang="zh-CN" altLang="en-US" smtClean="0"/>
              <a:t>‹#›</a:t>
            </a:fld>
            <a:endParaRPr lang="zh-CN" altLang="en-US"/>
          </a:p>
        </p:txBody>
      </p:sp>
      <p:sp>
        <p:nvSpPr>
          <p:cNvPr id="7" name="Title 1">
            <a:extLst>
              <a:ext uri="{FF2B5EF4-FFF2-40B4-BE49-F238E27FC236}">
                <a16:creationId xmlns:a16="http://schemas.microsoft.com/office/drawing/2014/main" id="{5050780C-EB0D-8B42-D04D-26A67080736E}"/>
              </a:ext>
            </a:extLst>
          </p:cNvPr>
          <p:cNvSpPr txBox="1">
            <a:spLocks/>
          </p:cNvSpPr>
          <p:nvPr userDrawn="1"/>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vi-VN"/>
          </a:p>
        </p:txBody>
      </p:sp>
      <p:sp>
        <p:nvSpPr>
          <p:cNvPr id="8" name="Content Placeholder 2">
            <a:extLst>
              <a:ext uri="{FF2B5EF4-FFF2-40B4-BE49-F238E27FC236}">
                <a16:creationId xmlns:a16="http://schemas.microsoft.com/office/drawing/2014/main" id="{4D2CC3DD-8D77-D319-6829-4944F2B49E88}"/>
              </a:ext>
            </a:extLst>
          </p:cNvPr>
          <p:cNvSpPr txBox="1">
            <a:spLocks/>
          </p:cNvSpPr>
          <p:nvPr userDrawn="1"/>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9" name="Date Placeholder 3">
            <a:extLst>
              <a:ext uri="{FF2B5EF4-FFF2-40B4-BE49-F238E27FC236}">
                <a16:creationId xmlns:a16="http://schemas.microsoft.com/office/drawing/2014/main" id="{05271CDB-3274-3DB9-3DCB-8B8C54E5FE59}"/>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56D7289-88BD-4809-8E95-74F4C292A483}" type="datetimeFigureOut">
              <a:rPr lang="vi-VN" smtClean="0"/>
              <a:pPr/>
              <a:t>01/12/2024</a:t>
            </a:fld>
            <a:endParaRPr lang="vi-VN"/>
          </a:p>
        </p:txBody>
      </p:sp>
      <p:sp>
        <p:nvSpPr>
          <p:cNvPr id="10" name="Slide Number Placeholder 5">
            <a:extLst>
              <a:ext uri="{FF2B5EF4-FFF2-40B4-BE49-F238E27FC236}">
                <a16:creationId xmlns:a16="http://schemas.microsoft.com/office/drawing/2014/main" id="{9A3F63C4-0309-CE1A-12BA-C75C4EAA8725}"/>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E8F2B2E-DED0-4299-A80A-DDFB4B309677}" type="slidenum">
              <a:rPr lang="vi-VN" smtClean="0"/>
              <a:pPr/>
              <a:t>‹#›</a:t>
            </a:fld>
            <a:endParaRPr lang="vi-VN"/>
          </a:p>
        </p:txBody>
      </p:sp>
      <p:pic>
        <p:nvPicPr>
          <p:cNvPr id="11" name="Content Placeholder 4" descr="A cartoon of a field with plants and clouds&#10;&#10;Description automatically generated">
            <a:extLst>
              <a:ext uri="{FF2B5EF4-FFF2-40B4-BE49-F238E27FC236}">
                <a16:creationId xmlns:a16="http://schemas.microsoft.com/office/drawing/2014/main" id="{B652A526-FEDD-26CF-B17C-791353210B22}"/>
              </a:ext>
            </a:extLst>
          </p:cNvPr>
          <p:cNvPicPr>
            <a:picLocks noChangeAspect="1"/>
          </p:cNvPicPr>
          <p:nvPr userDrawn="1"/>
        </p:nvPicPr>
        <p:blipFill>
          <a:blip r:embed="rId13">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12" name="Rectangle: Single Corner Snipped 8">
            <a:extLst>
              <a:ext uri="{FF2B5EF4-FFF2-40B4-BE49-F238E27FC236}">
                <a16:creationId xmlns:a16="http://schemas.microsoft.com/office/drawing/2014/main" id="{E2E53344-E6A2-DEF4-BCD0-5EED8DFBDCEC}"/>
              </a:ext>
            </a:extLst>
          </p:cNvPr>
          <p:cNvSpPr/>
          <p:nvPr userDrawn="1"/>
        </p:nvSpPr>
        <p:spPr>
          <a:xfrm>
            <a:off x="262467" y="365125"/>
            <a:ext cx="11667066" cy="6356350"/>
          </a:xfrm>
          <a:custGeom>
            <a:avLst/>
            <a:gdLst>
              <a:gd name="connsiteX0" fmla="*/ 0 w 11667066"/>
              <a:gd name="connsiteY0" fmla="*/ 0 h 6356350"/>
              <a:gd name="connsiteX1" fmla="*/ 695391 w 11667066"/>
              <a:gd name="connsiteY1" fmla="*/ 0 h 6356350"/>
              <a:gd name="connsiteX2" fmla="*/ 1390781 w 11667066"/>
              <a:gd name="connsiteY2" fmla="*/ 0 h 6356350"/>
              <a:gd name="connsiteX3" fmla="*/ 1980095 w 11667066"/>
              <a:gd name="connsiteY3" fmla="*/ 0 h 6356350"/>
              <a:gd name="connsiteX4" fmla="*/ 2357256 w 11667066"/>
              <a:gd name="connsiteY4" fmla="*/ 0 h 6356350"/>
              <a:gd name="connsiteX5" fmla="*/ 2840494 w 11667066"/>
              <a:gd name="connsiteY5" fmla="*/ 0 h 6356350"/>
              <a:gd name="connsiteX6" fmla="*/ 3535884 w 11667066"/>
              <a:gd name="connsiteY6" fmla="*/ 0 h 6356350"/>
              <a:gd name="connsiteX7" fmla="*/ 4125198 w 11667066"/>
              <a:gd name="connsiteY7" fmla="*/ 0 h 6356350"/>
              <a:gd name="connsiteX8" fmla="*/ 4396283 w 11667066"/>
              <a:gd name="connsiteY8" fmla="*/ 0 h 6356350"/>
              <a:gd name="connsiteX9" fmla="*/ 4985597 w 11667066"/>
              <a:gd name="connsiteY9" fmla="*/ 0 h 6356350"/>
              <a:gd name="connsiteX10" fmla="*/ 5787064 w 11667066"/>
              <a:gd name="connsiteY10" fmla="*/ 0 h 6356350"/>
              <a:gd name="connsiteX11" fmla="*/ 6164225 w 11667066"/>
              <a:gd name="connsiteY11" fmla="*/ 0 h 6356350"/>
              <a:gd name="connsiteX12" fmla="*/ 6541386 w 11667066"/>
              <a:gd name="connsiteY12" fmla="*/ 0 h 6356350"/>
              <a:gd name="connsiteX13" fmla="*/ 6812470 w 11667066"/>
              <a:gd name="connsiteY13" fmla="*/ 0 h 6356350"/>
              <a:gd name="connsiteX14" fmla="*/ 7613938 w 11667066"/>
              <a:gd name="connsiteY14" fmla="*/ 0 h 6356350"/>
              <a:gd name="connsiteX15" fmla="*/ 8415405 w 11667066"/>
              <a:gd name="connsiteY15" fmla="*/ 0 h 6356350"/>
              <a:gd name="connsiteX16" fmla="*/ 8686489 w 11667066"/>
              <a:gd name="connsiteY16" fmla="*/ 0 h 6356350"/>
              <a:gd name="connsiteX17" fmla="*/ 9063650 w 11667066"/>
              <a:gd name="connsiteY17" fmla="*/ 0 h 6356350"/>
              <a:gd name="connsiteX18" fmla="*/ 9334735 w 11667066"/>
              <a:gd name="connsiteY18" fmla="*/ 0 h 6356350"/>
              <a:gd name="connsiteX19" fmla="*/ 9605819 w 11667066"/>
              <a:gd name="connsiteY19" fmla="*/ 0 h 6356350"/>
              <a:gd name="connsiteX20" fmla="*/ 9982980 w 11667066"/>
              <a:gd name="connsiteY20" fmla="*/ 0 h 6356350"/>
              <a:gd name="connsiteX21" fmla="*/ 10607653 w 11667066"/>
              <a:gd name="connsiteY21" fmla="*/ 0 h 6356350"/>
              <a:gd name="connsiteX22" fmla="*/ 10950197 w 11667066"/>
              <a:gd name="connsiteY22" fmla="*/ 342544 h 6356350"/>
              <a:gd name="connsiteX23" fmla="*/ 11324522 w 11667066"/>
              <a:gd name="connsiteY23" fmla="*/ 716869 h 6356350"/>
              <a:gd name="connsiteX24" fmla="*/ 11667066 w 11667066"/>
              <a:gd name="connsiteY24" fmla="*/ 1059413 h 6356350"/>
              <a:gd name="connsiteX25" fmla="*/ 11667066 w 11667066"/>
              <a:gd name="connsiteY25" fmla="*/ 1753900 h 6356350"/>
              <a:gd name="connsiteX26" fmla="*/ 11667066 w 11667066"/>
              <a:gd name="connsiteY26" fmla="*/ 2236510 h 6356350"/>
              <a:gd name="connsiteX27" fmla="*/ 11667066 w 11667066"/>
              <a:gd name="connsiteY27" fmla="*/ 2825059 h 6356350"/>
              <a:gd name="connsiteX28" fmla="*/ 11667066 w 11667066"/>
              <a:gd name="connsiteY28" fmla="*/ 3360638 h 6356350"/>
              <a:gd name="connsiteX29" fmla="*/ 11667066 w 11667066"/>
              <a:gd name="connsiteY29" fmla="*/ 3843248 h 6356350"/>
              <a:gd name="connsiteX30" fmla="*/ 11667066 w 11667066"/>
              <a:gd name="connsiteY30" fmla="*/ 4272888 h 6356350"/>
              <a:gd name="connsiteX31" fmla="*/ 11667066 w 11667066"/>
              <a:gd name="connsiteY31" fmla="*/ 4914406 h 6356350"/>
              <a:gd name="connsiteX32" fmla="*/ 11667066 w 11667066"/>
              <a:gd name="connsiteY32" fmla="*/ 5555924 h 6356350"/>
              <a:gd name="connsiteX33" fmla="*/ 11667066 w 11667066"/>
              <a:gd name="connsiteY33" fmla="*/ 6356350 h 6356350"/>
              <a:gd name="connsiteX34" fmla="*/ 10967042 w 11667066"/>
              <a:gd name="connsiteY34" fmla="*/ 6356350 h 6356350"/>
              <a:gd name="connsiteX35" fmla="*/ 10150347 w 11667066"/>
              <a:gd name="connsiteY35" fmla="*/ 6356350 h 6356350"/>
              <a:gd name="connsiteX36" fmla="*/ 9800335 w 11667066"/>
              <a:gd name="connsiteY36" fmla="*/ 6356350 h 6356350"/>
              <a:gd name="connsiteX37" fmla="*/ 9100311 w 11667066"/>
              <a:gd name="connsiteY37" fmla="*/ 6356350 h 6356350"/>
              <a:gd name="connsiteX38" fmla="*/ 8516958 w 11667066"/>
              <a:gd name="connsiteY38" fmla="*/ 6356350 h 6356350"/>
              <a:gd name="connsiteX39" fmla="*/ 8166946 w 11667066"/>
              <a:gd name="connsiteY39" fmla="*/ 6356350 h 6356350"/>
              <a:gd name="connsiteX40" fmla="*/ 7466922 w 11667066"/>
              <a:gd name="connsiteY40" fmla="*/ 6356350 h 6356350"/>
              <a:gd name="connsiteX41" fmla="*/ 6650228 w 11667066"/>
              <a:gd name="connsiteY41" fmla="*/ 6356350 h 6356350"/>
              <a:gd name="connsiteX42" fmla="*/ 5950204 w 11667066"/>
              <a:gd name="connsiteY42" fmla="*/ 6356350 h 6356350"/>
              <a:gd name="connsiteX43" fmla="*/ 5366850 w 11667066"/>
              <a:gd name="connsiteY43" fmla="*/ 6356350 h 6356350"/>
              <a:gd name="connsiteX44" fmla="*/ 5016838 w 11667066"/>
              <a:gd name="connsiteY44" fmla="*/ 6356350 h 6356350"/>
              <a:gd name="connsiteX45" fmla="*/ 4200144 w 11667066"/>
              <a:gd name="connsiteY45" fmla="*/ 6356350 h 6356350"/>
              <a:gd name="connsiteX46" fmla="*/ 3383449 w 11667066"/>
              <a:gd name="connsiteY46" fmla="*/ 6356350 h 6356350"/>
              <a:gd name="connsiteX47" fmla="*/ 2566755 w 11667066"/>
              <a:gd name="connsiteY47" fmla="*/ 6356350 h 6356350"/>
              <a:gd name="connsiteX48" fmla="*/ 1866731 w 11667066"/>
              <a:gd name="connsiteY48" fmla="*/ 6356350 h 6356350"/>
              <a:gd name="connsiteX49" fmla="*/ 1516719 w 11667066"/>
              <a:gd name="connsiteY49" fmla="*/ 6356350 h 6356350"/>
              <a:gd name="connsiteX50" fmla="*/ 1283377 w 11667066"/>
              <a:gd name="connsiteY50" fmla="*/ 6356350 h 6356350"/>
              <a:gd name="connsiteX51" fmla="*/ 583353 w 11667066"/>
              <a:gd name="connsiteY51" fmla="*/ 6356350 h 6356350"/>
              <a:gd name="connsiteX52" fmla="*/ 0 w 11667066"/>
              <a:gd name="connsiteY52" fmla="*/ 6356350 h 6356350"/>
              <a:gd name="connsiteX53" fmla="*/ 0 w 11667066"/>
              <a:gd name="connsiteY53" fmla="*/ 5969191 h 6356350"/>
              <a:gd name="connsiteX54" fmla="*/ 0 w 11667066"/>
              <a:gd name="connsiteY54" fmla="*/ 5264214 h 6356350"/>
              <a:gd name="connsiteX55" fmla="*/ 0 w 11667066"/>
              <a:gd name="connsiteY55" fmla="*/ 4749927 h 6356350"/>
              <a:gd name="connsiteX56" fmla="*/ 0 w 11667066"/>
              <a:gd name="connsiteY56" fmla="*/ 4362767 h 6356350"/>
              <a:gd name="connsiteX57" fmla="*/ 0 w 11667066"/>
              <a:gd name="connsiteY57" fmla="*/ 3657791 h 6356350"/>
              <a:gd name="connsiteX58" fmla="*/ 0 w 11667066"/>
              <a:gd name="connsiteY58" fmla="*/ 3143504 h 6356350"/>
              <a:gd name="connsiteX59" fmla="*/ 0 w 11667066"/>
              <a:gd name="connsiteY59" fmla="*/ 2565654 h 6356350"/>
              <a:gd name="connsiteX60" fmla="*/ 0 w 11667066"/>
              <a:gd name="connsiteY60" fmla="*/ 2051367 h 6356350"/>
              <a:gd name="connsiteX61" fmla="*/ 0 w 11667066"/>
              <a:gd name="connsiteY61" fmla="*/ 1346390 h 6356350"/>
              <a:gd name="connsiteX62" fmla="*/ 0 w 11667066"/>
              <a:gd name="connsiteY62" fmla="*/ 895667 h 6356350"/>
              <a:gd name="connsiteX63" fmla="*/ 0 w 11667066"/>
              <a:gd name="connsiteY63" fmla="*/ 0 h 635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667066" h="6356350" fill="none" extrusionOk="0">
                <a:moveTo>
                  <a:pt x="0" y="0"/>
                </a:moveTo>
                <a:cubicBezTo>
                  <a:pt x="334893" y="-61588"/>
                  <a:pt x="426227" y="27694"/>
                  <a:pt x="695391" y="0"/>
                </a:cubicBezTo>
                <a:cubicBezTo>
                  <a:pt x="964555" y="-27694"/>
                  <a:pt x="1234926" y="14150"/>
                  <a:pt x="1390781" y="0"/>
                </a:cubicBezTo>
                <a:cubicBezTo>
                  <a:pt x="1546636" y="-14150"/>
                  <a:pt x="1769196" y="52804"/>
                  <a:pt x="1980095" y="0"/>
                </a:cubicBezTo>
                <a:cubicBezTo>
                  <a:pt x="2190994" y="-52804"/>
                  <a:pt x="2184646" y="14995"/>
                  <a:pt x="2357256" y="0"/>
                </a:cubicBezTo>
                <a:cubicBezTo>
                  <a:pt x="2529866" y="-14995"/>
                  <a:pt x="2612714" y="13800"/>
                  <a:pt x="2840494" y="0"/>
                </a:cubicBezTo>
                <a:cubicBezTo>
                  <a:pt x="3068274" y="-13800"/>
                  <a:pt x="3376140" y="7267"/>
                  <a:pt x="3535884" y="0"/>
                </a:cubicBezTo>
                <a:cubicBezTo>
                  <a:pt x="3695628" y="-7267"/>
                  <a:pt x="3919547" y="65352"/>
                  <a:pt x="4125198" y="0"/>
                </a:cubicBezTo>
                <a:cubicBezTo>
                  <a:pt x="4330849" y="-65352"/>
                  <a:pt x="4319701" y="32308"/>
                  <a:pt x="4396283" y="0"/>
                </a:cubicBezTo>
                <a:cubicBezTo>
                  <a:pt x="4472865" y="-32308"/>
                  <a:pt x="4762781" y="59857"/>
                  <a:pt x="4985597" y="0"/>
                </a:cubicBezTo>
                <a:cubicBezTo>
                  <a:pt x="5208413" y="-59857"/>
                  <a:pt x="5520600" y="64940"/>
                  <a:pt x="5787064" y="0"/>
                </a:cubicBezTo>
                <a:cubicBezTo>
                  <a:pt x="6053528" y="-64940"/>
                  <a:pt x="6000166" y="41972"/>
                  <a:pt x="6164225" y="0"/>
                </a:cubicBezTo>
                <a:cubicBezTo>
                  <a:pt x="6328284" y="-41972"/>
                  <a:pt x="6401935" y="7691"/>
                  <a:pt x="6541386" y="0"/>
                </a:cubicBezTo>
                <a:cubicBezTo>
                  <a:pt x="6680837" y="-7691"/>
                  <a:pt x="6684584" y="14381"/>
                  <a:pt x="6812470" y="0"/>
                </a:cubicBezTo>
                <a:cubicBezTo>
                  <a:pt x="6940356" y="-14381"/>
                  <a:pt x="7439118" y="17145"/>
                  <a:pt x="7613938" y="0"/>
                </a:cubicBezTo>
                <a:cubicBezTo>
                  <a:pt x="7788758" y="-17145"/>
                  <a:pt x="8122723" y="48661"/>
                  <a:pt x="8415405" y="0"/>
                </a:cubicBezTo>
                <a:cubicBezTo>
                  <a:pt x="8708087" y="-48661"/>
                  <a:pt x="8605083" y="18803"/>
                  <a:pt x="8686489" y="0"/>
                </a:cubicBezTo>
                <a:cubicBezTo>
                  <a:pt x="8767895" y="-18803"/>
                  <a:pt x="8923412" y="2954"/>
                  <a:pt x="9063650" y="0"/>
                </a:cubicBezTo>
                <a:cubicBezTo>
                  <a:pt x="9203888" y="-2954"/>
                  <a:pt x="9233412" y="10453"/>
                  <a:pt x="9334735" y="0"/>
                </a:cubicBezTo>
                <a:cubicBezTo>
                  <a:pt x="9436058" y="-10453"/>
                  <a:pt x="9530876" y="20558"/>
                  <a:pt x="9605819" y="0"/>
                </a:cubicBezTo>
                <a:cubicBezTo>
                  <a:pt x="9680762" y="-20558"/>
                  <a:pt x="9877196" y="6856"/>
                  <a:pt x="9982980" y="0"/>
                </a:cubicBezTo>
                <a:cubicBezTo>
                  <a:pt x="10088764" y="-6856"/>
                  <a:pt x="10428095" y="1477"/>
                  <a:pt x="10607653" y="0"/>
                </a:cubicBezTo>
                <a:cubicBezTo>
                  <a:pt x="10793778" y="120577"/>
                  <a:pt x="10869530" y="262994"/>
                  <a:pt x="10950197" y="342544"/>
                </a:cubicBezTo>
                <a:cubicBezTo>
                  <a:pt x="11030864" y="422094"/>
                  <a:pt x="11192987" y="592319"/>
                  <a:pt x="11324522" y="716869"/>
                </a:cubicBezTo>
                <a:cubicBezTo>
                  <a:pt x="11456057" y="841419"/>
                  <a:pt x="11567464" y="1000558"/>
                  <a:pt x="11667066" y="1059413"/>
                </a:cubicBezTo>
                <a:cubicBezTo>
                  <a:pt x="11678060" y="1310167"/>
                  <a:pt x="11587684" y="1547043"/>
                  <a:pt x="11667066" y="1753900"/>
                </a:cubicBezTo>
                <a:cubicBezTo>
                  <a:pt x="11746448" y="1960757"/>
                  <a:pt x="11632308" y="2122592"/>
                  <a:pt x="11667066" y="2236510"/>
                </a:cubicBezTo>
                <a:cubicBezTo>
                  <a:pt x="11701824" y="2350428"/>
                  <a:pt x="11605500" y="2554188"/>
                  <a:pt x="11667066" y="2825059"/>
                </a:cubicBezTo>
                <a:cubicBezTo>
                  <a:pt x="11728632" y="3095930"/>
                  <a:pt x="11657475" y="3198032"/>
                  <a:pt x="11667066" y="3360638"/>
                </a:cubicBezTo>
                <a:cubicBezTo>
                  <a:pt x="11676657" y="3523244"/>
                  <a:pt x="11649131" y="3721716"/>
                  <a:pt x="11667066" y="3843248"/>
                </a:cubicBezTo>
                <a:cubicBezTo>
                  <a:pt x="11685001" y="3964780"/>
                  <a:pt x="11632397" y="4181482"/>
                  <a:pt x="11667066" y="4272888"/>
                </a:cubicBezTo>
                <a:cubicBezTo>
                  <a:pt x="11701735" y="4364294"/>
                  <a:pt x="11627448" y="4634686"/>
                  <a:pt x="11667066" y="4914406"/>
                </a:cubicBezTo>
                <a:cubicBezTo>
                  <a:pt x="11706684" y="5194126"/>
                  <a:pt x="11595975" y="5254187"/>
                  <a:pt x="11667066" y="5555924"/>
                </a:cubicBezTo>
                <a:cubicBezTo>
                  <a:pt x="11738157" y="5857661"/>
                  <a:pt x="11660744" y="6011363"/>
                  <a:pt x="11667066" y="6356350"/>
                </a:cubicBezTo>
                <a:cubicBezTo>
                  <a:pt x="11508206" y="6383429"/>
                  <a:pt x="11152786" y="6326118"/>
                  <a:pt x="10967042" y="6356350"/>
                </a:cubicBezTo>
                <a:cubicBezTo>
                  <a:pt x="10781298" y="6386582"/>
                  <a:pt x="10345128" y="6304143"/>
                  <a:pt x="10150347" y="6356350"/>
                </a:cubicBezTo>
                <a:cubicBezTo>
                  <a:pt x="9955566" y="6408557"/>
                  <a:pt x="9929340" y="6339017"/>
                  <a:pt x="9800335" y="6356350"/>
                </a:cubicBezTo>
                <a:cubicBezTo>
                  <a:pt x="9671330" y="6373683"/>
                  <a:pt x="9402566" y="6284458"/>
                  <a:pt x="9100311" y="6356350"/>
                </a:cubicBezTo>
                <a:cubicBezTo>
                  <a:pt x="8798056" y="6428242"/>
                  <a:pt x="8720385" y="6287728"/>
                  <a:pt x="8516958" y="6356350"/>
                </a:cubicBezTo>
                <a:cubicBezTo>
                  <a:pt x="8313531" y="6424972"/>
                  <a:pt x="8341292" y="6317305"/>
                  <a:pt x="8166946" y="6356350"/>
                </a:cubicBezTo>
                <a:cubicBezTo>
                  <a:pt x="7992600" y="6395395"/>
                  <a:pt x="7662170" y="6294096"/>
                  <a:pt x="7466922" y="6356350"/>
                </a:cubicBezTo>
                <a:cubicBezTo>
                  <a:pt x="7271674" y="6418604"/>
                  <a:pt x="6991092" y="6283546"/>
                  <a:pt x="6650228" y="6356350"/>
                </a:cubicBezTo>
                <a:cubicBezTo>
                  <a:pt x="6309364" y="6429154"/>
                  <a:pt x="6162238" y="6301719"/>
                  <a:pt x="5950204" y="6356350"/>
                </a:cubicBezTo>
                <a:cubicBezTo>
                  <a:pt x="5738170" y="6410981"/>
                  <a:pt x="5658186" y="6333920"/>
                  <a:pt x="5366850" y="6356350"/>
                </a:cubicBezTo>
                <a:cubicBezTo>
                  <a:pt x="5075514" y="6378780"/>
                  <a:pt x="5144835" y="6316286"/>
                  <a:pt x="5016838" y="6356350"/>
                </a:cubicBezTo>
                <a:cubicBezTo>
                  <a:pt x="4888841" y="6396414"/>
                  <a:pt x="4582515" y="6278603"/>
                  <a:pt x="4200144" y="6356350"/>
                </a:cubicBezTo>
                <a:cubicBezTo>
                  <a:pt x="3817773" y="6434097"/>
                  <a:pt x="3696852" y="6310181"/>
                  <a:pt x="3383449" y="6356350"/>
                </a:cubicBezTo>
                <a:cubicBezTo>
                  <a:pt x="3070047" y="6402519"/>
                  <a:pt x="2946291" y="6318913"/>
                  <a:pt x="2566755" y="6356350"/>
                </a:cubicBezTo>
                <a:cubicBezTo>
                  <a:pt x="2187219" y="6393787"/>
                  <a:pt x="2011320" y="6302092"/>
                  <a:pt x="1866731" y="6356350"/>
                </a:cubicBezTo>
                <a:cubicBezTo>
                  <a:pt x="1722142" y="6410608"/>
                  <a:pt x="1613445" y="6328062"/>
                  <a:pt x="1516719" y="6356350"/>
                </a:cubicBezTo>
                <a:cubicBezTo>
                  <a:pt x="1419993" y="6384638"/>
                  <a:pt x="1334162" y="6341521"/>
                  <a:pt x="1283377" y="6356350"/>
                </a:cubicBezTo>
                <a:cubicBezTo>
                  <a:pt x="1232592" y="6371179"/>
                  <a:pt x="824543" y="6347627"/>
                  <a:pt x="583353" y="6356350"/>
                </a:cubicBezTo>
                <a:cubicBezTo>
                  <a:pt x="342163" y="6365073"/>
                  <a:pt x="263649" y="6323722"/>
                  <a:pt x="0" y="6356350"/>
                </a:cubicBezTo>
                <a:cubicBezTo>
                  <a:pt x="-9924" y="6211959"/>
                  <a:pt x="11676" y="6073440"/>
                  <a:pt x="0" y="5969191"/>
                </a:cubicBezTo>
                <a:cubicBezTo>
                  <a:pt x="-11676" y="5864942"/>
                  <a:pt x="49975" y="5580962"/>
                  <a:pt x="0" y="5264214"/>
                </a:cubicBezTo>
                <a:cubicBezTo>
                  <a:pt x="-49975" y="4947466"/>
                  <a:pt x="56714" y="4993072"/>
                  <a:pt x="0" y="4749927"/>
                </a:cubicBezTo>
                <a:cubicBezTo>
                  <a:pt x="-56714" y="4506782"/>
                  <a:pt x="3990" y="4457427"/>
                  <a:pt x="0" y="4362767"/>
                </a:cubicBezTo>
                <a:cubicBezTo>
                  <a:pt x="-3990" y="4268107"/>
                  <a:pt x="35042" y="3997699"/>
                  <a:pt x="0" y="3657791"/>
                </a:cubicBezTo>
                <a:cubicBezTo>
                  <a:pt x="-35042" y="3317883"/>
                  <a:pt x="48173" y="3301144"/>
                  <a:pt x="0" y="3143504"/>
                </a:cubicBezTo>
                <a:cubicBezTo>
                  <a:pt x="-48173" y="2985864"/>
                  <a:pt x="53339" y="2754541"/>
                  <a:pt x="0" y="2565654"/>
                </a:cubicBezTo>
                <a:cubicBezTo>
                  <a:pt x="-53339" y="2376767"/>
                  <a:pt x="23704" y="2192368"/>
                  <a:pt x="0" y="2051367"/>
                </a:cubicBezTo>
                <a:cubicBezTo>
                  <a:pt x="-23704" y="1910366"/>
                  <a:pt x="73937" y="1504578"/>
                  <a:pt x="0" y="1346390"/>
                </a:cubicBezTo>
                <a:cubicBezTo>
                  <a:pt x="-73937" y="1188202"/>
                  <a:pt x="11902" y="1118917"/>
                  <a:pt x="0" y="895667"/>
                </a:cubicBezTo>
                <a:cubicBezTo>
                  <a:pt x="-11902" y="672417"/>
                  <a:pt x="39860" y="184054"/>
                  <a:pt x="0" y="0"/>
                </a:cubicBezTo>
                <a:close/>
              </a:path>
              <a:path w="11667066" h="6356350" stroke="0" extrusionOk="0">
                <a:moveTo>
                  <a:pt x="0" y="0"/>
                </a:moveTo>
                <a:cubicBezTo>
                  <a:pt x="235339" y="-17440"/>
                  <a:pt x="262463" y="33023"/>
                  <a:pt x="483238" y="0"/>
                </a:cubicBezTo>
                <a:cubicBezTo>
                  <a:pt x="704013" y="-33023"/>
                  <a:pt x="880524" y="57756"/>
                  <a:pt x="1072552" y="0"/>
                </a:cubicBezTo>
                <a:cubicBezTo>
                  <a:pt x="1264580" y="-57756"/>
                  <a:pt x="1413635" y="31351"/>
                  <a:pt x="1555789" y="0"/>
                </a:cubicBezTo>
                <a:cubicBezTo>
                  <a:pt x="1697943" y="-31351"/>
                  <a:pt x="1800303" y="54967"/>
                  <a:pt x="2039027" y="0"/>
                </a:cubicBezTo>
                <a:cubicBezTo>
                  <a:pt x="2277751" y="-54967"/>
                  <a:pt x="2196571" y="21638"/>
                  <a:pt x="2310111" y="0"/>
                </a:cubicBezTo>
                <a:cubicBezTo>
                  <a:pt x="2423651" y="-21638"/>
                  <a:pt x="2767517" y="75562"/>
                  <a:pt x="3111578" y="0"/>
                </a:cubicBezTo>
                <a:cubicBezTo>
                  <a:pt x="3455639" y="-75562"/>
                  <a:pt x="3394005" y="20100"/>
                  <a:pt x="3488739" y="0"/>
                </a:cubicBezTo>
                <a:cubicBezTo>
                  <a:pt x="3583473" y="-20100"/>
                  <a:pt x="3854079" y="73011"/>
                  <a:pt x="4184130" y="0"/>
                </a:cubicBezTo>
                <a:cubicBezTo>
                  <a:pt x="4514181" y="-73011"/>
                  <a:pt x="4549911" y="40783"/>
                  <a:pt x="4773444" y="0"/>
                </a:cubicBezTo>
                <a:cubicBezTo>
                  <a:pt x="4996977" y="-40783"/>
                  <a:pt x="5238160" y="61212"/>
                  <a:pt x="5362758" y="0"/>
                </a:cubicBezTo>
                <a:cubicBezTo>
                  <a:pt x="5487356" y="-61212"/>
                  <a:pt x="5739845" y="39167"/>
                  <a:pt x="5845995" y="0"/>
                </a:cubicBezTo>
                <a:cubicBezTo>
                  <a:pt x="5952145" y="-39167"/>
                  <a:pt x="6174077" y="55876"/>
                  <a:pt x="6329233" y="0"/>
                </a:cubicBezTo>
                <a:cubicBezTo>
                  <a:pt x="6484389" y="-55876"/>
                  <a:pt x="6718396" y="66356"/>
                  <a:pt x="6918547" y="0"/>
                </a:cubicBezTo>
                <a:cubicBezTo>
                  <a:pt x="7118698" y="-66356"/>
                  <a:pt x="7350427" y="61306"/>
                  <a:pt x="7720014" y="0"/>
                </a:cubicBezTo>
                <a:cubicBezTo>
                  <a:pt x="8089601" y="-61306"/>
                  <a:pt x="7995324" y="35021"/>
                  <a:pt x="8097175" y="0"/>
                </a:cubicBezTo>
                <a:cubicBezTo>
                  <a:pt x="8199026" y="-35021"/>
                  <a:pt x="8414341" y="51987"/>
                  <a:pt x="8686489" y="0"/>
                </a:cubicBezTo>
                <a:cubicBezTo>
                  <a:pt x="8958637" y="-51987"/>
                  <a:pt x="8884891" y="37071"/>
                  <a:pt x="9063650" y="0"/>
                </a:cubicBezTo>
                <a:cubicBezTo>
                  <a:pt x="9242409" y="-37071"/>
                  <a:pt x="9492055" y="95843"/>
                  <a:pt x="9865117" y="0"/>
                </a:cubicBezTo>
                <a:cubicBezTo>
                  <a:pt x="10238179" y="-95843"/>
                  <a:pt x="10375898" y="51342"/>
                  <a:pt x="10607653" y="0"/>
                </a:cubicBezTo>
                <a:cubicBezTo>
                  <a:pt x="10731823" y="51749"/>
                  <a:pt x="10806807" y="232667"/>
                  <a:pt x="10929008" y="321355"/>
                </a:cubicBezTo>
                <a:cubicBezTo>
                  <a:pt x="11051209" y="410043"/>
                  <a:pt x="11108521" y="560575"/>
                  <a:pt x="11292740" y="685087"/>
                </a:cubicBezTo>
                <a:cubicBezTo>
                  <a:pt x="11476959" y="809599"/>
                  <a:pt x="11491908" y="948598"/>
                  <a:pt x="11667066" y="1059413"/>
                </a:cubicBezTo>
                <a:cubicBezTo>
                  <a:pt x="11714434" y="1288794"/>
                  <a:pt x="11662924" y="1347155"/>
                  <a:pt x="11667066" y="1542023"/>
                </a:cubicBezTo>
                <a:cubicBezTo>
                  <a:pt x="11671208" y="1736891"/>
                  <a:pt x="11646844" y="1900129"/>
                  <a:pt x="11667066" y="2183541"/>
                </a:cubicBezTo>
                <a:cubicBezTo>
                  <a:pt x="11687288" y="2466953"/>
                  <a:pt x="11647794" y="2474141"/>
                  <a:pt x="11667066" y="2613181"/>
                </a:cubicBezTo>
                <a:cubicBezTo>
                  <a:pt x="11686338" y="2752221"/>
                  <a:pt x="11645056" y="3068840"/>
                  <a:pt x="11667066" y="3254699"/>
                </a:cubicBezTo>
                <a:cubicBezTo>
                  <a:pt x="11689076" y="3440558"/>
                  <a:pt x="11633722" y="3623170"/>
                  <a:pt x="11667066" y="3737309"/>
                </a:cubicBezTo>
                <a:cubicBezTo>
                  <a:pt x="11700410" y="3851448"/>
                  <a:pt x="11626442" y="4142898"/>
                  <a:pt x="11667066" y="4272888"/>
                </a:cubicBezTo>
                <a:cubicBezTo>
                  <a:pt x="11707690" y="4402878"/>
                  <a:pt x="11664675" y="4640327"/>
                  <a:pt x="11667066" y="4808467"/>
                </a:cubicBezTo>
                <a:cubicBezTo>
                  <a:pt x="11669457" y="4976607"/>
                  <a:pt x="11641926" y="5306565"/>
                  <a:pt x="11667066" y="5502955"/>
                </a:cubicBezTo>
                <a:cubicBezTo>
                  <a:pt x="11692206" y="5699345"/>
                  <a:pt x="11650115" y="6135132"/>
                  <a:pt x="11667066" y="6356350"/>
                </a:cubicBezTo>
                <a:cubicBezTo>
                  <a:pt x="11440416" y="6393444"/>
                  <a:pt x="11360751" y="6326939"/>
                  <a:pt x="11200383" y="6356350"/>
                </a:cubicBezTo>
                <a:cubicBezTo>
                  <a:pt x="11040015" y="6385761"/>
                  <a:pt x="10945275" y="6320524"/>
                  <a:pt x="10733701" y="6356350"/>
                </a:cubicBezTo>
                <a:cubicBezTo>
                  <a:pt x="10522127" y="6392176"/>
                  <a:pt x="10570684" y="6340275"/>
                  <a:pt x="10500359" y="6356350"/>
                </a:cubicBezTo>
                <a:cubicBezTo>
                  <a:pt x="10430034" y="6372425"/>
                  <a:pt x="10233752" y="6336254"/>
                  <a:pt x="10033677" y="6356350"/>
                </a:cubicBezTo>
                <a:cubicBezTo>
                  <a:pt x="9833602" y="6376446"/>
                  <a:pt x="9910031" y="6352215"/>
                  <a:pt x="9800335" y="6356350"/>
                </a:cubicBezTo>
                <a:cubicBezTo>
                  <a:pt x="9690639" y="6360485"/>
                  <a:pt x="9682015" y="6340072"/>
                  <a:pt x="9566994" y="6356350"/>
                </a:cubicBezTo>
                <a:cubicBezTo>
                  <a:pt x="9451973" y="6372628"/>
                  <a:pt x="9228666" y="6301371"/>
                  <a:pt x="8983641" y="6356350"/>
                </a:cubicBezTo>
                <a:cubicBezTo>
                  <a:pt x="8738616" y="6411329"/>
                  <a:pt x="8703565" y="6350227"/>
                  <a:pt x="8516958" y="6356350"/>
                </a:cubicBezTo>
                <a:cubicBezTo>
                  <a:pt x="8330351" y="6362473"/>
                  <a:pt x="8185401" y="6305429"/>
                  <a:pt x="8050276" y="6356350"/>
                </a:cubicBezTo>
                <a:cubicBezTo>
                  <a:pt x="7915151" y="6407271"/>
                  <a:pt x="7872063" y="6333405"/>
                  <a:pt x="7700264" y="6356350"/>
                </a:cubicBezTo>
                <a:cubicBezTo>
                  <a:pt x="7528465" y="6379295"/>
                  <a:pt x="7161189" y="6300746"/>
                  <a:pt x="7000240" y="6356350"/>
                </a:cubicBezTo>
                <a:cubicBezTo>
                  <a:pt x="6839291" y="6411954"/>
                  <a:pt x="6848755" y="6331726"/>
                  <a:pt x="6766898" y="6356350"/>
                </a:cubicBezTo>
                <a:cubicBezTo>
                  <a:pt x="6685041" y="6380974"/>
                  <a:pt x="6583192" y="6334699"/>
                  <a:pt x="6416886" y="6356350"/>
                </a:cubicBezTo>
                <a:cubicBezTo>
                  <a:pt x="6250580" y="6378001"/>
                  <a:pt x="6028899" y="6326697"/>
                  <a:pt x="5833533" y="6356350"/>
                </a:cubicBezTo>
                <a:cubicBezTo>
                  <a:pt x="5638167" y="6386003"/>
                  <a:pt x="5521464" y="6353917"/>
                  <a:pt x="5366850" y="6356350"/>
                </a:cubicBezTo>
                <a:cubicBezTo>
                  <a:pt x="5212236" y="6358783"/>
                  <a:pt x="5014556" y="6347583"/>
                  <a:pt x="4900168" y="6356350"/>
                </a:cubicBezTo>
                <a:cubicBezTo>
                  <a:pt x="4785780" y="6365117"/>
                  <a:pt x="4363608" y="6265986"/>
                  <a:pt x="4083473" y="6356350"/>
                </a:cubicBezTo>
                <a:cubicBezTo>
                  <a:pt x="3803338" y="6446714"/>
                  <a:pt x="3656051" y="6291116"/>
                  <a:pt x="3383449" y="6356350"/>
                </a:cubicBezTo>
                <a:cubicBezTo>
                  <a:pt x="3110847" y="6421584"/>
                  <a:pt x="3102193" y="6302572"/>
                  <a:pt x="2916766" y="6356350"/>
                </a:cubicBezTo>
                <a:cubicBezTo>
                  <a:pt x="2731339" y="6410128"/>
                  <a:pt x="2480533" y="6337039"/>
                  <a:pt x="2216743" y="6356350"/>
                </a:cubicBezTo>
                <a:cubicBezTo>
                  <a:pt x="1952953" y="6375661"/>
                  <a:pt x="1865131" y="6315250"/>
                  <a:pt x="1750060" y="6356350"/>
                </a:cubicBezTo>
                <a:cubicBezTo>
                  <a:pt x="1634989" y="6397450"/>
                  <a:pt x="1329884" y="6309045"/>
                  <a:pt x="1166707" y="6356350"/>
                </a:cubicBezTo>
                <a:cubicBezTo>
                  <a:pt x="1003530" y="6403655"/>
                  <a:pt x="1021421" y="6340040"/>
                  <a:pt x="933365" y="6356350"/>
                </a:cubicBezTo>
                <a:cubicBezTo>
                  <a:pt x="845309" y="6372660"/>
                  <a:pt x="395859" y="6341768"/>
                  <a:pt x="0" y="6356350"/>
                </a:cubicBezTo>
                <a:cubicBezTo>
                  <a:pt x="-19372" y="6277254"/>
                  <a:pt x="385" y="6061291"/>
                  <a:pt x="0" y="5969191"/>
                </a:cubicBezTo>
                <a:cubicBezTo>
                  <a:pt x="-385" y="5877091"/>
                  <a:pt x="42804" y="5730588"/>
                  <a:pt x="0" y="5582031"/>
                </a:cubicBezTo>
                <a:cubicBezTo>
                  <a:pt x="-42804" y="5433474"/>
                  <a:pt x="5064" y="5178536"/>
                  <a:pt x="0" y="4940618"/>
                </a:cubicBezTo>
                <a:cubicBezTo>
                  <a:pt x="-5064" y="4702700"/>
                  <a:pt x="63771" y="4645765"/>
                  <a:pt x="0" y="4362768"/>
                </a:cubicBezTo>
                <a:cubicBezTo>
                  <a:pt x="-63771" y="4079771"/>
                  <a:pt x="25028" y="4132060"/>
                  <a:pt x="0" y="3975608"/>
                </a:cubicBezTo>
                <a:cubicBezTo>
                  <a:pt x="-25028" y="3819156"/>
                  <a:pt x="14853" y="3481500"/>
                  <a:pt x="0" y="3334195"/>
                </a:cubicBezTo>
                <a:cubicBezTo>
                  <a:pt x="-14853" y="3186890"/>
                  <a:pt x="35719" y="2928057"/>
                  <a:pt x="0" y="2756345"/>
                </a:cubicBezTo>
                <a:cubicBezTo>
                  <a:pt x="-35719" y="2584633"/>
                  <a:pt x="55188" y="2372408"/>
                  <a:pt x="0" y="2114931"/>
                </a:cubicBezTo>
                <a:cubicBezTo>
                  <a:pt x="-55188" y="1857454"/>
                  <a:pt x="9696" y="1879080"/>
                  <a:pt x="0" y="1727772"/>
                </a:cubicBezTo>
                <a:cubicBezTo>
                  <a:pt x="-9696" y="1576464"/>
                  <a:pt x="53583" y="1276948"/>
                  <a:pt x="0" y="1149922"/>
                </a:cubicBezTo>
                <a:cubicBezTo>
                  <a:pt x="-53583" y="1022896"/>
                  <a:pt x="22903" y="917284"/>
                  <a:pt x="0" y="699198"/>
                </a:cubicBezTo>
                <a:cubicBezTo>
                  <a:pt x="-22903" y="481112"/>
                  <a:pt x="22882" y="265463"/>
                  <a:pt x="0" y="0"/>
                </a:cubicBezTo>
                <a:close/>
              </a:path>
            </a:pathLst>
          </a:custGeom>
          <a:solidFill>
            <a:schemeClr val="bg1"/>
          </a:solidFill>
          <a:ln w="38100">
            <a:solidFill>
              <a:srgbClr val="F2F568"/>
            </a:solidFill>
            <a:prstDash val="dash"/>
            <a:extLst>
              <a:ext uri="{C807C97D-BFC1-408E-A445-0C87EB9F89A2}">
                <ask:lineSketchStyleProps xmlns:ask="http://schemas.microsoft.com/office/drawing/2018/sketchyshapes" sd="2672514949">
                  <a:prstGeom prst="snip1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4458256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9EDADA"/>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3093561529"/>
      </p:ext>
    </p:extLst>
  </p:cSld>
  <p:clrMap bg1="lt1" tx1="dk1" bg2="dk2"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325A95-63DA-4970-BBCB-2542E4B6A471}" type="datetimeFigureOut">
              <a:rPr lang="en-US" smtClean="0"/>
              <a:t>12/1/2024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2E934B-B6D3-407C-B72E-3D8B5D454A42}" type="slidenum">
              <a:rPr lang="en-US" smtClean="0"/>
              <a:t>‹#›</a:t>
            </a:fld>
            <a:endParaRPr lang="en-US"/>
          </a:p>
        </p:txBody>
      </p:sp>
    </p:spTree>
    <p:extLst>
      <p:ext uri="{BB962C8B-B14F-4D97-AF65-F5344CB8AC3E}">
        <p14:creationId xmlns:p14="http://schemas.microsoft.com/office/powerpoint/2010/main" val="2850797644"/>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EFAD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EDF7F50-9DDC-429D-A844-AD51A1F5F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12E0433-87B9-4779-86C5-57874C3D41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8FD3B07-D806-4BE0-B72B-DB0275B7B0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B8137CA-D131-4EF6-9B14-D9F7E276C745}" type="datetimeFigureOut">
              <a:rPr kumimoji="0" lang="zh-CN" altLang="en-US" sz="1200" b="0" i="0" u="none" strike="noStrike" kern="1200" cap="none" spc="0" normalizeH="0" baseline="0" noProof="0" smtClean="0">
                <a:ln>
                  <a:noFill/>
                </a:ln>
                <a:solidFill>
                  <a:prstClr val="black">
                    <a:tint val="75000"/>
                  </a:prstClr>
                </a:solidFill>
                <a:effectLst/>
                <a:uLnTx/>
                <a:uFillTx/>
                <a:latin typeface="思源黑体"/>
                <a:ea typeface="字魂70号-灵悦黑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2024/12/1</a:t>
            </a:fld>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
        <p:nvSpPr>
          <p:cNvPr id="5" name="页脚占位符 4">
            <a:extLst>
              <a:ext uri="{FF2B5EF4-FFF2-40B4-BE49-F238E27FC236}">
                <a16:creationId xmlns:a16="http://schemas.microsoft.com/office/drawing/2014/main" id="{0C1F2046-F07B-4D3E-A33F-27E4276A78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
        <p:nvSpPr>
          <p:cNvPr id="6" name="灯片编号占位符 5">
            <a:extLst>
              <a:ext uri="{FF2B5EF4-FFF2-40B4-BE49-F238E27FC236}">
                <a16:creationId xmlns:a16="http://schemas.microsoft.com/office/drawing/2014/main" id="{4095F106-1773-47AA-88ED-9215FDFC77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7755A1B-FC52-483B-B683-58CCB7978464}" type="slidenum">
              <a:rPr kumimoji="0" lang="zh-CN" altLang="en-US" sz="1200" b="0" i="0" u="none" strike="noStrike" kern="1200" cap="none" spc="0" normalizeH="0" baseline="0" noProof="0" smtClean="0">
                <a:ln>
                  <a:noFill/>
                </a:ln>
                <a:solidFill>
                  <a:prstClr val="black">
                    <a:tint val="75000"/>
                  </a:prstClr>
                </a:solidFill>
                <a:effectLst/>
                <a:uLnTx/>
                <a:uFillTx/>
                <a:latin typeface="思源黑体"/>
                <a:ea typeface="字魂70号-灵悦黑体"/>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思源黑体"/>
              <a:ea typeface="字魂70号-灵悦黑体"/>
              <a:cs typeface="+mn-cs"/>
            </a:endParaRPr>
          </a:p>
        </p:txBody>
      </p:sp>
    </p:spTree>
    <p:extLst>
      <p:ext uri="{BB962C8B-B14F-4D97-AF65-F5344CB8AC3E}">
        <p14:creationId xmlns:p14="http://schemas.microsoft.com/office/powerpoint/2010/main" val="3014050128"/>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730A2F-12D9-E23A-CE74-4DD42FE057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3F0EA945-4271-125F-DB10-1AFEF109F8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DA7900B5-6E49-BBFB-3CA6-AFC94987ED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56D7289-88BD-4809-8E95-74F4C292A483}" type="datetimeFigureOut">
              <a:rPr lang="vi-VN" smtClean="0"/>
              <a:t>01/12/2024</a:t>
            </a:fld>
            <a:endParaRPr lang="vi-VN"/>
          </a:p>
        </p:txBody>
      </p:sp>
      <p:sp>
        <p:nvSpPr>
          <p:cNvPr id="5" name="Footer Placeholder 4">
            <a:extLst>
              <a:ext uri="{FF2B5EF4-FFF2-40B4-BE49-F238E27FC236}">
                <a16:creationId xmlns:a16="http://schemas.microsoft.com/office/drawing/2014/main" id="{F21532E1-6A82-AB7F-4B64-C8D571071C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vi-VN"/>
          </a:p>
        </p:txBody>
      </p:sp>
      <p:sp>
        <p:nvSpPr>
          <p:cNvPr id="6" name="Slide Number Placeholder 5">
            <a:extLst>
              <a:ext uri="{FF2B5EF4-FFF2-40B4-BE49-F238E27FC236}">
                <a16:creationId xmlns:a16="http://schemas.microsoft.com/office/drawing/2014/main" id="{E257A53A-5AF2-191C-68F7-3EF7015D82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E8F2B2E-DED0-4299-A80A-DDFB4B309677}" type="slidenum">
              <a:rPr lang="vi-VN" smtClean="0"/>
              <a:t>‹#›</a:t>
            </a:fld>
            <a:endParaRPr lang="vi-VN"/>
          </a:p>
        </p:txBody>
      </p:sp>
    </p:spTree>
    <p:extLst>
      <p:ext uri="{BB962C8B-B14F-4D97-AF65-F5344CB8AC3E}">
        <p14:creationId xmlns:p14="http://schemas.microsoft.com/office/powerpoint/2010/main" val="3900469560"/>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9590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400" y="365793"/>
            <a:ext cx="10515225" cy="1324638"/>
          </a:xfrm>
          <a:prstGeom prst="rect">
            <a:avLst/>
          </a:prstGeom>
        </p:spPr>
        <p:txBody>
          <a:bodyPr vert="horz" lIns="86277" tIns="43142" rIns="86277" bIns="43142" rtlCol="0" anchor="ctr">
            <a:normAutofit/>
          </a:bodyPr>
          <a:lstStyle/>
          <a:p>
            <a:r>
              <a:rPr lang="zh-CN" altLang="en-US"/>
              <a:t>单击此处编辑母版标题样式</a:t>
            </a:r>
          </a:p>
        </p:txBody>
      </p:sp>
      <p:sp>
        <p:nvSpPr>
          <p:cNvPr id="3" name="文本占位符 2"/>
          <p:cNvSpPr>
            <a:spLocks noGrp="1"/>
          </p:cNvSpPr>
          <p:nvPr>
            <p:ph type="body" idx="1"/>
          </p:nvPr>
        </p:nvSpPr>
        <p:spPr>
          <a:xfrm>
            <a:off x="838400" y="1825901"/>
            <a:ext cx="10515225" cy="4351729"/>
          </a:xfrm>
          <a:prstGeom prst="rect">
            <a:avLst/>
          </a:prstGeom>
        </p:spPr>
        <p:txBody>
          <a:bodyPr vert="horz" lIns="86277" tIns="43142" rIns="86277" bIns="4314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432" y="6356775"/>
            <a:ext cx="2742448" cy="364276"/>
          </a:xfrm>
          <a:prstGeom prst="rect">
            <a:avLst/>
          </a:prstGeom>
        </p:spPr>
        <p:txBody>
          <a:bodyPr vert="horz" lIns="86277" tIns="43142" rIns="86277" bIns="43142" rtlCol="0" anchor="ctr"/>
          <a:lstStyle>
            <a:lvl1pPr algn="l">
              <a:defRPr sz="1000">
                <a:solidFill>
                  <a:schemeClr val="tx1">
                    <a:tint val="75000"/>
                  </a:schemeClr>
                </a:solidFill>
              </a:defRPr>
            </a:lvl1pPr>
          </a:lstStyle>
          <a:p>
            <a:pPr defTabSz="862758" fontAlgn="base">
              <a:spcBef>
                <a:spcPct val="0"/>
              </a:spcBef>
              <a:spcAft>
                <a:spcPct val="0"/>
              </a:spcAft>
            </a:pPr>
            <a:fld id="{43A93E93-166D-47F5-9EF1-ACEABE24AEEA}" type="datetimeFigureOut">
              <a:rPr lang="zh-CN" altLang="en-US" smtClean="0">
                <a:solidFill>
                  <a:prstClr val="black">
                    <a:tint val="75000"/>
                  </a:prstClr>
                </a:solidFill>
              </a:rPr>
              <a:pPr defTabSz="862758" fontAlgn="base">
                <a:spcBef>
                  <a:spcPct val="0"/>
                </a:spcBef>
                <a:spcAft>
                  <a:spcPct val="0"/>
                </a:spcAft>
              </a:pPr>
              <a:t>2024/12/1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423" y="6356775"/>
            <a:ext cx="4115176" cy="364276"/>
          </a:xfrm>
          <a:prstGeom prst="rect">
            <a:avLst/>
          </a:prstGeom>
        </p:spPr>
        <p:txBody>
          <a:bodyPr vert="horz" lIns="86277" tIns="43142" rIns="86277" bIns="43142" rtlCol="0" anchor="ctr"/>
          <a:lstStyle>
            <a:lvl1pPr algn="ctr">
              <a:defRPr sz="1000">
                <a:solidFill>
                  <a:schemeClr val="tx1">
                    <a:tint val="75000"/>
                  </a:schemeClr>
                </a:solidFill>
              </a:defRPr>
            </a:lvl1pPr>
          </a:lstStyle>
          <a:p>
            <a:pPr defTabSz="862758" fontAlgn="base">
              <a:spcBef>
                <a:spcPct val="0"/>
              </a:spcBef>
              <a:spcAft>
                <a:spcPct val="0"/>
              </a:spcAft>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1209" y="6356775"/>
            <a:ext cx="2742448" cy="364276"/>
          </a:xfrm>
          <a:prstGeom prst="rect">
            <a:avLst/>
          </a:prstGeom>
        </p:spPr>
        <p:txBody>
          <a:bodyPr vert="horz" lIns="86277" tIns="43142" rIns="86277" bIns="43142" rtlCol="0" anchor="ctr"/>
          <a:lstStyle>
            <a:lvl1pPr algn="r">
              <a:defRPr sz="1000">
                <a:solidFill>
                  <a:schemeClr val="tx1">
                    <a:tint val="75000"/>
                  </a:schemeClr>
                </a:solidFill>
              </a:defRPr>
            </a:lvl1pPr>
          </a:lstStyle>
          <a:p>
            <a:pPr defTabSz="862758" fontAlgn="base">
              <a:spcBef>
                <a:spcPct val="0"/>
              </a:spcBef>
              <a:spcAft>
                <a:spcPct val="0"/>
              </a:spcAft>
            </a:pPr>
            <a:fld id="{118D5ACA-62CA-46DB-AD6B-12EDD6D51A23}" type="slidenum">
              <a:rPr lang="zh-CN" altLang="en-US" smtClean="0">
                <a:solidFill>
                  <a:prstClr val="black">
                    <a:tint val="75000"/>
                  </a:prstClr>
                </a:solidFill>
              </a:rPr>
              <a:pPr defTabSz="862758" fontAlgn="base">
                <a:spcBef>
                  <a:spcPct val="0"/>
                </a:spcBef>
                <a:spcAft>
                  <a:spcPct val="0"/>
                </a:spcAft>
              </a:pPr>
              <a:t>‹#›</a:t>
            </a:fld>
            <a:endParaRPr lang="zh-CN" altLang="en-US">
              <a:solidFill>
                <a:prstClr val="black">
                  <a:tint val="75000"/>
                </a:prstClr>
              </a:solidFill>
            </a:endParaRPr>
          </a:p>
        </p:txBody>
      </p:sp>
    </p:spTree>
    <p:extLst>
      <p:ext uri="{BB962C8B-B14F-4D97-AF65-F5344CB8AC3E}">
        <p14:creationId xmlns:p14="http://schemas.microsoft.com/office/powerpoint/2010/main" val="1149427453"/>
      </p:ext>
    </p:extLst>
  </p:cSld>
  <p:clrMap bg1="lt1" tx1="dk1" bg2="lt2" tx2="dk2" accent1="accent1" accent2="accent2" accent3="accent3" accent4="accent4" accent5="accent5" accent6="accent6" hlink="hlink" folHlink="folHlink"/>
  <p:sldLayoutIdLst>
    <p:sldLayoutId id="2147483705" r:id="rId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862758" rtl="0" eaLnBrk="1" latinLnBrk="0" hangingPunct="1">
        <a:lnSpc>
          <a:spcPct val="90000"/>
        </a:lnSpc>
        <a:spcBef>
          <a:spcPct val="0"/>
        </a:spcBef>
        <a:buNone/>
        <a:defRPr sz="4300" kern="1200">
          <a:solidFill>
            <a:schemeClr val="tx1"/>
          </a:solidFill>
          <a:latin typeface="+mj-lt"/>
          <a:ea typeface="+mj-ea"/>
          <a:cs typeface="+mj-cs"/>
        </a:defRPr>
      </a:lvl1pPr>
    </p:titleStyle>
    <p:bodyStyle>
      <a:lvl1pPr marL="215686" indent="-215686" algn="l" defTabSz="862758" rtl="0" eaLnBrk="1" latinLnBrk="0" hangingPunct="1">
        <a:lnSpc>
          <a:spcPct val="90000"/>
        </a:lnSpc>
        <a:spcBef>
          <a:spcPts val="947"/>
        </a:spcBef>
        <a:buFont typeface="Arial" panose="020B0604020202020204" pitchFamily="34" charset="0"/>
        <a:buChar char="•"/>
        <a:defRPr sz="2700" kern="1200">
          <a:solidFill>
            <a:schemeClr val="tx1"/>
          </a:solidFill>
          <a:latin typeface="+mn-lt"/>
          <a:ea typeface="+mn-ea"/>
          <a:cs typeface="+mn-cs"/>
        </a:defRPr>
      </a:lvl1pPr>
      <a:lvl2pPr marL="647072" indent="-215686" algn="l" defTabSz="862758" rtl="0" eaLnBrk="1" latinLnBrk="0" hangingPunct="1">
        <a:lnSpc>
          <a:spcPct val="90000"/>
        </a:lnSpc>
        <a:spcBef>
          <a:spcPts val="474"/>
        </a:spcBef>
        <a:buFont typeface="Arial" panose="020B0604020202020204" pitchFamily="34" charset="0"/>
        <a:buChar char="•"/>
        <a:defRPr sz="2300" kern="1200">
          <a:solidFill>
            <a:schemeClr val="tx1"/>
          </a:solidFill>
          <a:latin typeface="+mn-lt"/>
          <a:ea typeface="+mn-ea"/>
          <a:cs typeface="+mn-cs"/>
        </a:defRPr>
      </a:lvl2pPr>
      <a:lvl3pPr marL="1078444" indent="-215686" algn="l" defTabSz="862758" rtl="0" eaLnBrk="1" latinLnBrk="0" hangingPunct="1">
        <a:lnSpc>
          <a:spcPct val="90000"/>
        </a:lnSpc>
        <a:spcBef>
          <a:spcPts val="474"/>
        </a:spcBef>
        <a:buFont typeface="Arial" panose="020B0604020202020204" pitchFamily="34" charset="0"/>
        <a:buChar char="•"/>
        <a:defRPr sz="2000" kern="1200">
          <a:solidFill>
            <a:schemeClr val="tx1"/>
          </a:solidFill>
          <a:latin typeface="+mn-lt"/>
          <a:ea typeface="+mn-ea"/>
          <a:cs typeface="+mn-cs"/>
        </a:defRPr>
      </a:lvl3pPr>
      <a:lvl4pPr marL="1509830"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4pPr>
      <a:lvl5pPr marL="1941213"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5pPr>
      <a:lvl6pPr marL="2372587"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6pPr>
      <a:lvl7pPr marL="280396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7pPr>
      <a:lvl8pPr marL="323534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8pPr>
      <a:lvl9pPr marL="366672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62758" rtl="0" eaLnBrk="1" latinLnBrk="0" hangingPunct="1">
        <a:defRPr sz="1800" kern="1200">
          <a:solidFill>
            <a:schemeClr val="tx1"/>
          </a:solidFill>
          <a:latin typeface="+mn-lt"/>
          <a:ea typeface="+mn-ea"/>
          <a:cs typeface="+mn-cs"/>
        </a:defRPr>
      </a:lvl1pPr>
      <a:lvl2pPr marL="431380" algn="l" defTabSz="862758" rtl="0" eaLnBrk="1" latinLnBrk="0" hangingPunct="1">
        <a:defRPr sz="1800" kern="1200">
          <a:solidFill>
            <a:schemeClr val="tx1"/>
          </a:solidFill>
          <a:latin typeface="+mn-lt"/>
          <a:ea typeface="+mn-ea"/>
          <a:cs typeface="+mn-cs"/>
        </a:defRPr>
      </a:lvl2pPr>
      <a:lvl3pPr marL="862758" algn="l" defTabSz="862758" rtl="0" eaLnBrk="1" latinLnBrk="0" hangingPunct="1">
        <a:defRPr sz="1800" kern="1200">
          <a:solidFill>
            <a:schemeClr val="tx1"/>
          </a:solidFill>
          <a:latin typeface="+mn-lt"/>
          <a:ea typeface="+mn-ea"/>
          <a:cs typeface="+mn-cs"/>
        </a:defRPr>
      </a:lvl3pPr>
      <a:lvl4pPr marL="1294141" algn="l" defTabSz="862758" rtl="0" eaLnBrk="1" latinLnBrk="0" hangingPunct="1">
        <a:defRPr sz="1800" kern="1200">
          <a:solidFill>
            <a:schemeClr val="tx1"/>
          </a:solidFill>
          <a:latin typeface="+mn-lt"/>
          <a:ea typeface="+mn-ea"/>
          <a:cs typeface="+mn-cs"/>
        </a:defRPr>
      </a:lvl4pPr>
      <a:lvl5pPr marL="1725521" algn="l" defTabSz="862758" rtl="0" eaLnBrk="1" latinLnBrk="0" hangingPunct="1">
        <a:defRPr sz="1800" kern="1200">
          <a:solidFill>
            <a:schemeClr val="tx1"/>
          </a:solidFill>
          <a:latin typeface="+mn-lt"/>
          <a:ea typeface="+mn-ea"/>
          <a:cs typeface="+mn-cs"/>
        </a:defRPr>
      </a:lvl5pPr>
      <a:lvl6pPr marL="2156896" algn="l" defTabSz="862758" rtl="0" eaLnBrk="1" latinLnBrk="0" hangingPunct="1">
        <a:defRPr sz="1800" kern="1200">
          <a:solidFill>
            <a:schemeClr val="tx1"/>
          </a:solidFill>
          <a:latin typeface="+mn-lt"/>
          <a:ea typeface="+mn-ea"/>
          <a:cs typeface="+mn-cs"/>
        </a:defRPr>
      </a:lvl6pPr>
      <a:lvl7pPr marL="2588275" algn="l" defTabSz="862758" rtl="0" eaLnBrk="1" latinLnBrk="0" hangingPunct="1">
        <a:defRPr sz="1800" kern="1200">
          <a:solidFill>
            <a:schemeClr val="tx1"/>
          </a:solidFill>
          <a:latin typeface="+mn-lt"/>
          <a:ea typeface="+mn-ea"/>
          <a:cs typeface="+mn-cs"/>
        </a:defRPr>
      </a:lvl7pPr>
      <a:lvl8pPr marL="3019657" algn="l" defTabSz="862758" rtl="0" eaLnBrk="1" latinLnBrk="0" hangingPunct="1">
        <a:defRPr sz="1800" kern="1200">
          <a:solidFill>
            <a:schemeClr val="tx1"/>
          </a:solidFill>
          <a:latin typeface="+mn-lt"/>
          <a:ea typeface="+mn-ea"/>
          <a:cs typeface="+mn-cs"/>
        </a:defRPr>
      </a:lvl8pPr>
      <a:lvl9pPr marL="3451035" algn="l" defTabSz="86275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7" descr="100+ Hình nền Slide đẹp 2020"/>
          <p:cNvPicPr>
            <a:picLocks noChangeAspect="1"/>
          </p:cNvPicPr>
          <p:nvPr userDrawn="1"/>
        </p:nvPicPr>
        <p:blipFill>
          <a:blip r:embed="rId13"/>
          <a:stretch>
            <a:fillRect/>
          </a:stretch>
        </p:blipFill>
        <p:spPr>
          <a:xfrm>
            <a:off x="0" y="0"/>
            <a:ext cx="12192000" cy="6858000"/>
          </a:xfrm>
          <a:prstGeom prst="rect">
            <a:avLst/>
          </a:prstGeom>
          <a:noFill/>
          <a:ln w="9525">
            <a:noFill/>
          </a:ln>
        </p:spPr>
      </p:pic>
    </p:spTree>
    <p:extLst>
      <p:ext uri="{BB962C8B-B14F-4D97-AF65-F5344CB8AC3E}">
        <p14:creationId xmlns:p14="http://schemas.microsoft.com/office/powerpoint/2010/main" val="231571886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ransition/>
  <p:hf sldNum="0" hdr="0" ftr="0" dt="0"/>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defRPr>
      </a:lvl2pPr>
      <a:lvl3pPr algn="ctr" rtl="0" eaLnBrk="0" fontAlgn="base" hangingPunct="0">
        <a:spcBef>
          <a:spcPct val="0"/>
        </a:spcBef>
        <a:spcAft>
          <a:spcPct val="0"/>
        </a:spcAft>
        <a:defRPr sz="4400">
          <a:solidFill>
            <a:schemeClr val="tx1"/>
          </a:solidFill>
          <a:latin typeface="Calibri" panose="020F0502020204030204" charset="0"/>
        </a:defRPr>
      </a:lvl3pPr>
      <a:lvl4pPr algn="ctr" rtl="0" eaLnBrk="0" fontAlgn="base" hangingPunct="0">
        <a:spcBef>
          <a:spcPct val="0"/>
        </a:spcBef>
        <a:spcAft>
          <a:spcPct val="0"/>
        </a:spcAft>
        <a:defRPr sz="4400">
          <a:solidFill>
            <a:schemeClr val="tx1"/>
          </a:solidFill>
          <a:latin typeface="Calibri" panose="020F0502020204030204" charset="0"/>
        </a:defRPr>
      </a:lvl4pPr>
      <a:lvl5pPr algn="ctr" rtl="0" eaLnBrk="0" fontAlgn="base" hangingPunct="0">
        <a:spcBef>
          <a:spcPct val="0"/>
        </a:spcBef>
        <a:spcAft>
          <a:spcPct val="0"/>
        </a:spcAft>
        <a:defRPr sz="4400">
          <a:solidFill>
            <a:schemeClr val="tx1"/>
          </a:solidFill>
          <a:latin typeface="Calibri" panose="020F0502020204030204" charset="0"/>
        </a:defRPr>
      </a:lvl5pPr>
      <a:lvl6pPr marL="457200" algn="ctr" rtl="0" fontAlgn="base">
        <a:spcBef>
          <a:spcPct val="0"/>
        </a:spcBef>
        <a:spcAft>
          <a:spcPct val="0"/>
        </a:spcAft>
        <a:defRPr sz="4400">
          <a:solidFill>
            <a:schemeClr val="tx1"/>
          </a:solidFill>
          <a:latin typeface="Calibri" panose="020F0502020204030204" charset="0"/>
        </a:defRPr>
      </a:lvl6pPr>
      <a:lvl7pPr marL="914400" algn="ctr" rtl="0" fontAlgn="base">
        <a:spcBef>
          <a:spcPct val="0"/>
        </a:spcBef>
        <a:spcAft>
          <a:spcPct val="0"/>
        </a:spcAft>
        <a:defRPr sz="4400">
          <a:solidFill>
            <a:schemeClr val="tx1"/>
          </a:solidFill>
          <a:latin typeface="Calibri" panose="020F0502020204030204" charset="0"/>
        </a:defRPr>
      </a:lvl7pPr>
      <a:lvl8pPr marL="1371600" algn="ctr" rtl="0" fontAlgn="base">
        <a:spcBef>
          <a:spcPct val="0"/>
        </a:spcBef>
        <a:spcAft>
          <a:spcPct val="0"/>
        </a:spcAft>
        <a:defRPr sz="4400">
          <a:solidFill>
            <a:schemeClr val="tx1"/>
          </a:solidFill>
          <a:latin typeface="Calibri" panose="020F0502020204030204" charset="0"/>
        </a:defRPr>
      </a:lvl8pPr>
      <a:lvl9pPr marL="1828800" algn="ctr" rtl="0" fontAlgn="base">
        <a:spcBef>
          <a:spcPct val="0"/>
        </a:spcBef>
        <a:spcAft>
          <a:spcPct val="0"/>
        </a:spcAft>
        <a:defRPr sz="4400">
          <a:solidFill>
            <a:schemeClr val="tx1"/>
          </a:solidFill>
          <a:latin typeface="Calibri" panose="020F0502020204030204" charset="0"/>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426252"/>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Lst>
  <p:txStyles>
    <p:titleStyle>
      <a:lvl1pPr algn="l" defTabSz="914309"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405"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6559"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3714"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0868"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024"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178"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309" rtl="0" eaLnBrk="1" latinLnBrk="0" hangingPunct="1">
        <a:defRPr sz="1900" kern="1200">
          <a:solidFill>
            <a:schemeClr val="tx1"/>
          </a:solidFill>
          <a:latin typeface="+mn-lt"/>
          <a:ea typeface="+mn-ea"/>
          <a:cs typeface="+mn-cs"/>
        </a:defRPr>
      </a:lvl1pPr>
      <a:lvl2pPr marL="457155" algn="l" defTabSz="914309" rtl="0" eaLnBrk="1" latinLnBrk="0" hangingPunct="1">
        <a:defRPr sz="1900" kern="1200">
          <a:solidFill>
            <a:schemeClr val="tx1"/>
          </a:solidFill>
          <a:latin typeface="+mn-lt"/>
          <a:ea typeface="+mn-ea"/>
          <a:cs typeface="+mn-cs"/>
        </a:defRPr>
      </a:lvl2pPr>
      <a:lvl3pPr marL="914309" algn="l" defTabSz="914309" rtl="0" eaLnBrk="1" latinLnBrk="0" hangingPunct="1">
        <a:defRPr sz="1900" kern="1200">
          <a:solidFill>
            <a:schemeClr val="tx1"/>
          </a:solidFill>
          <a:latin typeface="+mn-lt"/>
          <a:ea typeface="+mn-ea"/>
          <a:cs typeface="+mn-cs"/>
        </a:defRPr>
      </a:lvl3pPr>
      <a:lvl4pPr marL="1371464" algn="l" defTabSz="914309" rtl="0" eaLnBrk="1" latinLnBrk="0" hangingPunct="1">
        <a:defRPr sz="1900" kern="1200">
          <a:solidFill>
            <a:schemeClr val="tx1"/>
          </a:solidFill>
          <a:latin typeface="+mn-lt"/>
          <a:ea typeface="+mn-ea"/>
          <a:cs typeface="+mn-cs"/>
        </a:defRPr>
      </a:lvl4pPr>
      <a:lvl5pPr marL="1827984" algn="l" defTabSz="914309" rtl="0" eaLnBrk="1" latinLnBrk="0" hangingPunct="1">
        <a:defRPr sz="1900" kern="1200">
          <a:solidFill>
            <a:schemeClr val="tx1"/>
          </a:solidFill>
          <a:latin typeface="+mn-lt"/>
          <a:ea typeface="+mn-ea"/>
          <a:cs typeface="+mn-cs"/>
        </a:defRPr>
      </a:lvl5pPr>
      <a:lvl6pPr marL="2285138" algn="l" defTabSz="914309" rtl="0" eaLnBrk="1" latinLnBrk="0" hangingPunct="1">
        <a:defRPr sz="1900" kern="1200">
          <a:solidFill>
            <a:schemeClr val="tx1"/>
          </a:solidFill>
          <a:latin typeface="+mn-lt"/>
          <a:ea typeface="+mn-ea"/>
          <a:cs typeface="+mn-cs"/>
        </a:defRPr>
      </a:lvl6pPr>
      <a:lvl7pPr marL="2742293" algn="l" defTabSz="914309" rtl="0" eaLnBrk="1" latinLnBrk="0" hangingPunct="1">
        <a:defRPr sz="1900" kern="1200">
          <a:solidFill>
            <a:schemeClr val="tx1"/>
          </a:solidFill>
          <a:latin typeface="+mn-lt"/>
          <a:ea typeface="+mn-ea"/>
          <a:cs typeface="+mn-cs"/>
        </a:defRPr>
      </a:lvl7pPr>
      <a:lvl8pPr marL="3199445" algn="l" defTabSz="914309" rtl="0" eaLnBrk="1" latinLnBrk="0" hangingPunct="1">
        <a:defRPr sz="1900" kern="1200">
          <a:solidFill>
            <a:schemeClr val="tx1"/>
          </a:solidFill>
          <a:latin typeface="+mn-lt"/>
          <a:ea typeface="+mn-ea"/>
          <a:cs typeface="+mn-cs"/>
        </a:defRPr>
      </a:lvl8pPr>
      <a:lvl9pPr marL="3656599" algn="l" defTabSz="914309"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1" name="9Slide.vn - 2019">
            <a:extLst>
              <a:ext uri="{FF2B5EF4-FFF2-40B4-BE49-F238E27FC236}">
                <a16:creationId xmlns:a16="http://schemas.microsoft.com/office/drawing/2014/main" id="{89C11212-37B4-46E9-A6AA-608E09F37FC3}"/>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1567280E-3606-4F07-B48E-BEBC6301C5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80368-EC8F-20F5-7D78-3E38AE9E2C18}"/>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5E17B-B4A5-0DA1-A35A-8EF9DA95965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B04BA-638F-48EA-A6C1-2552E34252B4}" type="datetimeFigureOut">
              <a:rPr lang="en-US" smtClean="0"/>
              <a:t>12/1/2024</a:t>
            </a:fld>
            <a:endParaRPr lang="en-US"/>
          </a:p>
        </p:txBody>
      </p:sp>
      <p:sp>
        <p:nvSpPr>
          <p:cNvPr id="5" name="Footer Placeholder 4">
            <a:extLst>
              <a:ext uri="{FF2B5EF4-FFF2-40B4-BE49-F238E27FC236}">
                <a16:creationId xmlns:a16="http://schemas.microsoft.com/office/drawing/2014/main" id="{EE7A89D5-2D57-CF0E-2ECF-99F706F3E6E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869F354-1532-5625-8002-6B51A7165358}"/>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E32A0A-668B-4BA3-A1D4-CAEC26AE557B}" type="slidenum">
              <a:rPr lang="en-US" smtClean="0"/>
              <a:t>‹#›</a:t>
            </a:fld>
            <a:endParaRPr lang="en-US"/>
          </a:p>
        </p:txBody>
      </p:sp>
    </p:spTree>
    <p:extLst>
      <p:ext uri="{BB962C8B-B14F-4D97-AF65-F5344CB8AC3E}">
        <p14:creationId xmlns:p14="http://schemas.microsoft.com/office/powerpoint/2010/main" val="169376412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 name="9Slide.vn - 2019">
            <a:extLst>
              <a:ext uri="{FF2B5EF4-FFF2-40B4-BE49-F238E27FC236}">
                <a16:creationId xmlns:a16="http://schemas.microsoft.com/office/drawing/2014/main" id="{A90D24E5-E97B-4950-AC66-19E7C166B265}"/>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FB39E1EB-DD79-79EA-3B93-C354A3548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45FFD5-D7BB-C434-8D33-D42BA0F80DF3}"/>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CC5751-7A6A-D4A4-9674-2D70DAF719E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F9E1E-4D90-4E08-BFC8-D47F362788A0}" type="datetimeFigureOut">
              <a:rPr lang="en-US" smtClean="0"/>
              <a:t>12/1/2024</a:t>
            </a:fld>
            <a:endParaRPr lang="en-US"/>
          </a:p>
        </p:txBody>
      </p:sp>
      <p:sp>
        <p:nvSpPr>
          <p:cNvPr id="5" name="Footer Placeholder 4">
            <a:extLst>
              <a:ext uri="{FF2B5EF4-FFF2-40B4-BE49-F238E27FC236}">
                <a16:creationId xmlns:a16="http://schemas.microsoft.com/office/drawing/2014/main" id="{AC7147AF-5CDD-31B1-5BEB-C88E5D6A1AB4}"/>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0CD8224-83CB-96FC-2D80-8AFE6B6413B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A8369F-1CE7-43CE-AD09-DC6AAE3D8941}" type="slidenum">
              <a:rPr lang="en-US" smtClean="0"/>
              <a:t>‹#›</a:t>
            </a:fld>
            <a:endParaRPr lang="en-US"/>
          </a:p>
        </p:txBody>
      </p:sp>
      <p:sp>
        <p:nvSpPr>
          <p:cNvPr id="7" name="Title 1">
            <a:extLst>
              <a:ext uri="{FF2B5EF4-FFF2-40B4-BE49-F238E27FC236}">
                <a16:creationId xmlns:a16="http://schemas.microsoft.com/office/drawing/2014/main" id="{F4A676CE-610F-A2A9-FD90-1BFEF37F088D}"/>
              </a:ext>
            </a:extLst>
          </p:cNvPr>
          <p:cNvSpPr txBox="1">
            <a:spLocks/>
          </p:cNvSpPr>
          <p:nvPr userDrawn="1"/>
        </p:nvSpPr>
        <p:spPr>
          <a:xfrm>
            <a:off x="838200" y="365125"/>
            <a:ext cx="10515600" cy="1325563"/>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vi-VN"/>
          </a:p>
        </p:txBody>
      </p:sp>
      <p:sp>
        <p:nvSpPr>
          <p:cNvPr id="8" name="Content Placeholder 2">
            <a:extLst>
              <a:ext uri="{FF2B5EF4-FFF2-40B4-BE49-F238E27FC236}">
                <a16:creationId xmlns:a16="http://schemas.microsoft.com/office/drawing/2014/main" id="{DC5A08D1-4818-AD07-3BB1-5AAFC0056167}"/>
              </a:ext>
            </a:extLst>
          </p:cNvPr>
          <p:cNvSpPr txBox="1">
            <a:spLocks/>
          </p:cNvSpPr>
          <p:nvPr userDrawn="1"/>
        </p:nvSpPr>
        <p:spPr>
          <a:xfrm>
            <a:off x="838200" y="1825625"/>
            <a:ext cx="10515600" cy="4351338"/>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9" name="Date Placeholder 3">
            <a:extLst>
              <a:ext uri="{FF2B5EF4-FFF2-40B4-BE49-F238E27FC236}">
                <a16:creationId xmlns:a16="http://schemas.microsoft.com/office/drawing/2014/main" id="{CB07CB20-71F0-D6A1-99A4-7726C9C1E57C}"/>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56D7289-88BD-4809-8E95-74F4C292A483}" type="datetimeFigureOut">
              <a:rPr lang="vi-VN" smtClean="0"/>
              <a:pPr/>
              <a:t>01/12/2024</a:t>
            </a:fld>
            <a:endParaRPr lang="vi-VN"/>
          </a:p>
        </p:txBody>
      </p:sp>
      <p:sp>
        <p:nvSpPr>
          <p:cNvPr id="10" name="Slide Number Placeholder 5">
            <a:extLst>
              <a:ext uri="{FF2B5EF4-FFF2-40B4-BE49-F238E27FC236}">
                <a16:creationId xmlns:a16="http://schemas.microsoft.com/office/drawing/2014/main" id="{E6FCAC97-E856-2E92-B87C-F8BE9142FDED}"/>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E8F2B2E-DED0-4299-A80A-DDFB4B309677}" type="slidenum">
              <a:rPr lang="vi-VN" smtClean="0"/>
              <a:pPr/>
              <a:t>‹#›</a:t>
            </a:fld>
            <a:endParaRPr lang="vi-VN"/>
          </a:p>
        </p:txBody>
      </p:sp>
      <p:pic>
        <p:nvPicPr>
          <p:cNvPr id="11" name="Content Placeholder 4" descr="A cartoon of a field with plants and clouds&#10;&#10;Description automatically generated">
            <a:extLst>
              <a:ext uri="{FF2B5EF4-FFF2-40B4-BE49-F238E27FC236}">
                <a16:creationId xmlns:a16="http://schemas.microsoft.com/office/drawing/2014/main" id="{6386803D-C37F-FA13-6699-2BE0AB063BBA}"/>
              </a:ext>
            </a:extLst>
          </p:cNvPr>
          <p:cNvPicPr>
            <a:picLocks noChangeAspect="1"/>
          </p:cNvPicPr>
          <p:nvPr userDrawn="1"/>
        </p:nvPicPr>
        <p:blipFill>
          <a:blip r:embed="rId13">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12" name="Rectangle: Single Corner Snipped 8">
            <a:extLst>
              <a:ext uri="{FF2B5EF4-FFF2-40B4-BE49-F238E27FC236}">
                <a16:creationId xmlns:a16="http://schemas.microsoft.com/office/drawing/2014/main" id="{898C3EDA-44B3-030F-3BF1-0B75D5232513}"/>
              </a:ext>
            </a:extLst>
          </p:cNvPr>
          <p:cNvSpPr/>
          <p:nvPr userDrawn="1"/>
        </p:nvSpPr>
        <p:spPr>
          <a:xfrm>
            <a:off x="262467" y="365125"/>
            <a:ext cx="11667066" cy="6356350"/>
          </a:xfrm>
          <a:custGeom>
            <a:avLst/>
            <a:gdLst>
              <a:gd name="connsiteX0" fmla="*/ 0 w 11667066"/>
              <a:gd name="connsiteY0" fmla="*/ 0 h 6356350"/>
              <a:gd name="connsiteX1" fmla="*/ 695391 w 11667066"/>
              <a:gd name="connsiteY1" fmla="*/ 0 h 6356350"/>
              <a:gd name="connsiteX2" fmla="*/ 1390781 w 11667066"/>
              <a:gd name="connsiteY2" fmla="*/ 0 h 6356350"/>
              <a:gd name="connsiteX3" fmla="*/ 1980095 w 11667066"/>
              <a:gd name="connsiteY3" fmla="*/ 0 h 6356350"/>
              <a:gd name="connsiteX4" fmla="*/ 2357256 w 11667066"/>
              <a:gd name="connsiteY4" fmla="*/ 0 h 6356350"/>
              <a:gd name="connsiteX5" fmla="*/ 2840494 w 11667066"/>
              <a:gd name="connsiteY5" fmla="*/ 0 h 6356350"/>
              <a:gd name="connsiteX6" fmla="*/ 3535884 w 11667066"/>
              <a:gd name="connsiteY6" fmla="*/ 0 h 6356350"/>
              <a:gd name="connsiteX7" fmla="*/ 4125198 w 11667066"/>
              <a:gd name="connsiteY7" fmla="*/ 0 h 6356350"/>
              <a:gd name="connsiteX8" fmla="*/ 4396283 w 11667066"/>
              <a:gd name="connsiteY8" fmla="*/ 0 h 6356350"/>
              <a:gd name="connsiteX9" fmla="*/ 4985597 w 11667066"/>
              <a:gd name="connsiteY9" fmla="*/ 0 h 6356350"/>
              <a:gd name="connsiteX10" fmla="*/ 5787064 w 11667066"/>
              <a:gd name="connsiteY10" fmla="*/ 0 h 6356350"/>
              <a:gd name="connsiteX11" fmla="*/ 6164225 w 11667066"/>
              <a:gd name="connsiteY11" fmla="*/ 0 h 6356350"/>
              <a:gd name="connsiteX12" fmla="*/ 6541386 w 11667066"/>
              <a:gd name="connsiteY12" fmla="*/ 0 h 6356350"/>
              <a:gd name="connsiteX13" fmla="*/ 6812470 w 11667066"/>
              <a:gd name="connsiteY13" fmla="*/ 0 h 6356350"/>
              <a:gd name="connsiteX14" fmla="*/ 7613938 w 11667066"/>
              <a:gd name="connsiteY14" fmla="*/ 0 h 6356350"/>
              <a:gd name="connsiteX15" fmla="*/ 8415405 w 11667066"/>
              <a:gd name="connsiteY15" fmla="*/ 0 h 6356350"/>
              <a:gd name="connsiteX16" fmla="*/ 8686489 w 11667066"/>
              <a:gd name="connsiteY16" fmla="*/ 0 h 6356350"/>
              <a:gd name="connsiteX17" fmla="*/ 9063650 w 11667066"/>
              <a:gd name="connsiteY17" fmla="*/ 0 h 6356350"/>
              <a:gd name="connsiteX18" fmla="*/ 9334735 w 11667066"/>
              <a:gd name="connsiteY18" fmla="*/ 0 h 6356350"/>
              <a:gd name="connsiteX19" fmla="*/ 9605819 w 11667066"/>
              <a:gd name="connsiteY19" fmla="*/ 0 h 6356350"/>
              <a:gd name="connsiteX20" fmla="*/ 9982980 w 11667066"/>
              <a:gd name="connsiteY20" fmla="*/ 0 h 6356350"/>
              <a:gd name="connsiteX21" fmla="*/ 10607653 w 11667066"/>
              <a:gd name="connsiteY21" fmla="*/ 0 h 6356350"/>
              <a:gd name="connsiteX22" fmla="*/ 10950197 w 11667066"/>
              <a:gd name="connsiteY22" fmla="*/ 342544 h 6356350"/>
              <a:gd name="connsiteX23" fmla="*/ 11324522 w 11667066"/>
              <a:gd name="connsiteY23" fmla="*/ 716869 h 6356350"/>
              <a:gd name="connsiteX24" fmla="*/ 11667066 w 11667066"/>
              <a:gd name="connsiteY24" fmla="*/ 1059413 h 6356350"/>
              <a:gd name="connsiteX25" fmla="*/ 11667066 w 11667066"/>
              <a:gd name="connsiteY25" fmla="*/ 1753900 h 6356350"/>
              <a:gd name="connsiteX26" fmla="*/ 11667066 w 11667066"/>
              <a:gd name="connsiteY26" fmla="*/ 2236510 h 6356350"/>
              <a:gd name="connsiteX27" fmla="*/ 11667066 w 11667066"/>
              <a:gd name="connsiteY27" fmla="*/ 2825059 h 6356350"/>
              <a:gd name="connsiteX28" fmla="*/ 11667066 w 11667066"/>
              <a:gd name="connsiteY28" fmla="*/ 3360638 h 6356350"/>
              <a:gd name="connsiteX29" fmla="*/ 11667066 w 11667066"/>
              <a:gd name="connsiteY29" fmla="*/ 3843248 h 6356350"/>
              <a:gd name="connsiteX30" fmla="*/ 11667066 w 11667066"/>
              <a:gd name="connsiteY30" fmla="*/ 4272888 h 6356350"/>
              <a:gd name="connsiteX31" fmla="*/ 11667066 w 11667066"/>
              <a:gd name="connsiteY31" fmla="*/ 4914406 h 6356350"/>
              <a:gd name="connsiteX32" fmla="*/ 11667066 w 11667066"/>
              <a:gd name="connsiteY32" fmla="*/ 5555924 h 6356350"/>
              <a:gd name="connsiteX33" fmla="*/ 11667066 w 11667066"/>
              <a:gd name="connsiteY33" fmla="*/ 6356350 h 6356350"/>
              <a:gd name="connsiteX34" fmla="*/ 10967042 w 11667066"/>
              <a:gd name="connsiteY34" fmla="*/ 6356350 h 6356350"/>
              <a:gd name="connsiteX35" fmla="*/ 10150347 w 11667066"/>
              <a:gd name="connsiteY35" fmla="*/ 6356350 h 6356350"/>
              <a:gd name="connsiteX36" fmla="*/ 9800335 w 11667066"/>
              <a:gd name="connsiteY36" fmla="*/ 6356350 h 6356350"/>
              <a:gd name="connsiteX37" fmla="*/ 9100311 w 11667066"/>
              <a:gd name="connsiteY37" fmla="*/ 6356350 h 6356350"/>
              <a:gd name="connsiteX38" fmla="*/ 8516958 w 11667066"/>
              <a:gd name="connsiteY38" fmla="*/ 6356350 h 6356350"/>
              <a:gd name="connsiteX39" fmla="*/ 8166946 w 11667066"/>
              <a:gd name="connsiteY39" fmla="*/ 6356350 h 6356350"/>
              <a:gd name="connsiteX40" fmla="*/ 7466922 w 11667066"/>
              <a:gd name="connsiteY40" fmla="*/ 6356350 h 6356350"/>
              <a:gd name="connsiteX41" fmla="*/ 6650228 w 11667066"/>
              <a:gd name="connsiteY41" fmla="*/ 6356350 h 6356350"/>
              <a:gd name="connsiteX42" fmla="*/ 5950204 w 11667066"/>
              <a:gd name="connsiteY42" fmla="*/ 6356350 h 6356350"/>
              <a:gd name="connsiteX43" fmla="*/ 5366850 w 11667066"/>
              <a:gd name="connsiteY43" fmla="*/ 6356350 h 6356350"/>
              <a:gd name="connsiteX44" fmla="*/ 5016838 w 11667066"/>
              <a:gd name="connsiteY44" fmla="*/ 6356350 h 6356350"/>
              <a:gd name="connsiteX45" fmla="*/ 4200144 w 11667066"/>
              <a:gd name="connsiteY45" fmla="*/ 6356350 h 6356350"/>
              <a:gd name="connsiteX46" fmla="*/ 3383449 w 11667066"/>
              <a:gd name="connsiteY46" fmla="*/ 6356350 h 6356350"/>
              <a:gd name="connsiteX47" fmla="*/ 2566755 w 11667066"/>
              <a:gd name="connsiteY47" fmla="*/ 6356350 h 6356350"/>
              <a:gd name="connsiteX48" fmla="*/ 1866731 w 11667066"/>
              <a:gd name="connsiteY48" fmla="*/ 6356350 h 6356350"/>
              <a:gd name="connsiteX49" fmla="*/ 1516719 w 11667066"/>
              <a:gd name="connsiteY49" fmla="*/ 6356350 h 6356350"/>
              <a:gd name="connsiteX50" fmla="*/ 1283377 w 11667066"/>
              <a:gd name="connsiteY50" fmla="*/ 6356350 h 6356350"/>
              <a:gd name="connsiteX51" fmla="*/ 583353 w 11667066"/>
              <a:gd name="connsiteY51" fmla="*/ 6356350 h 6356350"/>
              <a:gd name="connsiteX52" fmla="*/ 0 w 11667066"/>
              <a:gd name="connsiteY52" fmla="*/ 6356350 h 6356350"/>
              <a:gd name="connsiteX53" fmla="*/ 0 w 11667066"/>
              <a:gd name="connsiteY53" fmla="*/ 5969191 h 6356350"/>
              <a:gd name="connsiteX54" fmla="*/ 0 w 11667066"/>
              <a:gd name="connsiteY54" fmla="*/ 5264214 h 6356350"/>
              <a:gd name="connsiteX55" fmla="*/ 0 w 11667066"/>
              <a:gd name="connsiteY55" fmla="*/ 4749927 h 6356350"/>
              <a:gd name="connsiteX56" fmla="*/ 0 w 11667066"/>
              <a:gd name="connsiteY56" fmla="*/ 4362767 h 6356350"/>
              <a:gd name="connsiteX57" fmla="*/ 0 w 11667066"/>
              <a:gd name="connsiteY57" fmla="*/ 3657791 h 6356350"/>
              <a:gd name="connsiteX58" fmla="*/ 0 w 11667066"/>
              <a:gd name="connsiteY58" fmla="*/ 3143504 h 6356350"/>
              <a:gd name="connsiteX59" fmla="*/ 0 w 11667066"/>
              <a:gd name="connsiteY59" fmla="*/ 2565654 h 6356350"/>
              <a:gd name="connsiteX60" fmla="*/ 0 w 11667066"/>
              <a:gd name="connsiteY60" fmla="*/ 2051367 h 6356350"/>
              <a:gd name="connsiteX61" fmla="*/ 0 w 11667066"/>
              <a:gd name="connsiteY61" fmla="*/ 1346390 h 6356350"/>
              <a:gd name="connsiteX62" fmla="*/ 0 w 11667066"/>
              <a:gd name="connsiteY62" fmla="*/ 895667 h 6356350"/>
              <a:gd name="connsiteX63" fmla="*/ 0 w 11667066"/>
              <a:gd name="connsiteY63" fmla="*/ 0 h 635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667066" h="6356350" fill="none" extrusionOk="0">
                <a:moveTo>
                  <a:pt x="0" y="0"/>
                </a:moveTo>
                <a:cubicBezTo>
                  <a:pt x="334893" y="-61588"/>
                  <a:pt x="426227" y="27694"/>
                  <a:pt x="695391" y="0"/>
                </a:cubicBezTo>
                <a:cubicBezTo>
                  <a:pt x="964555" y="-27694"/>
                  <a:pt x="1234926" y="14150"/>
                  <a:pt x="1390781" y="0"/>
                </a:cubicBezTo>
                <a:cubicBezTo>
                  <a:pt x="1546636" y="-14150"/>
                  <a:pt x="1769196" y="52804"/>
                  <a:pt x="1980095" y="0"/>
                </a:cubicBezTo>
                <a:cubicBezTo>
                  <a:pt x="2190994" y="-52804"/>
                  <a:pt x="2184646" y="14995"/>
                  <a:pt x="2357256" y="0"/>
                </a:cubicBezTo>
                <a:cubicBezTo>
                  <a:pt x="2529866" y="-14995"/>
                  <a:pt x="2612714" y="13800"/>
                  <a:pt x="2840494" y="0"/>
                </a:cubicBezTo>
                <a:cubicBezTo>
                  <a:pt x="3068274" y="-13800"/>
                  <a:pt x="3376140" y="7267"/>
                  <a:pt x="3535884" y="0"/>
                </a:cubicBezTo>
                <a:cubicBezTo>
                  <a:pt x="3695628" y="-7267"/>
                  <a:pt x="3919547" y="65352"/>
                  <a:pt x="4125198" y="0"/>
                </a:cubicBezTo>
                <a:cubicBezTo>
                  <a:pt x="4330849" y="-65352"/>
                  <a:pt x="4319701" y="32308"/>
                  <a:pt x="4396283" y="0"/>
                </a:cubicBezTo>
                <a:cubicBezTo>
                  <a:pt x="4472865" y="-32308"/>
                  <a:pt x="4762781" y="59857"/>
                  <a:pt x="4985597" y="0"/>
                </a:cubicBezTo>
                <a:cubicBezTo>
                  <a:pt x="5208413" y="-59857"/>
                  <a:pt x="5520600" y="64940"/>
                  <a:pt x="5787064" y="0"/>
                </a:cubicBezTo>
                <a:cubicBezTo>
                  <a:pt x="6053528" y="-64940"/>
                  <a:pt x="6000166" y="41972"/>
                  <a:pt x="6164225" y="0"/>
                </a:cubicBezTo>
                <a:cubicBezTo>
                  <a:pt x="6328284" y="-41972"/>
                  <a:pt x="6401935" y="7691"/>
                  <a:pt x="6541386" y="0"/>
                </a:cubicBezTo>
                <a:cubicBezTo>
                  <a:pt x="6680837" y="-7691"/>
                  <a:pt x="6684584" y="14381"/>
                  <a:pt x="6812470" y="0"/>
                </a:cubicBezTo>
                <a:cubicBezTo>
                  <a:pt x="6940356" y="-14381"/>
                  <a:pt x="7439118" y="17145"/>
                  <a:pt x="7613938" y="0"/>
                </a:cubicBezTo>
                <a:cubicBezTo>
                  <a:pt x="7788758" y="-17145"/>
                  <a:pt x="8122723" y="48661"/>
                  <a:pt x="8415405" y="0"/>
                </a:cubicBezTo>
                <a:cubicBezTo>
                  <a:pt x="8708087" y="-48661"/>
                  <a:pt x="8605083" y="18803"/>
                  <a:pt x="8686489" y="0"/>
                </a:cubicBezTo>
                <a:cubicBezTo>
                  <a:pt x="8767895" y="-18803"/>
                  <a:pt x="8923412" y="2954"/>
                  <a:pt x="9063650" y="0"/>
                </a:cubicBezTo>
                <a:cubicBezTo>
                  <a:pt x="9203888" y="-2954"/>
                  <a:pt x="9233412" y="10453"/>
                  <a:pt x="9334735" y="0"/>
                </a:cubicBezTo>
                <a:cubicBezTo>
                  <a:pt x="9436058" y="-10453"/>
                  <a:pt x="9530876" y="20558"/>
                  <a:pt x="9605819" y="0"/>
                </a:cubicBezTo>
                <a:cubicBezTo>
                  <a:pt x="9680762" y="-20558"/>
                  <a:pt x="9877196" y="6856"/>
                  <a:pt x="9982980" y="0"/>
                </a:cubicBezTo>
                <a:cubicBezTo>
                  <a:pt x="10088764" y="-6856"/>
                  <a:pt x="10428095" y="1477"/>
                  <a:pt x="10607653" y="0"/>
                </a:cubicBezTo>
                <a:cubicBezTo>
                  <a:pt x="10793778" y="120577"/>
                  <a:pt x="10869530" y="262994"/>
                  <a:pt x="10950197" y="342544"/>
                </a:cubicBezTo>
                <a:cubicBezTo>
                  <a:pt x="11030864" y="422094"/>
                  <a:pt x="11192987" y="592319"/>
                  <a:pt x="11324522" y="716869"/>
                </a:cubicBezTo>
                <a:cubicBezTo>
                  <a:pt x="11456057" y="841419"/>
                  <a:pt x="11567464" y="1000558"/>
                  <a:pt x="11667066" y="1059413"/>
                </a:cubicBezTo>
                <a:cubicBezTo>
                  <a:pt x="11678060" y="1310167"/>
                  <a:pt x="11587684" y="1547043"/>
                  <a:pt x="11667066" y="1753900"/>
                </a:cubicBezTo>
                <a:cubicBezTo>
                  <a:pt x="11746448" y="1960757"/>
                  <a:pt x="11632308" y="2122592"/>
                  <a:pt x="11667066" y="2236510"/>
                </a:cubicBezTo>
                <a:cubicBezTo>
                  <a:pt x="11701824" y="2350428"/>
                  <a:pt x="11605500" y="2554188"/>
                  <a:pt x="11667066" y="2825059"/>
                </a:cubicBezTo>
                <a:cubicBezTo>
                  <a:pt x="11728632" y="3095930"/>
                  <a:pt x="11657475" y="3198032"/>
                  <a:pt x="11667066" y="3360638"/>
                </a:cubicBezTo>
                <a:cubicBezTo>
                  <a:pt x="11676657" y="3523244"/>
                  <a:pt x="11649131" y="3721716"/>
                  <a:pt x="11667066" y="3843248"/>
                </a:cubicBezTo>
                <a:cubicBezTo>
                  <a:pt x="11685001" y="3964780"/>
                  <a:pt x="11632397" y="4181482"/>
                  <a:pt x="11667066" y="4272888"/>
                </a:cubicBezTo>
                <a:cubicBezTo>
                  <a:pt x="11701735" y="4364294"/>
                  <a:pt x="11627448" y="4634686"/>
                  <a:pt x="11667066" y="4914406"/>
                </a:cubicBezTo>
                <a:cubicBezTo>
                  <a:pt x="11706684" y="5194126"/>
                  <a:pt x="11595975" y="5254187"/>
                  <a:pt x="11667066" y="5555924"/>
                </a:cubicBezTo>
                <a:cubicBezTo>
                  <a:pt x="11738157" y="5857661"/>
                  <a:pt x="11660744" y="6011363"/>
                  <a:pt x="11667066" y="6356350"/>
                </a:cubicBezTo>
                <a:cubicBezTo>
                  <a:pt x="11508206" y="6383429"/>
                  <a:pt x="11152786" y="6326118"/>
                  <a:pt x="10967042" y="6356350"/>
                </a:cubicBezTo>
                <a:cubicBezTo>
                  <a:pt x="10781298" y="6386582"/>
                  <a:pt x="10345128" y="6304143"/>
                  <a:pt x="10150347" y="6356350"/>
                </a:cubicBezTo>
                <a:cubicBezTo>
                  <a:pt x="9955566" y="6408557"/>
                  <a:pt x="9929340" y="6339017"/>
                  <a:pt x="9800335" y="6356350"/>
                </a:cubicBezTo>
                <a:cubicBezTo>
                  <a:pt x="9671330" y="6373683"/>
                  <a:pt x="9402566" y="6284458"/>
                  <a:pt x="9100311" y="6356350"/>
                </a:cubicBezTo>
                <a:cubicBezTo>
                  <a:pt x="8798056" y="6428242"/>
                  <a:pt x="8720385" y="6287728"/>
                  <a:pt x="8516958" y="6356350"/>
                </a:cubicBezTo>
                <a:cubicBezTo>
                  <a:pt x="8313531" y="6424972"/>
                  <a:pt x="8341292" y="6317305"/>
                  <a:pt x="8166946" y="6356350"/>
                </a:cubicBezTo>
                <a:cubicBezTo>
                  <a:pt x="7992600" y="6395395"/>
                  <a:pt x="7662170" y="6294096"/>
                  <a:pt x="7466922" y="6356350"/>
                </a:cubicBezTo>
                <a:cubicBezTo>
                  <a:pt x="7271674" y="6418604"/>
                  <a:pt x="6991092" y="6283546"/>
                  <a:pt x="6650228" y="6356350"/>
                </a:cubicBezTo>
                <a:cubicBezTo>
                  <a:pt x="6309364" y="6429154"/>
                  <a:pt x="6162238" y="6301719"/>
                  <a:pt x="5950204" y="6356350"/>
                </a:cubicBezTo>
                <a:cubicBezTo>
                  <a:pt x="5738170" y="6410981"/>
                  <a:pt x="5658186" y="6333920"/>
                  <a:pt x="5366850" y="6356350"/>
                </a:cubicBezTo>
                <a:cubicBezTo>
                  <a:pt x="5075514" y="6378780"/>
                  <a:pt x="5144835" y="6316286"/>
                  <a:pt x="5016838" y="6356350"/>
                </a:cubicBezTo>
                <a:cubicBezTo>
                  <a:pt x="4888841" y="6396414"/>
                  <a:pt x="4582515" y="6278603"/>
                  <a:pt x="4200144" y="6356350"/>
                </a:cubicBezTo>
                <a:cubicBezTo>
                  <a:pt x="3817773" y="6434097"/>
                  <a:pt x="3696852" y="6310181"/>
                  <a:pt x="3383449" y="6356350"/>
                </a:cubicBezTo>
                <a:cubicBezTo>
                  <a:pt x="3070047" y="6402519"/>
                  <a:pt x="2946291" y="6318913"/>
                  <a:pt x="2566755" y="6356350"/>
                </a:cubicBezTo>
                <a:cubicBezTo>
                  <a:pt x="2187219" y="6393787"/>
                  <a:pt x="2011320" y="6302092"/>
                  <a:pt x="1866731" y="6356350"/>
                </a:cubicBezTo>
                <a:cubicBezTo>
                  <a:pt x="1722142" y="6410608"/>
                  <a:pt x="1613445" y="6328062"/>
                  <a:pt x="1516719" y="6356350"/>
                </a:cubicBezTo>
                <a:cubicBezTo>
                  <a:pt x="1419993" y="6384638"/>
                  <a:pt x="1334162" y="6341521"/>
                  <a:pt x="1283377" y="6356350"/>
                </a:cubicBezTo>
                <a:cubicBezTo>
                  <a:pt x="1232592" y="6371179"/>
                  <a:pt x="824543" y="6347627"/>
                  <a:pt x="583353" y="6356350"/>
                </a:cubicBezTo>
                <a:cubicBezTo>
                  <a:pt x="342163" y="6365073"/>
                  <a:pt x="263649" y="6323722"/>
                  <a:pt x="0" y="6356350"/>
                </a:cubicBezTo>
                <a:cubicBezTo>
                  <a:pt x="-9924" y="6211959"/>
                  <a:pt x="11676" y="6073440"/>
                  <a:pt x="0" y="5969191"/>
                </a:cubicBezTo>
                <a:cubicBezTo>
                  <a:pt x="-11676" y="5864942"/>
                  <a:pt x="49975" y="5580962"/>
                  <a:pt x="0" y="5264214"/>
                </a:cubicBezTo>
                <a:cubicBezTo>
                  <a:pt x="-49975" y="4947466"/>
                  <a:pt x="56714" y="4993072"/>
                  <a:pt x="0" y="4749927"/>
                </a:cubicBezTo>
                <a:cubicBezTo>
                  <a:pt x="-56714" y="4506782"/>
                  <a:pt x="3990" y="4457427"/>
                  <a:pt x="0" y="4362767"/>
                </a:cubicBezTo>
                <a:cubicBezTo>
                  <a:pt x="-3990" y="4268107"/>
                  <a:pt x="35042" y="3997699"/>
                  <a:pt x="0" y="3657791"/>
                </a:cubicBezTo>
                <a:cubicBezTo>
                  <a:pt x="-35042" y="3317883"/>
                  <a:pt x="48173" y="3301144"/>
                  <a:pt x="0" y="3143504"/>
                </a:cubicBezTo>
                <a:cubicBezTo>
                  <a:pt x="-48173" y="2985864"/>
                  <a:pt x="53339" y="2754541"/>
                  <a:pt x="0" y="2565654"/>
                </a:cubicBezTo>
                <a:cubicBezTo>
                  <a:pt x="-53339" y="2376767"/>
                  <a:pt x="23704" y="2192368"/>
                  <a:pt x="0" y="2051367"/>
                </a:cubicBezTo>
                <a:cubicBezTo>
                  <a:pt x="-23704" y="1910366"/>
                  <a:pt x="73937" y="1504578"/>
                  <a:pt x="0" y="1346390"/>
                </a:cubicBezTo>
                <a:cubicBezTo>
                  <a:pt x="-73937" y="1188202"/>
                  <a:pt x="11902" y="1118917"/>
                  <a:pt x="0" y="895667"/>
                </a:cubicBezTo>
                <a:cubicBezTo>
                  <a:pt x="-11902" y="672417"/>
                  <a:pt x="39860" y="184054"/>
                  <a:pt x="0" y="0"/>
                </a:cubicBezTo>
                <a:close/>
              </a:path>
              <a:path w="11667066" h="6356350" stroke="0" extrusionOk="0">
                <a:moveTo>
                  <a:pt x="0" y="0"/>
                </a:moveTo>
                <a:cubicBezTo>
                  <a:pt x="235339" y="-17440"/>
                  <a:pt x="262463" y="33023"/>
                  <a:pt x="483238" y="0"/>
                </a:cubicBezTo>
                <a:cubicBezTo>
                  <a:pt x="704013" y="-33023"/>
                  <a:pt x="880524" y="57756"/>
                  <a:pt x="1072552" y="0"/>
                </a:cubicBezTo>
                <a:cubicBezTo>
                  <a:pt x="1264580" y="-57756"/>
                  <a:pt x="1413635" y="31351"/>
                  <a:pt x="1555789" y="0"/>
                </a:cubicBezTo>
                <a:cubicBezTo>
                  <a:pt x="1697943" y="-31351"/>
                  <a:pt x="1800303" y="54967"/>
                  <a:pt x="2039027" y="0"/>
                </a:cubicBezTo>
                <a:cubicBezTo>
                  <a:pt x="2277751" y="-54967"/>
                  <a:pt x="2196571" y="21638"/>
                  <a:pt x="2310111" y="0"/>
                </a:cubicBezTo>
                <a:cubicBezTo>
                  <a:pt x="2423651" y="-21638"/>
                  <a:pt x="2767517" y="75562"/>
                  <a:pt x="3111578" y="0"/>
                </a:cubicBezTo>
                <a:cubicBezTo>
                  <a:pt x="3455639" y="-75562"/>
                  <a:pt x="3394005" y="20100"/>
                  <a:pt x="3488739" y="0"/>
                </a:cubicBezTo>
                <a:cubicBezTo>
                  <a:pt x="3583473" y="-20100"/>
                  <a:pt x="3854079" y="73011"/>
                  <a:pt x="4184130" y="0"/>
                </a:cubicBezTo>
                <a:cubicBezTo>
                  <a:pt x="4514181" y="-73011"/>
                  <a:pt x="4549911" y="40783"/>
                  <a:pt x="4773444" y="0"/>
                </a:cubicBezTo>
                <a:cubicBezTo>
                  <a:pt x="4996977" y="-40783"/>
                  <a:pt x="5238160" y="61212"/>
                  <a:pt x="5362758" y="0"/>
                </a:cubicBezTo>
                <a:cubicBezTo>
                  <a:pt x="5487356" y="-61212"/>
                  <a:pt x="5739845" y="39167"/>
                  <a:pt x="5845995" y="0"/>
                </a:cubicBezTo>
                <a:cubicBezTo>
                  <a:pt x="5952145" y="-39167"/>
                  <a:pt x="6174077" y="55876"/>
                  <a:pt x="6329233" y="0"/>
                </a:cubicBezTo>
                <a:cubicBezTo>
                  <a:pt x="6484389" y="-55876"/>
                  <a:pt x="6718396" y="66356"/>
                  <a:pt x="6918547" y="0"/>
                </a:cubicBezTo>
                <a:cubicBezTo>
                  <a:pt x="7118698" y="-66356"/>
                  <a:pt x="7350427" y="61306"/>
                  <a:pt x="7720014" y="0"/>
                </a:cubicBezTo>
                <a:cubicBezTo>
                  <a:pt x="8089601" y="-61306"/>
                  <a:pt x="7995324" y="35021"/>
                  <a:pt x="8097175" y="0"/>
                </a:cubicBezTo>
                <a:cubicBezTo>
                  <a:pt x="8199026" y="-35021"/>
                  <a:pt x="8414341" y="51987"/>
                  <a:pt x="8686489" y="0"/>
                </a:cubicBezTo>
                <a:cubicBezTo>
                  <a:pt x="8958637" y="-51987"/>
                  <a:pt x="8884891" y="37071"/>
                  <a:pt x="9063650" y="0"/>
                </a:cubicBezTo>
                <a:cubicBezTo>
                  <a:pt x="9242409" y="-37071"/>
                  <a:pt x="9492055" y="95843"/>
                  <a:pt x="9865117" y="0"/>
                </a:cubicBezTo>
                <a:cubicBezTo>
                  <a:pt x="10238179" y="-95843"/>
                  <a:pt x="10375898" y="51342"/>
                  <a:pt x="10607653" y="0"/>
                </a:cubicBezTo>
                <a:cubicBezTo>
                  <a:pt x="10731823" y="51749"/>
                  <a:pt x="10806807" y="232667"/>
                  <a:pt x="10929008" y="321355"/>
                </a:cubicBezTo>
                <a:cubicBezTo>
                  <a:pt x="11051209" y="410043"/>
                  <a:pt x="11108521" y="560575"/>
                  <a:pt x="11292740" y="685087"/>
                </a:cubicBezTo>
                <a:cubicBezTo>
                  <a:pt x="11476959" y="809599"/>
                  <a:pt x="11491908" y="948598"/>
                  <a:pt x="11667066" y="1059413"/>
                </a:cubicBezTo>
                <a:cubicBezTo>
                  <a:pt x="11714434" y="1288794"/>
                  <a:pt x="11662924" y="1347155"/>
                  <a:pt x="11667066" y="1542023"/>
                </a:cubicBezTo>
                <a:cubicBezTo>
                  <a:pt x="11671208" y="1736891"/>
                  <a:pt x="11646844" y="1900129"/>
                  <a:pt x="11667066" y="2183541"/>
                </a:cubicBezTo>
                <a:cubicBezTo>
                  <a:pt x="11687288" y="2466953"/>
                  <a:pt x="11647794" y="2474141"/>
                  <a:pt x="11667066" y="2613181"/>
                </a:cubicBezTo>
                <a:cubicBezTo>
                  <a:pt x="11686338" y="2752221"/>
                  <a:pt x="11645056" y="3068840"/>
                  <a:pt x="11667066" y="3254699"/>
                </a:cubicBezTo>
                <a:cubicBezTo>
                  <a:pt x="11689076" y="3440558"/>
                  <a:pt x="11633722" y="3623170"/>
                  <a:pt x="11667066" y="3737309"/>
                </a:cubicBezTo>
                <a:cubicBezTo>
                  <a:pt x="11700410" y="3851448"/>
                  <a:pt x="11626442" y="4142898"/>
                  <a:pt x="11667066" y="4272888"/>
                </a:cubicBezTo>
                <a:cubicBezTo>
                  <a:pt x="11707690" y="4402878"/>
                  <a:pt x="11664675" y="4640327"/>
                  <a:pt x="11667066" y="4808467"/>
                </a:cubicBezTo>
                <a:cubicBezTo>
                  <a:pt x="11669457" y="4976607"/>
                  <a:pt x="11641926" y="5306565"/>
                  <a:pt x="11667066" y="5502955"/>
                </a:cubicBezTo>
                <a:cubicBezTo>
                  <a:pt x="11692206" y="5699345"/>
                  <a:pt x="11650115" y="6135132"/>
                  <a:pt x="11667066" y="6356350"/>
                </a:cubicBezTo>
                <a:cubicBezTo>
                  <a:pt x="11440416" y="6393444"/>
                  <a:pt x="11360751" y="6326939"/>
                  <a:pt x="11200383" y="6356350"/>
                </a:cubicBezTo>
                <a:cubicBezTo>
                  <a:pt x="11040015" y="6385761"/>
                  <a:pt x="10945275" y="6320524"/>
                  <a:pt x="10733701" y="6356350"/>
                </a:cubicBezTo>
                <a:cubicBezTo>
                  <a:pt x="10522127" y="6392176"/>
                  <a:pt x="10570684" y="6340275"/>
                  <a:pt x="10500359" y="6356350"/>
                </a:cubicBezTo>
                <a:cubicBezTo>
                  <a:pt x="10430034" y="6372425"/>
                  <a:pt x="10233752" y="6336254"/>
                  <a:pt x="10033677" y="6356350"/>
                </a:cubicBezTo>
                <a:cubicBezTo>
                  <a:pt x="9833602" y="6376446"/>
                  <a:pt x="9910031" y="6352215"/>
                  <a:pt x="9800335" y="6356350"/>
                </a:cubicBezTo>
                <a:cubicBezTo>
                  <a:pt x="9690639" y="6360485"/>
                  <a:pt x="9682015" y="6340072"/>
                  <a:pt x="9566994" y="6356350"/>
                </a:cubicBezTo>
                <a:cubicBezTo>
                  <a:pt x="9451973" y="6372628"/>
                  <a:pt x="9228666" y="6301371"/>
                  <a:pt x="8983641" y="6356350"/>
                </a:cubicBezTo>
                <a:cubicBezTo>
                  <a:pt x="8738616" y="6411329"/>
                  <a:pt x="8703565" y="6350227"/>
                  <a:pt x="8516958" y="6356350"/>
                </a:cubicBezTo>
                <a:cubicBezTo>
                  <a:pt x="8330351" y="6362473"/>
                  <a:pt x="8185401" y="6305429"/>
                  <a:pt x="8050276" y="6356350"/>
                </a:cubicBezTo>
                <a:cubicBezTo>
                  <a:pt x="7915151" y="6407271"/>
                  <a:pt x="7872063" y="6333405"/>
                  <a:pt x="7700264" y="6356350"/>
                </a:cubicBezTo>
                <a:cubicBezTo>
                  <a:pt x="7528465" y="6379295"/>
                  <a:pt x="7161189" y="6300746"/>
                  <a:pt x="7000240" y="6356350"/>
                </a:cubicBezTo>
                <a:cubicBezTo>
                  <a:pt x="6839291" y="6411954"/>
                  <a:pt x="6848755" y="6331726"/>
                  <a:pt x="6766898" y="6356350"/>
                </a:cubicBezTo>
                <a:cubicBezTo>
                  <a:pt x="6685041" y="6380974"/>
                  <a:pt x="6583192" y="6334699"/>
                  <a:pt x="6416886" y="6356350"/>
                </a:cubicBezTo>
                <a:cubicBezTo>
                  <a:pt x="6250580" y="6378001"/>
                  <a:pt x="6028899" y="6326697"/>
                  <a:pt x="5833533" y="6356350"/>
                </a:cubicBezTo>
                <a:cubicBezTo>
                  <a:pt x="5638167" y="6386003"/>
                  <a:pt x="5521464" y="6353917"/>
                  <a:pt x="5366850" y="6356350"/>
                </a:cubicBezTo>
                <a:cubicBezTo>
                  <a:pt x="5212236" y="6358783"/>
                  <a:pt x="5014556" y="6347583"/>
                  <a:pt x="4900168" y="6356350"/>
                </a:cubicBezTo>
                <a:cubicBezTo>
                  <a:pt x="4785780" y="6365117"/>
                  <a:pt x="4363608" y="6265986"/>
                  <a:pt x="4083473" y="6356350"/>
                </a:cubicBezTo>
                <a:cubicBezTo>
                  <a:pt x="3803338" y="6446714"/>
                  <a:pt x="3656051" y="6291116"/>
                  <a:pt x="3383449" y="6356350"/>
                </a:cubicBezTo>
                <a:cubicBezTo>
                  <a:pt x="3110847" y="6421584"/>
                  <a:pt x="3102193" y="6302572"/>
                  <a:pt x="2916766" y="6356350"/>
                </a:cubicBezTo>
                <a:cubicBezTo>
                  <a:pt x="2731339" y="6410128"/>
                  <a:pt x="2480533" y="6337039"/>
                  <a:pt x="2216743" y="6356350"/>
                </a:cubicBezTo>
                <a:cubicBezTo>
                  <a:pt x="1952953" y="6375661"/>
                  <a:pt x="1865131" y="6315250"/>
                  <a:pt x="1750060" y="6356350"/>
                </a:cubicBezTo>
                <a:cubicBezTo>
                  <a:pt x="1634989" y="6397450"/>
                  <a:pt x="1329884" y="6309045"/>
                  <a:pt x="1166707" y="6356350"/>
                </a:cubicBezTo>
                <a:cubicBezTo>
                  <a:pt x="1003530" y="6403655"/>
                  <a:pt x="1021421" y="6340040"/>
                  <a:pt x="933365" y="6356350"/>
                </a:cubicBezTo>
                <a:cubicBezTo>
                  <a:pt x="845309" y="6372660"/>
                  <a:pt x="395859" y="6341768"/>
                  <a:pt x="0" y="6356350"/>
                </a:cubicBezTo>
                <a:cubicBezTo>
                  <a:pt x="-19372" y="6277254"/>
                  <a:pt x="385" y="6061291"/>
                  <a:pt x="0" y="5969191"/>
                </a:cubicBezTo>
                <a:cubicBezTo>
                  <a:pt x="-385" y="5877091"/>
                  <a:pt x="42804" y="5730588"/>
                  <a:pt x="0" y="5582031"/>
                </a:cubicBezTo>
                <a:cubicBezTo>
                  <a:pt x="-42804" y="5433474"/>
                  <a:pt x="5064" y="5178536"/>
                  <a:pt x="0" y="4940618"/>
                </a:cubicBezTo>
                <a:cubicBezTo>
                  <a:pt x="-5064" y="4702700"/>
                  <a:pt x="63771" y="4645765"/>
                  <a:pt x="0" y="4362768"/>
                </a:cubicBezTo>
                <a:cubicBezTo>
                  <a:pt x="-63771" y="4079771"/>
                  <a:pt x="25028" y="4132060"/>
                  <a:pt x="0" y="3975608"/>
                </a:cubicBezTo>
                <a:cubicBezTo>
                  <a:pt x="-25028" y="3819156"/>
                  <a:pt x="14853" y="3481500"/>
                  <a:pt x="0" y="3334195"/>
                </a:cubicBezTo>
                <a:cubicBezTo>
                  <a:pt x="-14853" y="3186890"/>
                  <a:pt x="35719" y="2928057"/>
                  <a:pt x="0" y="2756345"/>
                </a:cubicBezTo>
                <a:cubicBezTo>
                  <a:pt x="-35719" y="2584633"/>
                  <a:pt x="55188" y="2372408"/>
                  <a:pt x="0" y="2114931"/>
                </a:cubicBezTo>
                <a:cubicBezTo>
                  <a:pt x="-55188" y="1857454"/>
                  <a:pt x="9696" y="1879080"/>
                  <a:pt x="0" y="1727772"/>
                </a:cubicBezTo>
                <a:cubicBezTo>
                  <a:pt x="-9696" y="1576464"/>
                  <a:pt x="53583" y="1276948"/>
                  <a:pt x="0" y="1149922"/>
                </a:cubicBezTo>
                <a:cubicBezTo>
                  <a:pt x="-53583" y="1022896"/>
                  <a:pt x="22903" y="917284"/>
                  <a:pt x="0" y="699198"/>
                </a:cubicBezTo>
                <a:cubicBezTo>
                  <a:pt x="-22903" y="481112"/>
                  <a:pt x="22882" y="265463"/>
                  <a:pt x="0" y="0"/>
                </a:cubicBezTo>
                <a:close/>
              </a:path>
            </a:pathLst>
          </a:custGeom>
          <a:solidFill>
            <a:schemeClr val="bg1"/>
          </a:solidFill>
          <a:ln w="38100">
            <a:solidFill>
              <a:srgbClr val="F2F568"/>
            </a:solidFill>
            <a:prstDash val="dash"/>
            <a:extLst>
              <a:ext uri="{C807C97D-BFC1-408E-A445-0C87EB9F89A2}">
                <ask:lineSketchStyleProps xmlns:ask="http://schemas.microsoft.com/office/drawing/2018/sketchyshapes" sd="2672514949">
                  <a:prstGeom prst="snip1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descr="A round pink label with white text and a black background&#10;&#10;Description automatically generated">
            <a:extLst>
              <a:ext uri="{FF2B5EF4-FFF2-40B4-BE49-F238E27FC236}">
                <a16:creationId xmlns:a16="http://schemas.microsoft.com/office/drawing/2014/main" id="{344585AF-C1AF-80E7-33DA-1E720DE7E1B4}"/>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89652" y="74012"/>
            <a:ext cx="1579195" cy="1579195"/>
          </a:xfrm>
          <a:prstGeom prst="rect">
            <a:avLst/>
          </a:prstGeom>
        </p:spPr>
      </p:pic>
    </p:spTree>
    <p:extLst>
      <p:ext uri="{BB962C8B-B14F-4D97-AF65-F5344CB8AC3E}">
        <p14:creationId xmlns:p14="http://schemas.microsoft.com/office/powerpoint/2010/main" val="369927766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9Slide.vn - 2019">
            <a:extLst>
              <a:ext uri="{FF2B5EF4-FFF2-40B4-BE49-F238E27FC236}">
                <a16:creationId xmlns:a16="http://schemas.microsoft.com/office/drawing/2014/main" id="{A510A2AA-60DA-5D11-D178-286B3DF3088F}"/>
              </a:ext>
            </a:extLst>
          </p:cNvPr>
          <p:cNvSpPr txBox="1"/>
          <p:nvPr userDrawn="1"/>
        </p:nvSpPr>
        <p:spPr>
          <a:xfrm>
            <a:off x="0" y="-2016442"/>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3" name="Title Placeholder 1">
            <a:extLst>
              <a:ext uri="{FF2B5EF4-FFF2-40B4-BE49-F238E27FC236}">
                <a16:creationId xmlns:a16="http://schemas.microsoft.com/office/drawing/2014/main" id="{98AF23D9-A5DF-4EEE-6BEA-46529C8A9A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4" name="Text Placeholder 2">
            <a:extLst>
              <a:ext uri="{FF2B5EF4-FFF2-40B4-BE49-F238E27FC236}">
                <a16:creationId xmlns:a16="http://schemas.microsoft.com/office/drawing/2014/main" id="{7BA9A4FF-CADF-858F-0FFF-04B74839E25D}"/>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577C51F-9BF1-CC04-5941-E68E4A53520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F9E1E-4D90-4E08-BFC8-D47F362788A0}" type="datetimeFigureOut">
              <a:rPr lang="en-US" smtClean="0"/>
              <a:t>12/1/2024</a:t>
            </a:fld>
            <a:endParaRPr lang="en-US"/>
          </a:p>
        </p:txBody>
      </p:sp>
      <p:sp>
        <p:nvSpPr>
          <p:cNvPr id="6" name="Footer Placeholder 4">
            <a:extLst>
              <a:ext uri="{FF2B5EF4-FFF2-40B4-BE49-F238E27FC236}">
                <a16:creationId xmlns:a16="http://schemas.microsoft.com/office/drawing/2014/main" id="{2497453B-3939-0000-2FB8-B9431366693A}"/>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Slide Number Placeholder 5">
            <a:extLst>
              <a:ext uri="{FF2B5EF4-FFF2-40B4-BE49-F238E27FC236}">
                <a16:creationId xmlns:a16="http://schemas.microsoft.com/office/drawing/2014/main" id="{BC01D22F-949D-4C81-890C-09339EF87D83}"/>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A8369F-1CE7-43CE-AD09-DC6AAE3D8941}" type="slidenum">
              <a:rPr lang="en-US" smtClean="0"/>
              <a:t>‹#›</a:t>
            </a:fld>
            <a:endParaRPr lang="en-US"/>
          </a:p>
        </p:txBody>
      </p:sp>
      <p:sp>
        <p:nvSpPr>
          <p:cNvPr id="9" name="Title 1">
            <a:extLst>
              <a:ext uri="{FF2B5EF4-FFF2-40B4-BE49-F238E27FC236}">
                <a16:creationId xmlns:a16="http://schemas.microsoft.com/office/drawing/2014/main" id="{2A1173AD-223D-ED9F-6904-1249856CD727}"/>
              </a:ext>
            </a:extLst>
          </p:cNvPr>
          <p:cNvSpPr txBox="1">
            <a:spLocks/>
          </p:cNvSpPr>
          <p:nvPr userDrawn="1"/>
        </p:nvSpPr>
        <p:spPr>
          <a:xfrm>
            <a:off x="838200" y="365125"/>
            <a:ext cx="10515600" cy="1325563"/>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vi-VN"/>
          </a:p>
        </p:txBody>
      </p:sp>
      <p:sp>
        <p:nvSpPr>
          <p:cNvPr id="10" name="Content Placeholder 2">
            <a:extLst>
              <a:ext uri="{FF2B5EF4-FFF2-40B4-BE49-F238E27FC236}">
                <a16:creationId xmlns:a16="http://schemas.microsoft.com/office/drawing/2014/main" id="{4003D192-FD79-FB87-FAEA-96F098302652}"/>
              </a:ext>
            </a:extLst>
          </p:cNvPr>
          <p:cNvSpPr txBox="1">
            <a:spLocks/>
          </p:cNvSpPr>
          <p:nvPr userDrawn="1"/>
        </p:nvSpPr>
        <p:spPr>
          <a:xfrm>
            <a:off x="838200" y="1825625"/>
            <a:ext cx="10515600" cy="4351338"/>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11" name="Date Placeholder 3">
            <a:extLst>
              <a:ext uri="{FF2B5EF4-FFF2-40B4-BE49-F238E27FC236}">
                <a16:creationId xmlns:a16="http://schemas.microsoft.com/office/drawing/2014/main" id="{1AD3DE9D-50AB-D944-8BF8-BB2097AD81C2}"/>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56D7289-88BD-4809-8E95-74F4C292A483}" type="datetimeFigureOut">
              <a:rPr lang="vi-VN" smtClean="0"/>
              <a:pPr/>
              <a:t>01/12/2024</a:t>
            </a:fld>
            <a:endParaRPr lang="vi-VN"/>
          </a:p>
        </p:txBody>
      </p:sp>
      <p:sp>
        <p:nvSpPr>
          <p:cNvPr id="12" name="Slide Number Placeholder 5">
            <a:extLst>
              <a:ext uri="{FF2B5EF4-FFF2-40B4-BE49-F238E27FC236}">
                <a16:creationId xmlns:a16="http://schemas.microsoft.com/office/drawing/2014/main" id="{C184E65F-9550-600D-4EC6-EAF3312AA2D8}"/>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E8F2B2E-DED0-4299-A80A-DDFB4B309677}" type="slidenum">
              <a:rPr lang="vi-VN" smtClean="0"/>
              <a:pPr/>
              <a:t>‹#›</a:t>
            </a:fld>
            <a:endParaRPr lang="vi-VN"/>
          </a:p>
        </p:txBody>
      </p:sp>
      <p:pic>
        <p:nvPicPr>
          <p:cNvPr id="13" name="Content Placeholder 4" descr="A cartoon of a field with plants and clouds&#10;&#10;Description automatically generated">
            <a:extLst>
              <a:ext uri="{FF2B5EF4-FFF2-40B4-BE49-F238E27FC236}">
                <a16:creationId xmlns:a16="http://schemas.microsoft.com/office/drawing/2014/main" id="{D9AF0258-3168-CBE1-B578-2C4512E0EB9A}"/>
              </a:ext>
            </a:extLst>
          </p:cNvPr>
          <p:cNvPicPr>
            <a:picLocks noChangeAspect="1"/>
          </p:cNvPicPr>
          <p:nvPr userDrawn="1"/>
        </p:nvPicPr>
        <p:blipFill>
          <a:blip r:embed="rId13">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14" name="Rectangle: Single Corner Snipped 8">
            <a:extLst>
              <a:ext uri="{FF2B5EF4-FFF2-40B4-BE49-F238E27FC236}">
                <a16:creationId xmlns:a16="http://schemas.microsoft.com/office/drawing/2014/main" id="{E9405A2E-12C2-A256-DD12-AA120878F093}"/>
              </a:ext>
            </a:extLst>
          </p:cNvPr>
          <p:cNvSpPr/>
          <p:nvPr userDrawn="1"/>
        </p:nvSpPr>
        <p:spPr>
          <a:xfrm>
            <a:off x="262467" y="365125"/>
            <a:ext cx="11667066" cy="6356350"/>
          </a:xfrm>
          <a:custGeom>
            <a:avLst/>
            <a:gdLst>
              <a:gd name="connsiteX0" fmla="*/ 0 w 11667066"/>
              <a:gd name="connsiteY0" fmla="*/ 0 h 6356350"/>
              <a:gd name="connsiteX1" fmla="*/ 695391 w 11667066"/>
              <a:gd name="connsiteY1" fmla="*/ 0 h 6356350"/>
              <a:gd name="connsiteX2" fmla="*/ 1390781 w 11667066"/>
              <a:gd name="connsiteY2" fmla="*/ 0 h 6356350"/>
              <a:gd name="connsiteX3" fmla="*/ 1980095 w 11667066"/>
              <a:gd name="connsiteY3" fmla="*/ 0 h 6356350"/>
              <a:gd name="connsiteX4" fmla="*/ 2357256 w 11667066"/>
              <a:gd name="connsiteY4" fmla="*/ 0 h 6356350"/>
              <a:gd name="connsiteX5" fmla="*/ 2840494 w 11667066"/>
              <a:gd name="connsiteY5" fmla="*/ 0 h 6356350"/>
              <a:gd name="connsiteX6" fmla="*/ 3535884 w 11667066"/>
              <a:gd name="connsiteY6" fmla="*/ 0 h 6356350"/>
              <a:gd name="connsiteX7" fmla="*/ 4125198 w 11667066"/>
              <a:gd name="connsiteY7" fmla="*/ 0 h 6356350"/>
              <a:gd name="connsiteX8" fmla="*/ 4396283 w 11667066"/>
              <a:gd name="connsiteY8" fmla="*/ 0 h 6356350"/>
              <a:gd name="connsiteX9" fmla="*/ 4985597 w 11667066"/>
              <a:gd name="connsiteY9" fmla="*/ 0 h 6356350"/>
              <a:gd name="connsiteX10" fmla="*/ 5787064 w 11667066"/>
              <a:gd name="connsiteY10" fmla="*/ 0 h 6356350"/>
              <a:gd name="connsiteX11" fmla="*/ 6164225 w 11667066"/>
              <a:gd name="connsiteY11" fmla="*/ 0 h 6356350"/>
              <a:gd name="connsiteX12" fmla="*/ 6541386 w 11667066"/>
              <a:gd name="connsiteY12" fmla="*/ 0 h 6356350"/>
              <a:gd name="connsiteX13" fmla="*/ 6812470 w 11667066"/>
              <a:gd name="connsiteY13" fmla="*/ 0 h 6356350"/>
              <a:gd name="connsiteX14" fmla="*/ 7613938 w 11667066"/>
              <a:gd name="connsiteY14" fmla="*/ 0 h 6356350"/>
              <a:gd name="connsiteX15" fmla="*/ 8415405 w 11667066"/>
              <a:gd name="connsiteY15" fmla="*/ 0 h 6356350"/>
              <a:gd name="connsiteX16" fmla="*/ 8686489 w 11667066"/>
              <a:gd name="connsiteY16" fmla="*/ 0 h 6356350"/>
              <a:gd name="connsiteX17" fmla="*/ 9063650 w 11667066"/>
              <a:gd name="connsiteY17" fmla="*/ 0 h 6356350"/>
              <a:gd name="connsiteX18" fmla="*/ 9334735 w 11667066"/>
              <a:gd name="connsiteY18" fmla="*/ 0 h 6356350"/>
              <a:gd name="connsiteX19" fmla="*/ 9605819 w 11667066"/>
              <a:gd name="connsiteY19" fmla="*/ 0 h 6356350"/>
              <a:gd name="connsiteX20" fmla="*/ 9982980 w 11667066"/>
              <a:gd name="connsiteY20" fmla="*/ 0 h 6356350"/>
              <a:gd name="connsiteX21" fmla="*/ 10607653 w 11667066"/>
              <a:gd name="connsiteY21" fmla="*/ 0 h 6356350"/>
              <a:gd name="connsiteX22" fmla="*/ 10950197 w 11667066"/>
              <a:gd name="connsiteY22" fmla="*/ 342544 h 6356350"/>
              <a:gd name="connsiteX23" fmla="*/ 11324522 w 11667066"/>
              <a:gd name="connsiteY23" fmla="*/ 716869 h 6356350"/>
              <a:gd name="connsiteX24" fmla="*/ 11667066 w 11667066"/>
              <a:gd name="connsiteY24" fmla="*/ 1059413 h 6356350"/>
              <a:gd name="connsiteX25" fmla="*/ 11667066 w 11667066"/>
              <a:gd name="connsiteY25" fmla="*/ 1753900 h 6356350"/>
              <a:gd name="connsiteX26" fmla="*/ 11667066 w 11667066"/>
              <a:gd name="connsiteY26" fmla="*/ 2236510 h 6356350"/>
              <a:gd name="connsiteX27" fmla="*/ 11667066 w 11667066"/>
              <a:gd name="connsiteY27" fmla="*/ 2825059 h 6356350"/>
              <a:gd name="connsiteX28" fmla="*/ 11667066 w 11667066"/>
              <a:gd name="connsiteY28" fmla="*/ 3360638 h 6356350"/>
              <a:gd name="connsiteX29" fmla="*/ 11667066 w 11667066"/>
              <a:gd name="connsiteY29" fmla="*/ 3843248 h 6356350"/>
              <a:gd name="connsiteX30" fmla="*/ 11667066 w 11667066"/>
              <a:gd name="connsiteY30" fmla="*/ 4272888 h 6356350"/>
              <a:gd name="connsiteX31" fmla="*/ 11667066 w 11667066"/>
              <a:gd name="connsiteY31" fmla="*/ 4914406 h 6356350"/>
              <a:gd name="connsiteX32" fmla="*/ 11667066 w 11667066"/>
              <a:gd name="connsiteY32" fmla="*/ 5555924 h 6356350"/>
              <a:gd name="connsiteX33" fmla="*/ 11667066 w 11667066"/>
              <a:gd name="connsiteY33" fmla="*/ 6356350 h 6356350"/>
              <a:gd name="connsiteX34" fmla="*/ 10967042 w 11667066"/>
              <a:gd name="connsiteY34" fmla="*/ 6356350 h 6356350"/>
              <a:gd name="connsiteX35" fmla="*/ 10150347 w 11667066"/>
              <a:gd name="connsiteY35" fmla="*/ 6356350 h 6356350"/>
              <a:gd name="connsiteX36" fmla="*/ 9800335 w 11667066"/>
              <a:gd name="connsiteY36" fmla="*/ 6356350 h 6356350"/>
              <a:gd name="connsiteX37" fmla="*/ 9100311 w 11667066"/>
              <a:gd name="connsiteY37" fmla="*/ 6356350 h 6356350"/>
              <a:gd name="connsiteX38" fmla="*/ 8516958 w 11667066"/>
              <a:gd name="connsiteY38" fmla="*/ 6356350 h 6356350"/>
              <a:gd name="connsiteX39" fmla="*/ 8166946 w 11667066"/>
              <a:gd name="connsiteY39" fmla="*/ 6356350 h 6356350"/>
              <a:gd name="connsiteX40" fmla="*/ 7466922 w 11667066"/>
              <a:gd name="connsiteY40" fmla="*/ 6356350 h 6356350"/>
              <a:gd name="connsiteX41" fmla="*/ 6650228 w 11667066"/>
              <a:gd name="connsiteY41" fmla="*/ 6356350 h 6356350"/>
              <a:gd name="connsiteX42" fmla="*/ 5950204 w 11667066"/>
              <a:gd name="connsiteY42" fmla="*/ 6356350 h 6356350"/>
              <a:gd name="connsiteX43" fmla="*/ 5366850 w 11667066"/>
              <a:gd name="connsiteY43" fmla="*/ 6356350 h 6356350"/>
              <a:gd name="connsiteX44" fmla="*/ 5016838 w 11667066"/>
              <a:gd name="connsiteY44" fmla="*/ 6356350 h 6356350"/>
              <a:gd name="connsiteX45" fmla="*/ 4200144 w 11667066"/>
              <a:gd name="connsiteY45" fmla="*/ 6356350 h 6356350"/>
              <a:gd name="connsiteX46" fmla="*/ 3383449 w 11667066"/>
              <a:gd name="connsiteY46" fmla="*/ 6356350 h 6356350"/>
              <a:gd name="connsiteX47" fmla="*/ 2566755 w 11667066"/>
              <a:gd name="connsiteY47" fmla="*/ 6356350 h 6356350"/>
              <a:gd name="connsiteX48" fmla="*/ 1866731 w 11667066"/>
              <a:gd name="connsiteY48" fmla="*/ 6356350 h 6356350"/>
              <a:gd name="connsiteX49" fmla="*/ 1516719 w 11667066"/>
              <a:gd name="connsiteY49" fmla="*/ 6356350 h 6356350"/>
              <a:gd name="connsiteX50" fmla="*/ 1283377 w 11667066"/>
              <a:gd name="connsiteY50" fmla="*/ 6356350 h 6356350"/>
              <a:gd name="connsiteX51" fmla="*/ 583353 w 11667066"/>
              <a:gd name="connsiteY51" fmla="*/ 6356350 h 6356350"/>
              <a:gd name="connsiteX52" fmla="*/ 0 w 11667066"/>
              <a:gd name="connsiteY52" fmla="*/ 6356350 h 6356350"/>
              <a:gd name="connsiteX53" fmla="*/ 0 w 11667066"/>
              <a:gd name="connsiteY53" fmla="*/ 5969191 h 6356350"/>
              <a:gd name="connsiteX54" fmla="*/ 0 w 11667066"/>
              <a:gd name="connsiteY54" fmla="*/ 5264214 h 6356350"/>
              <a:gd name="connsiteX55" fmla="*/ 0 w 11667066"/>
              <a:gd name="connsiteY55" fmla="*/ 4749927 h 6356350"/>
              <a:gd name="connsiteX56" fmla="*/ 0 w 11667066"/>
              <a:gd name="connsiteY56" fmla="*/ 4362767 h 6356350"/>
              <a:gd name="connsiteX57" fmla="*/ 0 w 11667066"/>
              <a:gd name="connsiteY57" fmla="*/ 3657791 h 6356350"/>
              <a:gd name="connsiteX58" fmla="*/ 0 w 11667066"/>
              <a:gd name="connsiteY58" fmla="*/ 3143504 h 6356350"/>
              <a:gd name="connsiteX59" fmla="*/ 0 w 11667066"/>
              <a:gd name="connsiteY59" fmla="*/ 2565654 h 6356350"/>
              <a:gd name="connsiteX60" fmla="*/ 0 w 11667066"/>
              <a:gd name="connsiteY60" fmla="*/ 2051367 h 6356350"/>
              <a:gd name="connsiteX61" fmla="*/ 0 w 11667066"/>
              <a:gd name="connsiteY61" fmla="*/ 1346390 h 6356350"/>
              <a:gd name="connsiteX62" fmla="*/ 0 w 11667066"/>
              <a:gd name="connsiteY62" fmla="*/ 895667 h 6356350"/>
              <a:gd name="connsiteX63" fmla="*/ 0 w 11667066"/>
              <a:gd name="connsiteY63" fmla="*/ 0 h 635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667066" h="6356350" fill="none" extrusionOk="0">
                <a:moveTo>
                  <a:pt x="0" y="0"/>
                </a:moveTo>
                <a:cubicBezTo>
                  <a:pt x="334893" y="-61588"/>
                  <a:pt x="426227" y="27694"/>
                  <a:pt x="695391" y="0"/>
                </a:cubicBezTo>
                <a:cubicBezTo>
                  <a:pt x="964555" y="-27694"/>
                  <a:pt x="1234926" y="14150"/>
                  <a:pt x="1390781" y="0"/>
                </a:cubicBezTo>
                <a:cubicBezTo>
                  <a:pt x="1546636" y="-14150"/>
                  <a:pt x="1769196" y="52804"/>
                  <a:pt x="1980095" y="0"/>
                </a:cubicBezTo>
                <a:cubicBezTo>
                  <a:pt x="2190994" y="-52804"/>
                  <a:pt x="2184646" y="14995"/>
                  <a:pt x="2357256" y="0"/>
                </a:cubicBezTo>
                <a:cubicBezTo>
                  <a:pt x="2529866" y="-14995"/>
                  <a:pt x="2612714" y="13800"/>
                  <a:pt x="2840494" y="0"/>
                </a:cubicBezTo>
                <a:cubicBezTo>
                  <a:pt x="3068274" y="-13800"/>
                  <a:pt x="3376140" y="7267"/>
                  <a:pt x="3535884" y="0"/>
                </a:cubicBezTo>
                <a:cubicBezTo>
                  <a:pt x="3695628" y="-7267"/>
                  <a:pt x="3919547" y="65352"/>
                  <a:pt x="4125198" y="0"/>
                </a:cubicBezTo>
                <a:cubicBezTo>
                  <a:pt x="4330849" y="-65352"/>
                  <a:pt x="4319701" y="32308"/>
                  <a:pt x="4396283" y="0"/>
                </a:cubicBezTo>
                <a:cubicBezTo>
                  <a:pt x="4472865" y="-32308"/>
                  <a:pt x="4762781" y="59857"/>
                  <a:pt x="4985597" y="0"/>
                </a:cubicBezTo>
                <a:cubicBezTo>
                  <a:pt x="5208413" y="-59857"/>
                  <a:pt x="5520600" y="64940"/>
                  <a:pt x="5787064" y="0"/>
                </a:cubicBezTo>
                <a:cubicBezTo>
                  <a:pt x="6053528" y="-64940"/>
                  <a:pt x="6000166" y="41972"/>
                  <a:pt x="6164225" y="0"/>
                </a:cubicBezTo>
                <a:cubicBezTo>
                  <a:pt x="6328284" y="-41972"/>
                  <a:pt x="6401935" y="7691"/>
                  <a:pt x="6541386" y="0"/>
                </a:cubicBezTo>
                <a:cubicBezTo>
                  <a:pt x="6680837" y="-7691"/>
                  <a:pt x="6684584" y="14381"/>
                  <a:pt x="6812470" y="0"/>
                </a:cubicBezTo>
                <a:cubicBezTo>
                  <a:pt x="6940356" y="-14381"/>
                  <a:pt x="7439118" y="17145"/>
                  <a:pt x="7613938" y="0"/>
                </a:cubicBezTo>
                <a:cubicBezTo>
                  <a:pt x="7788758" y="-17145"/>
                  <a:pt x="8122723" y="48661"/>
                  <a:pt x="8415405" y="0"/>
                </a:cubicBezTo>
                <a:cubicBezTo>
                  <a:pt x="8708087" y="-48661"/>
                  <a:pt x="8605083" y="18803"/>
                  <a:pt x="8686489" y="0"/>
                </a:cubicBezTo>
                <a:cubicBezTo>
                  <a:pt x="8767895" y="-18803"/>
                  <a:pt x="8923412" y="2954"/>
                  <a:pt x="9063650" y="0"/>
                </a:cubicBezTo>
                <a:cubicBezTo>
                  <a:pt x="9203888" y="-2954"/>
                  <a:pt x="9233412" y="10453"/>
                  <a:pt x="9334735" y="0"/>
                </a:cubicBezTo>
                <a:cubicBezTo>
                  <a:pt x="9436058" y="-10453"/>
                  <a:pt x="9530876" y="20558"/>
                  <a:pt x="9605819" y="0"/>
                </a:cubicBezTo>
                <a:cubicBezTo>
                  <a:pt x="9680762" y="-20558"/>
                  <a:pt x="9877196" y="6856"/>
                  <a:pt x="9982980" y="0"/>
                </a:cubicBezTo>
                <a:cubicBezTo>
                  <a:pt x="10088764" y="-6856"/>
                  <a:pt x="10428095" y="1477"/>
                  <a:pt x="10607653" y="0"/>
                </a:cubicBezTo>
                <a:cubicBezTo>
                  <a:pt x="10793778" y="120577"/>
                  <a:pt x="10869530" y="262994"/>
                  <a:pt x="10950197" y="342544"/>
                </a:cubicBezTo>
                <a:cubicBezTo>
                  <a:pt x="11030864" y="422094"/>
                  <a:pt x="11192987" y="592319"/>
                  <a:pt x="11324522" y="716869"/>
                </a:cubicBezTo>
                <a:cubicBezTo>
                  <a:pt x="11456057" y="841419"/>
                  <a:pt x="11567464" y="1000558"/>
                  <a:pt x="11667066" y="1059413"/>
                </a:cubicBezTo>
                <a:cubicBezTo>
                  <a:pt x="11678060" y="1310167"/>
                  <a:pt x="11587684" y="1547043"/>
                  <a:pt x="11667066" y="1753900"/>
                </a:cubicBezTo>
                <a:cubicBezTo>
                  <a:pt x="11746448" y="1960757"/>
                  <a:pt x="11632308" y="2122592"/>
                  <a:pt x="11667066" y="2236510"/>
                </a:cubicBezTo>
                <a:cubicBezTo>
                  <a:pt x="11701824" y="2350428"/>
                  <a:pt x="11605500" y="2554188"/>
                  <a:pt x="11667066" y="2825059"/>
                </a:cubicBezTo>
                <a:cubicBezTo>
                  <a:pt x="11728632" y="3095930"/>
                  <a:pt x="11657475" y="3198032"/>
                  <a:pt x="11667066" y="3360638"/>
                </a:cubicBezTo>
                <a:cubicBezTo>
                  <a:pt x="11676657" y="3523244"/>
                  <a:pt x="11649131" y="3721716"/>
                  <a:pt x="11667066" y="3843248"/>
                </a:cubicBezTo>
                <a:cubicBezTo>
                  <a:pt x="11685001" y="3964780"/>
                  <a:pt x="11632397" y="4181482"/>
                  <a:pt x="11667066" y="4272888"/>
                </a:cubicBezTo>
                <a:cubicBezTo>
                  <a:pt x="11701735" y="4364294"/>
                  <a:pt x="11627448" y="4634686"/>
                  <a:pt x="11667066" y="4914406"/>
                </a:cubicBezTo>
                <a:cubicBezTo>
                  <a:pt x="11706684" y="5194126"/>
                  <a:pt x="11595975" y="5254187"/>
                  <a:pt x="11667066" y="5555924"/>
                </a:cubicBezTo>
                <a:cubicBezTo>
                  <a:pt x="11738157" y="5857661"/>
                  <a:pt x="11660744" y="6011363"/>
                  <a:pt x="11667066" y="6356350"/>
                </a:cubicBezTo>
                <a:cubicBezTo>
                  <a:pt x="11508206" y="6383429"/>
                  <a:pt x="11152786" y="6326118"/>
                  <a:pt x="10967042" y="6356350"/>
                </a:cubicBezTo>
                <a:cubicBezTo>
                  <a:pt x="10781298" y="6386582"/>
                  <a:pt x="10345128" y="6304143"/>
                  <a:pt x="10150347" y="6356350"/>
                </a:cubicBezTo>
                <a:cubicBezTo>
                  <a:pt x="9955566" y="6408557"/>
                  <a:pt x="9929340" y="6339017"/>
                  <a:pt x="9800335" y="6356350"/>
                </a:cubicBezTo>
                <a:cubicBezTo>
                  <a:pt x="9671330" y="6373683"/>
                  <a:pt x="9402566" y="6284458"/>
                  <a:pt x="9100311" y="6356350"/>
                </a:cubicBezTo>
                <a:cubicBezTo>
                  <a:pt x="8798056" y="6428242"/>
                  <a:pt x="8720385" y="6287728"/>
                  <a:pt x="8516958" y="6356350"/>
                </a:cubicBezTo>
                <a:cubicBezTo>
                  <a:pt x="8313531" y="6424972"/>
                  <a:pt x="8341292" y="6317305"/>
                  <a:pt x="8166946" y="6356350"/>
                </a:cubicBezTo>
                <a:cubicBezTo>
                  <a:pt x="7992600" y="6395395"/>
                  <a:pt x="7662170" y="6294096"/>
                  <a:pt x="7466922" y="6356350"/>
                </a:cubicBezTo>
                <a:cubicBezTo>
                  <a:pt x="7271674" y="6418604"/>
                  <a:pt x="6991092" y="6283546"/>
                  <a:pt x="6650228" y="6356350"/>
                </a:cubicBezTo>
                <a:cubicBezTo>
                  <a:pt x="6309364" y="6429154"/>
                  <a:pt x="6162238" y="6301719"/>
                  <a:pt x="5950204" y="6356350"/>
                </a:cubicBezTo>
                <a:cubicBezTo>
                  <a:pt x="5738170" y="6410981"/>
                  <a:pt x="5658186" y="6333920"/>
                  <a:pt x="5366850" y="6356350"/>
                </a:cubicBezTo>
                <a:cubicBezTo>
                  <a:pt x="5075514" y="6378780"/>
                  <a:pt x="5144835" y="6316286"/>
                  <a:pt x="5016838" y="6356350"/>
                </a:cubicBezTo>
                <a:cubicBezTo>
                  <a:pt x="4888841" y="6396414"/>
                  <a:pt x="4582515" y="6278603"/>
                  <a:pt x="4200144" y="6356350"/>
                </a:cubicBezTo>
                <a:cubicBezTo>
                  <a:pt x="3817773" y="6434097"/>
                  <a:pt x="3696852" y="6310181"/>
                  <a:pt x="3383449" y="6356350"/>
                </a:cubicBezTo>
                <a:cubicBezTo>
                  <a:pt x="3070047" y="6402519"/>
                  <a:pt x="2946291" y="6318913"/>
                  <a:pt x="2566755" y="6356350"/>
                </a:cubicBezTo>
                <a:cubicBezTo>
                  <a:pt x="2187219" y="6393787"/>
                  <a:pt x="2011320" y="6302092"/>
                  <a:pt x="1866731" y="6356350"/>
                </a:cubicBezTo>
                <a:cubicBezTo>
                  <a:pt x="1722142" y="6410608"/>
                  <a:pt x="1613445" y="6328062"/>
                  <a:pt x="1516719" y="6356350"/>
                </a:cubicBezTo>
                <a:cubicBezTo>
                  <a:pt x="1419993" y="6384638"/>
                  <a:pt x="1334162" y="6341521"/>
                  <a:pt x="1283377" y="6356350"/>
                </a:cubicBezTo>
                <a:cubicBezTo>
                  <a:pt x="1232592" y="6371179"/>
                  <a:pt x="824543" y="6347627"/>
                  <a:pt x="583353" y="6356350"/>
                </a:cubicBezTo>
                <a:cubicBezTo>
                  <a:pt x="342163" y="6365073"/>
                  <a:pt x="263649" y="6323722"/>
                  <a:pt x="0" y="6356350"/>
                </a:cubicBezTo>
                <a:cubicBezTo>
                  <a:pt x="-9924" y="6211959"/>
                  <a:pt x="11676" y="6073440"/>
                  <a:pt x="0" y="5969191"/>
                </a:cubicBezTo>
                <a:cubicBezTo>
                  <a:pt x="-11676" y="5864942"/>
                  <a:pt x="49975" y="5580962"/>
                  <a:pt x="0" y="5264214"/>
                </a:cubicBezTo>
                <a:cubicBezTo>
                  <a:pt x="-49975" y="4947466"/>
                  <a:pt x="56714" y="4993072"/>
                  <a:pt x="0" y="4749927"/>
                </a:cubicBezTo>
                <a:cubicBezTo>
                  <a:pt x="-56714" y="4506782"/>
                  <a:pt x="3990" y="4457427"/>
                  <a:pt x="0" y="4362767"/>
                </a:cubicBezTo>
                <a:cubicBezTo>
                  <a:pt x="-3990" y="4268107"/>
                  <a:pt x="35042" y="3997699"/>
                  <a:pt x="0" y="3657791"/>
                </a:cubicBezTo>
                <a:cubicBezTo>
                  <a:pt x="-35042" y="3317883"/>
                  <a:pt x="48173" y="3301144"/>
                  <a:pt x="0" y="3143504"/>
                </a:cubicBezTo>
                <a:cubicBezTo>
                  <a:pt x="-48173" y="2985864"/>
                  <a:pt x="53339" y="2754541"/>
                  <a:pt x="0" y="2565654"/>
                </a:cubicBezTo>
                <a:cubicBezTo>
                  <a:pt x="-53339" y="2376767"/>
                  <a:pt x="23704" y="2192368"/>
                  <a:pt x="0" y="2051367"/>
                </a:cubicBezTo>
                <a:cubicBezTo>
                  <a:pt x="-23704" y="1910366"/>
                  <a:pt x="73937" y="1504578"/>
                  <a:pt x="0" y="1346390"/>
                </a:cubicBezTo>
                <a:cubicBezTo>
                  <a:pt x="-73937" y="1188202"/>
                  <a:pt x="11902" y="1118917"/>
                  <a:pt x="0" y="895667"/>
                </a:cubicBezTo>
                <a:cubicBezTo>
                  <a:pt x="-11902" y="672417"/>
                  <a:pt x="39860" y="184054"/>
                  <a:pt x="0" y="0"/>
                </a:cubicBezTo>
                <a:close/>
              </a:path>
              <a:path w="11667066" h="6356350" stroke="0" extrusionOk="0">
                <a:moveTo>
                  <a:pt x="0" y="0"/>
                </a:moveTo>
                <a:cubicBezTo>
                  <a:pt x="235339" y="-17440"/>
                  <a:pt x="262463" y="33023"/>
                  <a:pt x="483238" y="0"/>
                </a:cubicBezTo>
                <a:cubicBezTo>
                  <a:pt x="704013" y="-33023"/>
                  <a:pt x="880524" y="57756"/>
                  <a:pt x="1072552" y="0"/>
                </a:cubicBezTo>
                <a:cubicBezTo>
                  <a:pt x="1264580" y="-57756"/>
                  <a:pt x="1413635" y="31351"/>
                  <a:pt x="1555789" y="0"/>
                </a:cubicBezTo>
                <a:cubicBezTo>
                  <a:pt x="1697943" y="-31351"/>
                  <a:pt x="1800303" y="54967"/>
                  <a:pt x="2039027" y="0"/>
                </a:cubicBezTo>
                <a:cubicBezTo>
                  <a:pt x="2277751" y="-54967"/>
                  <a:pt x="2196571" y="21638"/>
                  <a:pt x="2310111" y="0"/>
                </a:cubicBezTo>
                <a:cubicBezTo>
                  <a:pt x="2423651" y="-21638"/>
                  <a:pt x="2767517" y="75562"/>
                  <a:pt x="3111578" y="0"/>
                </a:cubicBezTo>
                <a:cubicBezTo>
                  <a:pt x="3455639" y="-75562"/>
                  <a:pt x="3394005" y="20100"/>
                  <a:pt x="3488739" y="0"/>
                </a:cubicBezTo>
                <a:cubicBezTo>
                  <a:pt x="3583473" y="-20100"/>
                  <a:pt x="3854079" y="73011"/>
                  <a:pt x="4184130" y="0"/>
                </a:cubicBezTo>
                <a:cubicBezTo>
                  <a:pt x="4514181" y="-73011"/>
                  <a:pt x="4549911" y="40783"/>
                  <a:pt x="4773444" y="0"/>
                </a:cubicBezTo>
                <a:cubicBezTo>
                  <a:pt x="4996977" y="-40783"/>
                  <a:pt x="5238160" y="61212"/>
                  <a:pt x="5362758" y="0"/>
                </a:cubicBezTo>
                <a:cubicBezTo>
                  <a:pt x="5487356" y="-61212"/>
                  <a:pt x="5739845" y="39167"/>
                  <a:pt x="5845995" y="0"/>
                </a:cubicBezTo>
                <a:cubicBezTo>
                  <a:pt x="5952145" y="-39167"/>
                  <a:pt x="6174077" y="55876"/>
                  <a:pt x="6329233" y="0"/>
                </a:cubicBezTo>
                <a:cubicBezTo>
                  <a:pt x="6484389" y="-55876"/>
                  <a:pt x="6718396" y="66356"/>
                  <a:pt x="6918547" y="0"/>
                </a:cubicBezTo>
                <a:cubicBezTo>
                  <a:pt x="7118698" y="-66356"/>
                  <a:pt x="7350427" y="61306"/>
                  <a:pt x="7720014" y="0"/>
                </a:cubicBezTo>
                <a:cubicBezTo>
                  <a:pt x="8089601" y="-61306"/>
                  <a:pt x="7995324" y="35021"/>
                  <a:pt x="8097175" y="0"/>
                </a:cubicBezTo>
                <a:cubicBezTo>
                  <a:pt x="8199026" y="-35021"/>
                  <a:pt x="8414341" y="51987"/>
                  <a:pt x="8686489" y="0"/>
                </a:cubicBezTo>
                <a:cubicBezTo>
                  <a:pt x="8958637" y="-51987"/>
                  <a:pt x="8884891" y="37071"/>
                  <a:pt x="9063650" y="0"/>
                </a:cubicBezTo>
                <a:cubicBezTo>
                  <a:pt x="9242409" y="-37071"/>
                  <a:pt x="9492055" y="95843"/>
                  <a:pt x="9865117" y="0"/>
                </a:cubicBezTo>
                <a:cubicBezTo>
                  <a:pt x="10238179" y="-95843"/>
                  <a:pt x="10375898" y="51342"/>
                  <a:pt x="10607653" y="0"/>
                </a:cubicBezTo>
                <a:cubicBezTo>
                  <a:pt x="10731823" y="51749"/>
                  <a:pt x="10806807" y="232667"/>
                  <a:pt x="10929008" y="321355"/>
                </a:cubicBezTo>
                <a:cubicBezTo>
                  <a:pt x="11051209" y="410043"/>
                  <a:pt x="11108521" y="560575"/>
                  <a:pt x="11292740" y="685087"/>
                </a:cubicBezTo>
                <a:cubicBezTo>
                  <a:pt x="11476959" y="809599"/>
                  <a:pt x="11491908" y="948598"/>
                  <a:pt x="11667066" y="1059413"/>
                </a:cubicBezTo>
                <a:cubicBezTo>
                  <a:pt x="11714434" y="1288794"/>
                  <a:pt x="11662924" y="1347155"/>
                  <a:pt x="11667066" y="1542023"/>
                </a:cubicBezTo>
                <a:cubicBezTo>
                  <a:pt x="11671208" y="1736891"/>
                  <a:pt x="11646844" y="1900129"/>
                  <a:pt x="11667066" y="2183541"/>
                </a:cubicBezTo>
                <a:cubicBezTo>
                  <a:pt x="11687288" y="2466953"/>
                  <a:pt x="11647794" y="2474141"/>
                  <a:pt x="11667066" y="2613181"/>
                </a:cubicBezTo>
                <a:cubicBezTo>
                  <a:pt x="11686338" y="2752221"/>
                  <a:pt x="11645056" y="3068840"/>
                  <a:pt x="11667066" y="3254699"/>
                </a:cubicBezTo>
                <a:cubicBezTo>
                  <a:pt x="11689076" y="3440558"/>
                  <a:pt x="11633722" y="3623170"/>
                  <a:pt x="11667066" y="3737309"/>
                </a:cubicBezTo>
                <a:cubicBezTo>
                  <a:pt x="11700410" y="3851448"/>
                  <a:pt x="11626442" y="4142898"/>
                  <a:pt x="11667066" y="4272888"/>
                </a:cubicBezTo>
                <a:cubicBezTo>
                  <a:pt x="11707690" y="4402878"/>
                  <a:pt x="11664675" y="4640327"/>
                  <a:pt x="11667066" y="4808467"/>
                </a:cubicBezTo>
                <a:cubicBezTo>
                  <a:pt x="11669457" y="4976607"/>
                  <a:pt x="11641926" y="5306565"/>
                  <a:pt x="11667066" y="5502955"/>
                </a:cubicBezTo>
                <a:cubicBezTo>
                  <a:pt x="11692206" y="5699345"/>
                  <a:pt x="11650115" y="6135132"/>
                  <a:pt x="11667066" y="6356350"/>
                </a:cubicBezTo>
                <a:cubicBezTo>
                  <a:pt x="11440416" y="6393444"/>
                  <a:pt x="11360751" y="6326939"/>
                  <a:pt x="11200383" y="6356350"/>
                </a:cubicBezTo>
                <a:cubicBezTo>
                  <a:pt x="11040015" y="6385761"/>
                  <a:pt x="10945275" y="6320524"/>
                  <a:pt x="10733701" y="6356350"/>
                </a:cubicBezTo>
                <a:cubicBezTo>
                  <a:pt x="10522127" y="6392176"/>
                  <a:pt x="10570684" y="6340275"/>
                  <a:pt x="10500359" y="6356350"/>
                </a:cubicBezTo>
                <a:cubicBezTo>
                  <a:pt x="10430034" y="6372425"/>
                  <a:pt x="10233752" y="6336254"/>
                  <a:pt x="10033677" y="6356350"/>
                </a:cubicBezTo>
                <a:cubicBezTo>
                  <a:pt x="9833602" y="6376446"/>
                  <a:pt x="9910031" y="6352215"/>
                  <a:pt x="9800335" y="6356350"/>
                </a:cubicBezTo>
                <a:cubicBezTo>
                  <a:pt x="9690639" y="6360485"/>
                  <a:pt x="9682015" y="6340072"/>
                  <a:pt x="9566994" y="6356350"/>
                </a:cubicBezTo>
                <a:cubicBezTo>
                  <a:pt x="9451973" y="6372628"/>
                  <a:pt x="9228666" y="6301371"/>
                  <a:pt x="8983641" y="6356350"/>
                </a:cubicBezTo>
                <a:cubicBezTo>
                  <a:pt x="8738616" y="6411329"/>
                  <a:pt x="8703565" y="6350227"/>
                  <a:pt x="8516958" y="6356350"/>
                </a:cubicBezTo>
                <a:cubicBezTo>
                  <a:pt x="8330351" y="6362473"/>
                  <a:pt x="8185401" y="6305429"/>
                  <a:pt x="8050276" y="6356350"/>
                </a:cubicBezTo>
                <a:cubicBezTo>
                  <a:pt x="7915151" y="6407271"/>
                  <a:pt x="7872063" y="6333405"/>
                  <a:pt x="7700264" y="6356350"/>
                </a:cubicBezTo>
                <a:cubicBezTo>
                  <a:pt x="7528465" y="6379295"/>
                  <a:pt x="7161189" y="6300746"/>
                  <a:pt x="7000240" y="6356350"/>
                </a:cubicBezTo>
                <a:cubicBezTo>
                  <a:pt x="6839291" y="6411954"/>
                  <a:pt x="6848755" y="6331726"/>
                  <a:pt x="6766898" y="6356350"/>
                </a:cubicBezTo>
                <a:cubicBezTo>
                  <a:pt x="6685041" y="6380974"/>
                  <a:pt x="6583192" y="6334699"/>
                  <a:pt x="6416886" y="6356350"/>
                </a:cubicBezTo>
                <a:cubicBezTo>
                  <a:pt x="6250580" y="6378001"/>
                  <a:pt x="6028899" y="6326697"/>
                  <a:pt x="5833533" y="6356350"/>
                </a:cubicBezTo>
                <a:cubicBezTo>
                  <a:pt x="5638167" y="6386003"/>
                  <a:pt x="5521464" y="6353917"/>
                  <a:pt x="5366850" y="6356350"/>
                </a:cubicBezTo>
                <a:cubicBezTo>
                  <a:pt x="5212236" y="6358783"/>
                  <a:pt x="5014556" y="6347583"/>
                  <a:pt x="4900168" y="6356350"/>
                </a:cubicBezTo>
                <a:cubicBezTo>
                  <a:pt x="4785780" y="6365117"/>
                  <a:pt x="4363608" y="6265986"/>
                  <a:pt x="4083473" y="6356350"/>
                </a:cubicBezTo>
                <a:cubicBezTo>
                  <a:pt x="3803338" y="6446714"/>
                  <a:pt x="3656051" y="6291116"/>
                  <a:pt x="3383449" y="6356350"/>
                </a:cubicBezTo>
                <a:cubicBezTo>
                  <a:pt x="3110847" y="6421584"/>
                  <a:pt x="3102193" y="6302572"/>
                  <a:pt x="2916766" y="6356350"/>
                </a:cubicBezTo>
                <a:cubicBezTo>
                  <a:pt x="2731339" y="6410128"/>
                  <a:pt x="2480533" y="6337039"/>
                  <a:pt x="2216743" y="6356350"/>
                </a:cubicBezTo>
                <a:cubicBezTo>
                  <a:pt x="1952953" y="6375661"/>
                  <a:pt x="1865131" y="6315250"/>
                  <a:pt x="1750060" y="6356350"/>
                </a:cubicBezTo>
                <a:cubicBezTo>
                  <a:pt x="1634989" y="6397450"/>
                  <a:pt x="1329884" y="6309045"/>
                  <a:pt x="1166707" y="6356350"/>
                </a:cubicBezTo>
                <a:cubicBezTo>
                  <a:pt x="1003530" y="6403655"/>
                  <a:pt x="1021421" y="6340040"/>
                  <a:pt x="933365" y="6356350"/>
                </a:cubicBezTo>
                <a:cubicBezTo>
                  <a:pt x="845309" y="6372660"/>
                  <a:pt x="395859" y="6341768"/>
                  <a:pt x="0" y="6356350"/>
                </a:cubicBezTo>
                <a:cubicBezTo>
                  <a:pt x="-19372" y="6277254"/>
                  <a:pt x="385" y="6061291"/>
                  <a:pt x="0" y="5969191"/>
                </a:cubicBezTo>
                <a:cubicBezTo>
                  <a:pt x="-385" y="5877091"/>
                  <a:pt x="42804" y="5730588"/>
                  <a:pt x="0" y="5582031"/>
                </a:cubicBezTo>
                <a:cubicBezTo>
                  <a:pt x="-42804" y="5433474"/>
                  <a:pt x="5064" y="5178536"/>
                  <a:pt x="0" y="4940618"/>
                </a:cubicBezTo>
                <a:cubicBezTo>
                  <a:pt x="-5064" y="4702700"/>
                  <a:pt x="63771" y="4645765"/>
                  <a:pt x="0" y="4362768"/>
                </a:cubicBezTo>
                <a:cubicBezTo>
                  <a:pt x="-63771" y="4079771"/>
                  <a:pt x="25028" y="4132060"/>
                  <a:pt x="0" y="3975608"/>
                </a:cubicBezTo>
                <a:cubicBezTo>
                  <a:pt x="-25028" y="3819156"/>
                  <a:pt x="14853" y="3481500"/>
                  <a:pt x="0" y="3334195"/>
                </a:cubicBezTo>
                <a:cubicBezTo>
                  <a:pt x="-14853" y="3186890"/>
                  <a:pt x="35719" y="2928057"/>
                  <a:pt x="0" y="2756345"/>
                </a:cubicBezTo>
                <a:cubicBezTo>
                  <a:pt x="-35719" y="2584633"/>
                  <a:pt x="55188" y="2372408"/>
                  <a:pt x="0" y="2114931"/>
                </a:cubicBezTo>
                <a:cubicBezTo>
                  <a:pt x="-55188" y="1857454"/>
                  <a:pt x="9696" y="1879080"/>
                  <a:pt x="0" y="1727772"/>
                </a:cubicBezTo>
                <a:cubicBezTo>
                  <a:pt x="-9696" y="1576464"/>
                  <a:pt x="53583" y="1276948"/>
                  <a:pt x="0" y="1149922"/>
                </a:cubicBezTo>
                <a:cubicBezTo>
                  <a:pt x="-53583" y="1022896"/>
                  <a:pt x="22903" y="917284"/>
                  <a:pt x="0" y="699198"/>
                </a:cubicBezTo>
                <a:cubicBezTo>
                  <a:pt x="-22903" y="481112"/>
                  <a:pt x="22882" y="265463"/>
                  <a:pt x="0" y="0"/>
                </a:cubicBezTo>
                <a:close/>
              </a:path>
            </a:pathLst>
          </a:custGeom>
          <a:solidFill>
            <a:schemeClr val="bg1"/>
          </a:solidFill>
          <a:ln w="38100">
            <a:solidFill>
              <a:srgbClr val="F2F568"/>
            </a:solidFill>
            <a:prstDash val="dash"/>
            <a:extLst>
              <a:ext uri="{C807C97D-BFC1-408E-A445-0C87EB9F89A2}">
                <ask:lineSketchStyleProps xmlns:ask="http://schemas.microsoft.com/office/drawing/2018/sketchyshapes" sd="2672514949">
                  <a:prstGeom prst="snip1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5" name="Picture 14" descr="A round pink label with white text and a black background&#10;&#10;Description automatically generated">
            <a:extLst>
              <a:ext uri="{FF2B5EF4-FFF2-40B4-BE49-F238E27FC236}">
                <a16:creationId xmlns:a16="http://schemas.microsoft.com/office/drawing/2014/main" id="{394781DE-EBD9-8A41-35B8-4C27CE5E66BC}"/>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89652" y="74012"/>
            <a:ext cx="1579195" cy="1579195"/>
          </a:xfrm>
          <a:prstGeom prst="rect">
            <a:avLst/>
          </a:prstGeom>
        </p:spPr>
      </p:pic>
    </p:spTree>
    <p:extLst>
      <p:ext uri="{BB962C8B-B14F-4D97-AF65-F5344CB8AC3E}">
        <p14:creationId xmlns:p14="http://schemas.microsoft.com/office/powerpoint/2010/main" val="109520957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5" name="Picture 4" descr="Shape&#10;&#10;Description automatically generated with medium confidence">
            <a:extLst>
              <a:ext uri="{FF2B5EF4-FFF2-40B4-BE49-F238E27FC236}">
                <a16:creationId xmlns:a16="http://schemas.microsoft.com/office/drawing/2014/main" id="{DCAFFEA6-B647-423D-A747-17E7B462EF1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06827" y="546652"/>
            <a:ext cx="1208135" cy="1208135"/>
          </a:xfrm>
          <a:prstGeom prst="rect">
            <a:avLst/>
          </a:prstGeom>
        </p:spPr>
      </p:pic>
      <p:pic>
        <p:nvPicPr>
          <p:cNvPr id="2" name="Picture 1" descr="A round pink label with white text and a black background&#10;&#10;Description automatically generated">
            <a:extLst>
              <a:ext uri="{FF2B5EF4-FFF2-40B4-BE49-F238E27FC236}">
                <a16:creationId xmlns:a16="http://schemas.microsoft.com/office/drawing/2014/main" id="{720F6AFE-5A48-7046-41C3-7D686C2A839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89652" y="74012"/>
            <a:ext cx="1579195" cy="1579195"/>
          </a:xfrm>
          <a:prstGeom prst="rect">
            <a:avLst/>
          </a:prstGeom>
        </p:spPr>
      </p:pic>
    </p:spTree>
    <p:extLst>
      <p:ext uri="{BB962C8B-B14F-4D97-AF65-F5344CB8AC3E}">
        <p14:creationId xmlns:p14="http://schemas.microsoft.com/office/powerpoint/2010/main" val="1634767757"/>
      </p:ext>
    </p:extLst>
  </p:cSld>
  <p:clrMap bg1="lt1" tx1="dk1" bg2="dk2" tx2="lt2" accent1="accent1" accent2="accent2" accent3="accent3" accent4="accent4" accent5="accent5" accent6="accent6" hlink="hlink" folHlink="folHlink"/>
  <p:sldLayoutIdLst>
    <p:sldLayoutId id="2147483781" r:id="rId1"/>
    <p:sldLayoutId id="2147483782" r:id="rId2"/>
    <p:sldLayoutId id="2147483783"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47.xml"/><Relationship Id="rId6" Type="http://schemas.openxmlformats.org/officeDocument/2006/relationships/image" Target="../media/image30.png"/><Relationship Id="rId5" Type="http://schemas.openxmlformats.org/officeDocument/2006/relationships/image" Target="../media/image29.emf"/><Relationship Id="rId4" Type="http://schemas.openxmlformats.org/officeDocument/2006/relationships/image" Target="../media/image28.emf"/></Relationships>
</file>

<file path=ppt/slides/_rels/slide1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42.png"/><Relationship Id="rId5" Type="http://schemas.openxmlformats.org/officeDocument/2006/relationships/image" Target="../media/image61.png"/><Relationship Id="rId4" Type="http://schemas.openxmlformats.org/officeDocument/2006/relationships/image" Target="../media/image60.png"/></Relationships>
</file>

<file path=ppt/slides/_rels/slide1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43.PNG"/><Relationship Id="rId5" Type="http://schemas.openxmlformats.org/officeDocument/2006/relationships/image" Target="../media/image61.png"/><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44.PN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61.png"/><Relationship Id="rId5" Type="http://schemas.openxmlformats.org/officeDocument/2006/relationships/image" Target="../media/image62.pn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45.png"/><Relationship Id="rId5" Type="http://schemas.openxmlformats.org/officeDocument/2006/relationships/image" Target="../media/image61.png"/><Relationship Id="rId4"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46.png"/><Relationship Id="rId5" Type="http://schemas.openxmlformats.org/officeDocument/2006/relationships/image" Target="../media/image61.png"/><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108.xml"/><Relationship Id="rId4" Type="http://schemas.openxmlformats.org/officeDocument/2006/relationships/image" Target="../media/image65.pn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1.png"/><Relationship Id="rId1" Type="http://schemas.openxmlformats.org/officeDocument/2006/relationships/slideLayout" Target="../slideLayouts/slideLayout5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xml"/><Relationship Id="rId1" Type="http://schemas.openxmlformats.org/officeDocument/2006/relationships/slideLayout" Target="../slideLayouts/slideLayout97.xml"/><Relationship Id="rId4" Type="http://schemas.openxmlformats.org/officeDocument/2006/relationships/image" Target="../media/image73.png"/></Relationships>
</file>

<file path=ppt/slides/_rels/slide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1.png"/><Relationship Id="rId1" Type="http://schemas.openxmlformats.org/officeDocument/2006/relationships/slideLayout" Target="../slideLayouts/slideLayout58.xml"/><Relationship Id="rId6" Type="http://schemas.openxmlformats.org/officeDocument/2006/relationships/image" Target="../media/image68.png"/><Relationship Id="rId5" Type="http://schemas.microsoft.com/office/2007/relationships/hdphoto" Target="../media/hdphoto3.wdp"/><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1.png"/><Relationship Id="rId1" Type="http://schemas.openxmlformats.org/officeDocument/2006/relationships/slideLayout" Target="../slideLayouts/slideLayout58.xml"/><Relationship Id="rId5" Type="http://schemas.openxmlformats.org/officeDocument/2006/relationships/image" Target="../media/image76.png"/><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1.png"/><Relationship Id="rId1" Type="http://schemas.openxmlformats.org/officeDocument/2006/relationships/slideLayout" Target="../slideLayouts/slideLayout58.xml"/><Relationship Id="rId6" Type="http://schemas.microsoft.com/office/2007/relationships/hdphoto" Target="../media/hdphoto3.wdp"/><Relationship Id="rId5" Type="http://schemas.openxmlformats.org/officeDocument/2006/relationships/image" Target="../media/image75.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1.png"/><Relationship Id="rId2" Type="http://schemas.openxmlformats.org/officeDocument/2006/relationships/image" Target="../media/image27.png"/><Relationship Id="rId1" Type="http://schemas.openxmlformats.org/officeDocument/2006/relationships/slideLayout" Target="../slideLayouts/slideLayout47.xml"/><Relationship Id="rId6" Type="http://schemas.openxmlformats.org/officeDocument/2006/relationships/image" Target="../media/image77.png"/><Relationship Id="rId5" Type="http://schemas.openxmlformats.org/officeDocument/2006/relationships/image" Target="../media/image29.emf"/><Relationship Id="rId4" Type="http://schemas.openxmlformats.org/officeDocument/2006/relationships/image" Target="../media/image28.emf"/></Relationships>
</file>

<file path=ppt/slides/_rels/slide25.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s>
</file>

<file path=ppt/slides/_rels/slide26.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2.GIF"/></Relationships>
</file>

<file path=ppt/slides/_rels/slide27.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3" Type="http://schemas.openxmlformats.org/officeDocument/2006/relationships/image" Target="../media/image91.jpg"/><Relationship Id="rId7" Type="http://schemas.openxmlformats.org/officeDocument/2006/relationships/image" Target="../media/image96.png"/><Relationship Id="rId12" Type="http://schemas.openxmlformats.org/officeDocument/2006/relationships/image" Target="../media/image10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xml"/><Relationship Id="rId1" Type="http://schemas.openxmlformats.org/officeDocument/2006/relationships/slideLayout" Target="../slideLayouts/slideLayout87.xml"/></Relationships>
</file>

<file path=ppt/slides/_rels/slide2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xml"/><Relationship Id="rId1" Type="http://schemas.openxmlformats.org/officeDocument/2006/relationships/slideLayout" Target="../slideLayouts/slideLayout102.xml"/><Relationship Id="rId5" Type="http://schemas.openxmlformats.org/officeDocument/2006/relationships/image" Target="../media/image105.jpg"/><Relationship Id="rId4" Type="http://schemas.openxmlformats.org/officeDocument/2006/relationships/image" Target="../media/image104.png"/></Relationships>
</file>

<file path=ppt/slides/_rels/slide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1.png"/><Relationship Id="rId2" Type="http://schemas.openxmlformats.org/officeDocument/2006/relationships/image" Target="../media/image33.jpg"/><Relationship Id="rId1" Type="http://schemas.openxmlformats.org/officeDocument/2006/relationships/slideLayout" Target="../slideLayouts/slideLayout3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47.xml"/><Relationship Id="rId6" Type="http://schemas.openxmlformats.org/officeDocument/2006/relationships/image" Target="../media/image38.png"/><Relationship Id="rId5" Type="http://schemas.openxmlformats.org/officeDocument/2006/relationships/image" Target="../media/image29.emf"/><Relationship Id="rId4" Type="http://schemas.openxmlformats.org/officeDocument/2006/relationships/image" Target="../media/image28.emf"/></Relationships>
</file>

<file path=ppt/slides/_rels/slide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9.xml"/></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1.png"/><Relationship Id="rId1" Type="http://schemas.openxmlformats.org/officeDocument/2006/relationships/slideLayout" Target="../slideLayouts/slideLayout5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emf"/><Relationship Id="rId2" Type="http://schemas.openxmlformats.org/officeDocument/2006/relationships/notesSlide" Target="../notesSlides/notesSlide1.xml"/><Relationship Id="rId1" Type="http://schemas.openxmlformats.org/officeDocument/2006/relationships/slideLayout" Target="../slideLayouts/slideLayout76.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jpg"/><Relationship Id="rId1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emf"/><Relationship Id="rId1" Type="http://schemas.openxmlformats.org/officeDocument/2006/relationships/slideLayout" Target="../slideLayouts/slideLayout58.xml"/><Relationship Id="rId6" Type="http://schemas.openxmlformats.org/officeDocument/2006/relationships/image" Target="../media/image41.png"/><Relationship Id="rId5" Type="http://schemas.openxmlformats.org/officeDocument/2006/relationships/image" Target="../media/image61.pn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3DA9F1F-0F55-A584-E30B-30082F652EAF}"/>
              </a:ext>
            </a:extLst>
          </p:cNvPr>
          <p:cNvPicPr>
            <a:picLocks noChangeAspect="1"/>
          </p:cNvPicPr>
          <p:nvPr/>
        </p:nvPicPr>
        <p:blipFill>
          <a:blip r:embed="rId4"/>
          <a:stretch>
            <a:fillRect/>
          </a:stretch>
        </p:blipFill>
        <p:spPr>
          <a:xfrm>
            <a:off x="8254767" y="3049592"/>
            <a:ext cx="2799365" cy="366016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9E5BBA6D-C9A7-0F8E-3265-7A29C05EB88F}"/>
              </a:ext>
            </a:extLst>
          </p:cNvPr>
          <p:cNvPicPr>
            <a:picLocks noChangeAspect="1"/>
          </p:cNvPicPr>
          <p:nvPr/>
        </p:nvPicPr>
        <p:blipFill>
          <a:blip r:embed="rId5"/>
          <a:stretch>
            <a:fillRect/>
          </a:stretch>
        </p:blipFill>
        <p:spPr>
          <a:xfrm>
            <a:off x="5485642" y="3042777"/>
            <a:ext cx="2540759" cy="3756081"/>
          </a:xfrm>
          <a:prstGeom prst="rect">
            <a:avLst/>
          </a:prstGeom>
          <a:effectLst>
            <a:outerShdw blurRad="76200" dir="13500000" sy="23000" kx="1200000" algn="br" rotWithShape="0">
              <a:prstClr val="black">
                <a:alpha val="20000"/>
              </a:prstClr>
            </a:outerShdw>
          </a:effectLst>
        </p:spPr>
      </p:pic>
      <p:pic>
        <p:nvPicPr>
          <p:cNvPr id="4" name="Picture 3">
            <a:extLst>
              <a:ext uri="{FF2B5EF4-FFF2-40B4-BE49-F238E27FC236}">
                <a16:creationId xmlns:a16="http://schemas.microsoft.com/office/drawing/2014/main" id="{2EE03A60-AE13-437B-A9B9-6239CC870D0D}"/>
              </a:ext>
            </a:extLst>
          </p:cNvPr>
          <p:cNvPicPr>
            <a:picLocks noChangeAspect="1"/>
          </p:cNvPicPr>
          <p:nvPr/>
        </p:nvPicPr>
        <p:blipFill>
          <a:blip r:embed="rId6"/>
          <a:stretch>
            <a:fillRect/>
          </a:stretch>
        </p:blipFill>
        <p:spPr>
          <a:xfrm>
            <a:off x="5079215" y="833145"/>
            <a:ext cx="6376969" cy="2353260"/>
          </a:xfrm>
          <a:prstGeom prst="rect">
            <a:avLst/>
          </a:prstGeom>
        </p:spPr>
      </p:pic>
    </p:spTree>
    <p:extLst>
      <p:ext uri="{BB962C8B-B14F-4D97-AF65-F5344CB8AC3E}">
        <p14:creationId xmlns:p14="http://schemas.microsoft.com/office/powerpoint/2010/main" val="979018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Bạn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nhỏ</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trong</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tranh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thể</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hiện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sợ</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hãi</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=&gt;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Đó</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là</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tiêu</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pic>
        <p:nvPicPr>
          <p:cNvPr id="17" name="图片 58" descr="图片包含 物体, 事情&#10;&#10;已生成高可信度的说明">
            <a:extLst>
              <a:ext uri="{FF2B5EF4-FFF2-40B4-BE49-F238E27FC236}">
                <a16:creationId xmlns:a16="http://schemas.microsoft.com/office/drawing/2014/main" id="{4B8E26A9-8297-42F8-9E04-23C018428B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03" t="5269" b="58748"/>
          <a:stretch>
            <a:fillRect/>
          </a:stretch>
        </p:blipFill>
        <p:spPr>
          <a:xfrm flipH="1">
            <a:off x="10588303" y="-216911"/>
            <a:ext cx="2568897" cy="2689601"/>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14" name="Picture 13">
            <a:extLst>
              <a:ext uri="{FF2B5EF4-FFF2-40B4-BE49-F238E27FC236}">
                <a16:creationId xmlns:a16="http://schemas.microsoft.com/office/drawing/2014/main" id="{E73D4EA1-0BCC-4B52-BEEE-623F1E62A8CD}"/>
              </a:ext>
            </a:extLst>
          </p:cNvPr>
          <p:cNvPicPr>
            <a:picLocks noChangeAspect="1"/>
          </p:cNvPicPr>
          <p:nvPr/>
        </p:nvPicPr>
        <p:blipFill>
          <a:blip r:embed="rId6"/>
          <a:stretch>
            <a:fillRect/>
          </a:stretch>
        </p:blipFill>
        <p:spPr>
          <a:xfrm>
            <a:off x="1037947" y="2381249"/>
            <a:ext cx="3733201" cy="32099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87541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Bạn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nhỏ</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trong</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tranh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thể</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hiện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tức</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giận</a:t>
            </a:r>
            <a:endPar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=&gt;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Đó</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là</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tiêu</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pic>
        <p:nvPicPr>
          <p:cNvPr id="17" name="图片 58" descr="图片包含 物体, 事情&#10;&#10;已生成高可信度的说明">
            <a:extLst>
              <a:ext uri="{FF2B5EF4-FFF2-40B4-BE49-F238E27FC236}">
                <a16:creationId xmlns:a16="http://schemas.microsoft.com/office/drawing/2014/main" id="{4B8E26A9-8297-42F8-9E04-23C018428B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03" t="5269" b="58748"/>
          <a:stretch>
            <a:fillRect/>
          </a:stretch>
        </p:blipFill>
        <p:spPr>
          <a:xfrm flipH="1">
            <a:off x="10588303" y="-216911"/>
            <a:ext cx="2568897" cy="2689601"/>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14" name="Picture 13">
            <a:extLst>
              <a:ext uri="{FF2B5EF4-FFF2-40B4-BE49-F238E27FC236}">
                <a16:creationId xmlns:a16="http://schemas.microsoft.com/office/drawing/2014/main" id="{5244A3A8-0749-4433-A527-1DF51E5F072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89268" y="2041137"/>
            <a:ext cx="3866976" cy="31499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59100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Bạn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nhỏ</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trong</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tranh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thể</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hiện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thích</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thú</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=&gt;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Đó</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là</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tích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pic>
        <p:nvPicPr>
          <p:cNvPr id="17" name="图片 58" descr="图片包含 物体, 事情&#10;&#10;已生成高可信度的说明">
            <a:extLst>
              <a:ext uri="{FF2B5EF4-FFF2-40B4-BE49-F238E27FC236}">
                <a16:creationId xmlns:a16="http://schemas.microsoft.com/office/drawing/2014/main" id="{4B8E26A9-8297-42F8-9E04-23C018428B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03" t="5269" b="58748"/>
          <a:stretch>
            <a:fillRect/>
          </a:stretch>
        </p:blipFill>
        <p:spPr>
          <a:xfrm flipH="1">
            <a:off x="10588303" y="-216911"/>
            <a:ext cx="2568897" cy="2689601"/>
          </a:xfrm>
          <a:prstGeom prst="rect">
            <a:avLst/>
          </a:prstGeom>
        </p:spPr>
      </p:pic>
      <p:pic>
        <p:nvPicPr>
          <p:cNvPr id="18" name="图片 21">
            <a:extLst>
              <a:ext uri="{FF2B5EF4-FFF2-40B4-BE49-F238E27FC236}">
                <a16:creationId xmlns:a16="http://schemas.microsoft.com/office/drawing/2014/main" id="{6DE07EF8-039C-4D69-A72D-FDFC3C6A01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22390" y="-217124"/>
            <a:ext cx="1766471" cy="1489377"/>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14" name="Picture 13">
            <a:extLst>
              <a:ext uri="{FF2B5EF4-FFF2-40B4-BE49-F238E27FC236}">
                <a16:creationId xmlns:a16="http://schemas.microsoft.com/office/drawing/2014/main" id="{E5BB522B-AC8E-4EA9-8C70-2D168B91558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14400" y="2038350"/>
            <a:ext cx="4469439" cy="36447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024429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Bạn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nhỏ</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trong</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tranh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thể</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hiện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lo</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sợ</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=&gt;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Đó</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là</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tiêu</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pic>
        <p:nvPicPr>
          <p:cNvPr id="18" name="图片 21">
            <a:extLst>
              <a:ext uri="{FF2B5EF4-FFF2-40B4-BE49-F238E27FC236}">
                <a16:creationId xmlns:a16="http://schemas.microsoft.com/office/drawing/2014/main" id="{6DE07EF8-039C-4D69-A72D-FDFC3C6A01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22390" y="-217124"/>
            <a:ext cx="1766471" cy="1489377"/>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20" name="Picture 19">
            <a:extLst>
              <a:ext uri="{FF2B5EF4-FFF2-40B4-BE49-F238E27FC236}">
                <a16:creationId xmlns:a16="http://schemas.microsoft.com/office/drawing/2014/main" id="{E773036D-94FC-4C51-81F2-19EC046CEDA1}"/>
              </a:ext>
            </a:extLst>
          </p:cNvPr>
          <p:cNvPicPr>
            <a:picLocks noChangeAspect="1"/>
          </p:cNvPicPr>
          <p:nvPr/>
        </p:nvPicPr>
        <p:blipFill>
          <a:blip r:embed="rId6"/>
          <a:stretch>
            <a:fillRect/>
          </a:stretch>
        </p:blipFill>
        <p:spPr>
          <a:xfrm>
            <a:off x="647700" y="2028825"/>
            <a:ext cx="4779550" cy="34385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136057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Bạn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nhỏ</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trong</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tranh</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thể</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hiện</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xấu</a:t>
            </a:r>
            <a:r>
              <a:rPr kumimoji="0" lang="en-US" sz="3200" b="1" i="0" u="none" strike="noStrike" kern="1200" cap="none" spc="0" normalizeH="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ea typeface="+mn-ea"/>
                <a:cs typeface="Calibri" panose="020F0502020204030204" pitchFamily="34" charset="0"/>
              </a:rPr>
              <a:t>hổ</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=&gt;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Đó</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là</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cảm</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xúc</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tiêu</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C00000"/>
                </a:solidFill>
                <a:effectLst/>
                <a:uLnTx/>
                <a:uFillTx/>
                <a:latin typeface="Calibri" panose="020F0502020204030204" pitchFamily="34" charset="0"/>
                <a:ea typeface="+mn-ea"/>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endParaRPr>
          </a:p>
        </p:txBody>
      </p:sp>
      <p:pic>
        <p:nvPicPr>
          <p:cNvPr id="17" name="图片 58" descr="图片包含 物体, 事情&#10;&#10;已生成高可信度的说明">
            <a:extLst>
              <a:ext uri="{FF2B5EF4-FFF2-40B4-BE49-F238E27FC236}">
                <a16:creationId xmlns:a16="http://schemas.microsoft.com/office/drawing/2014/main" id="{4B8E26A9-8297-42F8-9E04-23C018428B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03" t="5269" b="58748"/>
          <a:stretch>
            <a:fillRect/>
          </a:stretch>
        </p:blipFill>
        <p:spPr>
          <a:xfrm flipH="1">
            <a:off x="10588303" y="-216911"/>
            <a:ext cx="2568897" cy="2689601"/>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20" name="Picture 19">
            <a:extLst>
              <a:ext uri="{FF2B5EF4-FFF2-40B4-BE49-F238E27FC236}">
                <a16:creationId xmlns:a16="http://schemas.microsoft.com/office/drawing/2014/main" id="{72EAFB80-D587-4AF2-8E4C-BF449AF34F32}"/>
              </a:ext>
            </a:extLst>
          </p:cNvPr>
          <p:cNvPicPr>
            <a:picLocks noChangeAspect="1"/>
          </p:cNvPicPr>
          <p:nvPr/>
        </p:nvPicPr>
        <p:blipFill>
          <a:blip r:embed="rId6"/>
          <a:stretch>
            <a:fillRect/>
          </a:stretch>
        </p:blipFill>
        <p:spPr>
          <a:xfrm>
            <a:off x="904875" y="2152650"/>
            <a:ext cx="4506632" cy="3619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157050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Freeform 8">
            <a:extLst>
              <a:ext uri="{FF2B5EF4-FFF2-40B4-BE49-F238E27FC236}">
                <a16:creationId xmlns:a16="http://schemas.microsoft.com/office/drawing/2014/main" id="{511AF418-7DFC-6593-0CA6-A75B7F7684E4}"/>
              </a:ext>
            </a:extLst>
          </p:cNvPr>
          <p:cNvSpPr/>
          <p:nvPr/>
        </p:nvSpPr>
        <p:spPr>
          <a:xfrm>
            <a:off x="573685" y="1984248"/>
            <a:ext cx="6624534" cy="5122529"/>
          </a:xfrm>
          <a:custGeom>
            <a:avLst/>
            <a:gdLst/>
            <a:ahLst/>
            <a:cxnLst/>
            <a:rect l="l" t="t" r="r" b="b"/>
            <a:pathLst>
              <a:path w="4909197" h="4114800">
                <a:moveTo>
                  <a:pt x="0" y="0"/>
                </a:moveTo>
                <a:lnTo>
                  <a:pt x="4909198" y="0"/>
                </a:lnTo>
                <a:lnTo>
                  <a:pt x="4909198"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Freeform 13">
            <a:extLst>
              <a:ext uri="{FF2B5EF4-FFF2-40B4-BE49-F238E27FC236}">
                <a16:creationId xmlns:a16="http://schemas.microsoft.com/office/drawing/2014/main" id="{7C1A41DA-D194-B9AB-7F9B-AA3AA444D792}"/>
              </a:ext>
            </a:extLst>
          </p:cNvPr>
          <p:cNvSpPr/>
          <p:nvPr/>
        </p:nvSpPr>
        <p:spPr>
          <a:xfrm>
            <a:off x="6205345" y="4660832"/>
            <a:ext cx="4410843" cy="2982833"/>
          </a:xfrm>
          <a:custGeom>
            <a:avLst/>
            <a:gdLst/>
            <a:ahLst/>
            <a:cxnLst/>
            <a:rect l="l" t="t" r="r" b="b"/>
            <a:pathLst>
              <a:path w="4410843" h="2982833">
                <a:moveTo>
                  <a:pt x="0" y="0"/>
                </a:moveTo>
                <a:lnTo>
                  <a:pt x="4410844" y="0"/>
                </a:lnTo>
                <a:lnTo>
                  <a:pt x="4410844" y="2982832"/>
                </a:lnTo>
                <a:lnTo>
                  <a:pt x="0" y="2982832"/>
                </a:lnTo>
                <a:lnTo>
                  <a:pt x="0" y="0"/>
                </a:lnTo>
                <a:close/>
              </a:path>
            </a:pathLst>
          </a:custGeom>
          <a:blipFill>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32641A5D-8F96-68A8-7859-F7C668D485DB}"/>
              </a:ext>
            </a:extLst>
          </p:cNvPr>
          <p:cNvSpPr txBox="1"/>
          <p:nvPr/>
        </p:nvSpPr>
        <p:spPr>
          <a:xfrm>
            <a:off x="1087120" y="2507550"/>
            <a:ext cx="5872480" cy="2800767"/>
          </a:xfrm>
          <a:prstGeom prst="rect">
            <a:avLst/>
          </a:prstGeom>
          <a:noFill/>
        </p:spPr>
        <p:txBody>
          <a:bodyPr wrap="square" rtlCol="0">
            <a:spAutoFit/>
          </a:bodyPr>
          <a:lstStyle/>
          <a:p>
            <a:pPr lvl="0" algn="ctr">
              <a:defRPr/>
            </a:pPr>
            <a:r>
              <a:rPr lang="en-GB" sz="4400" b="1" dirty="0" err="1">
                <a:solidFill>
                  <a:srgbClr val="C00000"/>
                </a:solidFill>
                <a:latin typeface="Cambria" panose="02040503050406030204" pitchFamily="18" charset="0"/>
                <a:ea typeface="Cambria" panose="02040503050406030204" pitchFamily="18" charset="0"/>
              </a:rPr>
              <a:t>Ngoài</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những</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cảm</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xúc</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trên</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em</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hãy</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nêu</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thêm</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những</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cảm</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xúc</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khác</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mà</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em</a:t>
            </a:r>
            <a:r>
              <a:rPr lang="en-GB" sz="4400" b="1" dirty="0">
                <a:solidFill>
                  <a:srgbClr val="C00000"/>
                </a:solidFill>
                <a:latin typeface="Cambria" panose="02040503050406030204" pitchFamily="18" charset="0"/>
                <a:ea typeface="Cambria" panose="02040503050406030204" pitchFamily="18" charset="0"/>
              </a:rPr>
              <a:t> </a:t>
            </a:r>
            <a:r>
              <a:rPr lang="en-GB" sz="4400" b="1" dirty="0" err="1">
                <a:solidFill>
                  <a:srgbClr val="C00000"/>
                </a:solidFill>
                <a:latin typeface="Cambria" panose="02040503050406030204" pitchFamily="18" charset="0"/>
                <a:ea typeface="Cambria" panose="02040503050406030204" pitchFamily="18" charset="0"/>
              </a:rPr>
              <a:t>biết</a:t>
            </a:r>
            <a:r>
              <a:rPr lang="en-GB" sz="4400" b="1" dirty="0">
                <a:solidFill>
                  <a:srgbClr val="C00000"/>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402304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3517;p75">
            <a:extLst>
              <a:ext uri="{FF2B5EF4-FFF2-40B4-BE49-F238E27FC236}">
                <a16:creationId xmlns:a16="http://schemas.microsoft.com/office/drawing/2014/main" id="{2C5664EB-3FCE-46DC-838D-59F66C0CCC2F}"/>
              </a:ext>
            </a:extLst>
          </p:cNvPr>
          <p:cNvGrpSpPr/>
          <p:nvPr/>
        </p:nvGrpSpPr>
        <p:grpSpPr>
          <a:xfrm>
            <a:off x="2582719" y="4227938"/>
            <a:ext cx="7026563" cy="3373613"/>
            <a:chOff x="1937039" y="3937303"/>
            <a:chExt cx="5269922" cy="2530210"/>
          </a:xfrm>
        </p:grpSpPr>
        <p:sp>
          <p:nvSpPr>
            <p:cNvPr id="11" name="Google Shape;3518;p75">
              <a:extLst>
                <a:ext uri="{FF2B5EF4-FFF2-40B4-BE49-F238E27FC236}">
                  <a16:creationId xmlns:a16="http://schemas.microsoft.com/office/drawing/2014/main" id="{F3973455-022A-4EF4-B970-D36AD8C35297}"/>
                </a:ext>
              </a:extLst>
            </p:cNvPr>
            <p:cNvSpPr/>
            <p:nvPr/>
          </p:nvSpPr>
          <p:spPr>
            <a:xfrm>
              <a:off x="1937039"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3519;p75">
              <a:extLst>
                <a:ext uri="{FF2B5EF4-FFF2-40B4-BE49-F238E27FC236}">
                  <a16:creationId xmlns:a16="http://schemas.microsoft.com/office/drawing/2014/main" id="{70B673E5-BAFD-4ED5-B9F6-73E06E7013EA}"/>
                </a:ext>
              </a:extLst>
            </p:cNvPr>
            <p:cNvSpPr/>
            <p:nvPr/>
          </p:nvSpPr>
          <p:spPr>
            <a:xfrm>
              <a:off x="6861464"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3522;p75">
            <a:extLst>
              <a:ext uri="{FF2B5EF4-FFF2-40B4-BE49-F238E27FC236}">
                <a16:creationId xmlns:a16="http://schemas.microsoft.com/office/drawing/2014/main" id="{A355FC8B-CB51-48B7-BE4B-CDB27D2B253A}"/>
              </a:ext>
            </a:extLst>
          </p:cNvPr>
          <p:cNvSpPr/>
          <p:nvPr/>
        </p:nvSpPr>
        <p:spPr>
          <a:xfrm>
            <a:off x="1276400" y="1454700"/>
            <a:ext cx="9639200" cy="3319600"/>
          </a:xfrm>
          <a:prstGeom prst="roundRect">
            <a:avLst>
              <a:gd name="adj" fmla="val 11095"/>
            </a:avLst>
          </a:prstGeom>
          <a:solidFill>
            <a:srgbClr val="FFFFFF"/>
          </a:solidFill>
          <a:ln w="762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 name="TextBox 13">
            <a:extLst>
              <a:ext uri="{FF2B5EF4-FFF2-40B4-BE49-F238E27FC236}">
                <a16:creationId xmlns:a16="http://schemas.microsoft.com/office/drawing/2014/main" id="{4897DD8E-7EB4-4BC1-8E21-DCEA1830E1CF}"/>
              </a:ext>
            </a:extLst>
          </p:cNvPr>
          <p:cNvSpPr txBox="1"/>
          <p:nvPr/>
        </p:nvSpPr>
        <p:spPr>
          <a:xfrm>
            <a:off x="1611223" y="1696908"/>
            <a:ext cx="8956853" cy="2677656"/>
          </a:xfrm>
          <a:prstGeom prst="rect">
            <a:avLst/>
          </a:prstGeom>
          <a:noFill/>
        </p:spPr>
        <p:txBody>
          <a:bodyPr wrap="square" rtlCol="0">
            <a:spAutoFit/>
          </a:bodyPr>
          <a:lstStyle/>
          <a:p>
            <a:pPr lvl="0" algn="just" defTabSz="1219170">
              <a:buClr>
                <a:srgbClr val="000000"/>
              </a:buClr>
              <a:defRPr/>
            </a:pPr>
            <a:r>
              <a:rPr lang="en-US" sz="2800" b="1" kern="0" dirty="0" err="1">
                <a:solidFill>
                  <a:srgbClr val="002060"/>
                </a:solidFill>
                <a:latin typeface="Calibri" panose="020F0502020204030204" pitchFamily="34" charset="0"/>
                <a:cs typeface="Calibri" panose="020F0502020204030204" pitchFamily="34" charset="0"/>
                <a:sym typeface="Arial"/>
              </a:rPr>
              <a:t>Mỗi</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chúng</a:t>
            </a:r>
            <a:r>
              <a:rPr lang="en-US" sz="2800" b="1" kern="0" dirty="0">
                <a:solidFill>
                  <a:srgbClr val="002060"/>
                </a:solidFill>
                <a:latin typeface="Calibri" panose="020F0502020204030204" pitchFamily="34" charset="0"/>
                <a:cs typeface="Calibri" panose="020F0502020204030204" pitchFamily="34" charset="0"/>
                <a:sym typeface="Arial"/>
              </a:rPr>
              <a:t> ta </a:t>
            </a:r>
            <a:r>
              <a:rPr lang="en-US" sz="2800" b="1" kern="0" dirty="0" err="1">
                <a:solidFill>
                  <a:srgbClr val="002060"/>
                </a:solidFill>
                <a:latin typeface="Calibri" panose="020F0502020204030204" pitchFamily="34" charset="0"/>
                <a:cs typeface="Calibri" panose="020F0502020204030204" pitchFamily="34" charset="0"/>
                <a:sym typeface="Arial"/>
              </a:rPr>
              <a:t>đều</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có</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nhiều</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cảm</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xúc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khác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nhau</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Cảm</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xúc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đó</a:t>
            </a:r>
            <a:r>
              <a:rPr lang="en-US" sz="2800" b="1" kern="0" dirty="0">
                <a:solidFill>
                  <a:srgbClr val="002060"/>
                </a:solidFill>
                <a:latin typeface="Calibri" panose="020F0502020204030204" pitchFamily="34" charset="0"/>
                <a:cs typeface="Calibri" panose="020F0502020204030204" pitchFamily="34" charset="0"/>
                <a:sym typeface="Arial"/>
              </a:rPr>
              <a:t> chia </a:t>
            </a:r>
            <a:r>
              <a:rPr lang="en-US" sz="2800" b="1" kern="0" dirty="0" err="1">
                <a:solidFill>
                  <a:srgbClr val="002060"/>
                </a:solidFill>
                <a:latin typeface="Calibri" panose="020F0502020204030204" pitchFamily="34" charset="0"/>
                <a:cs typeface="Calibri" panose="020F0502020204030204" pitchFamily="34" charset="0"/>
                <a:sym typeface="Arial"/>
              </a:rPr>
              <a:t>làm</a:t>
            </a:r>
            <a:r>
              <a:rPr lang="en-US" sz="2800" b="1" kern="0" dirty="0">
                <a:solidFill>
                  <a:srgbClr val="002060"/>
                </a:solidFill>
                <a:latin typeface="Calibri" panose="020F0502020204030204" pitchFamily="34" charset="0"/>
                <a:cs typeface="Calibri" panose="020F0502020204030204" pitchFamily="34" charset="0"/>
                <a:sym typeface="Arial"/>
              </a:rPr>
              <a:t> 2 </a:t>
            </a:r>
            <a:r>
              <a:rPr lang="en-US" sz="2800" b="1" kern="0" dirty="0" err="1">
                <a:solidFill>
                  <a:srgbClr val="002060"/>
                </a:solidFill>
                <a:latin typeface="Calibri" panose="020F0502020204030204" pitchFamily="34" charset="0"/>
                <a:cs typeface="Calibri" panose="020F0502020204030204" pitchFamily="34" charset="0"/>
                <a:sym typeface="Arial"/>
              </a:rPr>
              <a:t>loại</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Cảm</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xúc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tích</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cực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và</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cảm</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xúc</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tiêu</a:t>
            </a:r>
            <a:r>
              <a:rPr lang="en-US" sz="2800" b="1" kern="0" dirty="0">
                <a:solidFill>
                  <a:srgbClr val="002060"/>
                </a:solidFill>
                <a:latin typeface="Calibri" panose="020F0502020204030204" pitchFamily="34" charset="0"/>
                <a:cs typeface="Calibri" panose="020F0502020204030204" pitchFamily="34" charset="0"/>
                <a:sym typeface="Arial"/>
              </a:rPr>
              <a:t> </a:t>
            </a:r>
            <a:r>
              <a:rPr lang="en-US" sz="2800" b="1" kern="0" dirty="0" err="1">
                <a:solidFill>
                  <a:srgbClr val="002060"/>
                </a:solidFill>
                <a:latin typeface="Calibri" panose="020F0502020204030204" pitchFamily="34" charset="0"/>
                <a:cs typeface="Calibri" panose="020F0502020204030204" pitchFamily="34" charset="0"/>
                <a:sym typeface="Arial"/>
              </a:rPr>
              <a:t>cực</a:t>
            </a:r>
            <a:r>
              <a:rPr lang="en-US" sz="2800" b="1" kern="0" dirty="0">
                <a:solidFill>
                  <a:srgbClr val="002060"/>
                </a:solidFill>
                <a:latin typeface="Calibri" panose="020F0502020204030204" pitchFamily="34" charset="0"/>
                <a:cs typeface="Calibri" panose="020F0502020204030204" pitchFamily="34" charset="0"/>
                <a:sym typeface="Arial"/>
              </a:rPr>
              <a:t>.</a:t>
            </a:r>
          </a:p>
          <a:p>
            <a:pPr marL="457200" indent="-457200">
              <a:buFont typeface="Wingdings" panose="05000000000000000000" pitchFamily="2" charset="2"/>
              <a:buChar char="q"/>
            </a:pPr>
            <a:r>
              <a:rPr lang="en-US" sz="2800" b="1" dirty="0" err="1">
                <a:solidFill>
                  <a:srgbClr val="002060"/>
                </a:solidFill>
                <a:latin typeface="Calibri" panose="020F0502020204030204" pitchFamily="34" charset="0"/>
                <a:cs typeface="Calibri" panose="020F0502020204030204" pitchFamily="34" charset="0"/>
              </a:rPr>
              <a:t>Cảm</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xúc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tích</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cực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phổ</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biến</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Yêu</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vui</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sướng</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hài</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lòng</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thích</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thú</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hạnh</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phúc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thanh</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thản</a:t>
            </a:r>
            <a:r>
              <a:rPr lang="en-US" sz="2800" b="1" dirty="0">
                <a:solidFill>
                  <a:srgbClr val="002060"/>
                </a:solidFill>
                <a:latin typeface="Calibri" panose="020F0502020204030204" pitchFamily="34" charset="0"/>
                <a:cs typeface="Calibri" panose="020F0502020204030204" pitchFamily="34" charset="0"/>
              </a:rPr>
              <a:t>…</a:t>
            </a:r>
          </a:p>
          <a:p>
            <a:pPr marL="457200" indent="-457200">
              <a:buFont typeface="Wingdings" panose="05000000000000000000" pitchFamily="2" charset="2"/>
              <a:buChar char="q"/>
            </a:pPr>
            <a:r>
              <a:rPr lang="en-US" sz="2800" b="1" dirty="0" err="1">
                <a:solidFill>
                  <a:srgbClr val="002060"/>
                </a:solidFill>
                <a:latin typeface="Calibri" panose="020F0502020204030204" pitchFamily="34" charset="0"/>
                <a:cs typeface="Calibri" panose="020F0502020204030204" pitchFamily="34" charset="0"/>
              </a:rPr>
              <a:t>Cảm</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xúc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tiêu</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cực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thường</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thấy</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sợ</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hãi</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tức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giận</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buồn</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cô</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đơn</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bực</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bội</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khó</a:t>
            </a:r>
            <a:r>
              <a:rPr lang="en-US" sz="2800" b="1" dirty="0">
                <a:solidFill>
                  <a:srgbClr val="002060"/>
                </a:solidFill>
                <a:latin typeface="Calibri" panose="020F0502020204030204" pitchFamily="34" charset="0"/>
                <a:cs typeface="Calibri" panose="020F0502020204030204" pitchFamily="34" charset="0"/>
              </a:rPr>
              <a:t> </a:t>
            </a:r>
            <a:r>
              <a:rPr lang="en-US" sz="2800" b="1" dirty="0" err="1">
                <a:solidFill>
                  <a:srgbClr val="002060"/>
                </a:solidFill>
                <a:latin typeface="Calibri" panose="020F0502020204030204" pitchFamily="34" charset="0"/>
                <a:cs typeface="Calibri" panose="020F0502020204030204" pitchFamily="34" charset="0"/>
              </a:rPr>
              <a:t>chịu</a:t>
            </a:r>
            <a:r>
              <a:rPr lang="en-US" sz="2800" b="1" dirty="0">
                <a:solidFill>
                  <a:srgbClr val="002060"/>
                </a:solidFill>
                <a:latin typeface="Calibri" panose="020F0502020204030204" pitchFamily="34" charset="0"/>
                <a:cs typeface="Calibri" panose="020F0502020204030204" pitchFamily="34" charset="0"/>
              </a:rPr>
              <a:t>…</a:t>
            </a:r>
          </a:p>
        </p:txBody>
      </p:sp>
      <p:pic>
        <p:nvPicPr>
          <p:cNvPr id="15" name="Picture 14">
            <a:extLst>
              <a:ext uri="{FF2B5EF4-FFF2-40B4-BE49-F238E27FC236}">
                <a16:creationId xmlns:a16="http://schemas.microsoft.com/office/drawing/2014/main" id="{5A293BAC-D180-4ED3-862A-72D70EB53BF4}"/>
              </a:ext>
            </a:extLst>
          </p:cNvPr>
          <p:cNvPicPr>
            <a:picLocks noChangeAspect="1"/>
          </p:cNvPicPr>
          <p:nvPr/>
        </p:nvPicPr>
        <p:blipFill>
          <a:blip r:embed="rId2"/>
          <a:stretch>
            <a:fillRect/>
          </a:stretch>
        </p:blipFill>
        <p:spPr>
          <a:xfrm>
            <a:off x="2216321" y="-249914"/>
            <a:ext cx="7746656" cy="2235393"/>
          </a:xfrm>
          <a:prstGeom prst="rect">
            <a:avLst/>
          </a:prstGeom>
        </p:spPr>
      </p:pic>
      <p:pic>
        <p:nvPicPr>
          <p:cNvPr id="16" name="Picture 15">
            <a:extLst>
              <a:ext uri="{FF2B5EF4-FFF2-40B4-BE49-F238E27FC236}">
                <a16:creationId xmlns:a16="http://schemas.microsoft.com/office/drawing/2014/main" id="{81DEFE6B-E86D-4A93-AE15-92C3014F7C81}"/>
              </a:ext>
            </a:extLst>
          </p:cNvPr>
          <p:cNvPicPr>
            <a:picLocks noChangeAspect="1"/>
          </p:cNvPicPr>
          <p:nvPr/>
        </p:nvPicPr>
        <p:blipFill rotWithShape="1">
          <a:blip r:embed="rId3">
            <a:extLst>
              <a:ext uri="{28A0092B-C50C-407E-A947-70E740481C1C}">
                <a14:useLocalDpi xmlns:a14="http://schemas.microsoft.com/office/drawing/2010/main" val="0"/>
              </a:ext>
            </a:extLst>
          </a:blip>
          <a:srcRect l="1556" r="74221" b="68000"/>
          <a:stretch/>
        </p:blipFill>
        <p:spPr>
          <a:xfrm flipH="1">
            <a:off x="8737346" y="4813345"/>
            <a:ext cx="1447767" cy="2136867"/>
          </a:xfrm>
          <a:prstGeom prst="rect">
            <a:avLst/>
          </a:prstGeom>
        </p:spPr>
      </p:pic>
      <p:pic>
        <p:nvPicPr>
          <p:cNvPr id="19" name="Picture 18">
            <a:extLst>
              <a:ext uri="{FF2B5EF4-FFF2-40B4-BE49-F238E27FC236}">
                <a16:creationId xmlns:a16="http://schemas.microsoft.com/office/drawing/2014/main" id="{B048520D-DAE6-4E3F-838F-48C79A98737F}"/>
              </a:ext>
            </a:extLst>
          </p:cNvPr>
          <p:cNvPicPr>
            <a:picLocks noChangeAspect="1"/>
          </p:cNvPicPr>
          <p:nvPr/>
        </p:nvPicPr>
        <p:blipFill rotWithShape="1">
          <a:blip r:embed="rId3">
            <a:extLst>
              <a:ext uri="{28A0092B-C50C-407E-A947-70E740481C1C}">
                <a14:useLocalDpi xmlns:a14="http://schemas.microsoft.com/office/drawing/2010/main" val="0"/>
              </a:ext>
            </a:extLst>
          </a:blip>
          <a:srcRect l="6445" t="68667" r="74222"/>
          <a:stretch/>
        </p:blipFill>
        <p:spPr>
          <a:xfrm>
            <a:off x="7767996" y="4661544"/>
            <a:ext cx="1325880" cy="2148840"/>
          </a:xfrm>
          <a:prstGeom prst="rect">
            <a:avLst/>
          </a:prstGeom>
        </p:spPr>
      </p:pic>
      <p:pic>
        <p:nvPicPr>
          <p:cNvPr id="20" name="Picture 19">
            <a:extLst>
              <a:ext uri="{FF2B5EF4-FFF2-40B4-BE49-F238E27FC236}">
                <a16:creationId xmlns:a16="http://schemas.microsoft.com/office/drawing/2014/main" id="{2CB780E3-E784-4FE3-A7CF-B15DB1A171BD}"/>
              </a:ext>
            </a:extLst>
          </p:cNvPr>
          <p:cNvPicPr>
            <a:picLocks noChangeAspect="1"/>
          </p:cNvPicPr>
          <p:nvPr/>
        </p:nvPicPr>
        <p:blipFill rotWithShape="1">
          <a:blip r:embed="rId3">
            <a:extLst>
              <a:ext uri="{28A0092B-C50C-407E-A947-70E740481C1C}">
                <a14:useLocalDpi xmlns:a14="http://schemas.microsoft.com/office/drawing/2010/main" val="0"/>
              </a:ext>
            </a:extLst>
          </a:blip>
          <a:srcRect l="27706" t="33249" r="53183" b="34529"/>
          <a:stretch/>
        </p:blipFill>
        <p:spPr>
          <a:xfrm>
            <a:off x="10016233" y="4404956"/>
            <a:ext cx="1310640" cy="2420765"/>
          </a:xfrm>
          <a:prstGeom prst="rect">
            <a:avLst/>
          </a:prstGeom>
        </p:spPr>
      </p:pic>
    </p:spTree>
    <p:extLst>
      <p:ext uri="{BB962C8B-B14F-4D97-AF65-F5344CB8AC3E}">
        <p14:creationId xmlns:p14="http://schemas.microsoft.com/office/powerpoint/2010/main" val="1422470799"/>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down)">
                                      <p:cBhvr>
                                        <p:cTn id="25" dur="500"/>
                                        <p:tgtEl>
                                          <p:spTgt spid="1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xEl>
                                              <p:pRg st="1" end="1"/>
                                            </p:txEl>
                                          </p:spTgt>
                                        </p:tgtEl>
                                        <p:attrNameLst>
                                          <p:attrName>style.visibility</p:attrName>
                                        </p:attrNameLst>
                                      </p:cBhvr>
                                      <p:to>
                                        <p:strVal val="visible"/>
                                      </p:to>
                                    </p:set>
                                    <p:animEffect transition="in" filter="wipe(down)">
                                      <p:cBhvr>
                                        <p:cTn id="30" dur="500"/>
                                        <p:tgtEl>
                                          <p:spTgt spid="1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4">
                                            <p:txEl>
                                              <p:pRg st="2" end="2"/>
                                            </p:txEl>
                                          </p:spTgt>
                                        </p:tgtEl>
                                        <p:attrNameLst>
                                          <p:attrName>style.visibility</p:attrName>
                                        </p:attrNameLst>
                                      </p:cBhvr>
                                      <p:to>
                                        <p:strVal val="visible"/>
                                      </p:to>
                                    </p:set>
                                    <p:animEffect transition="in" filter="wipe(down)">
                                      <p:cBhvr>
                                        <p:cTn id="35"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428766-3C71-96C5-70E5-D6D8F38563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cs typeface="+mn-cs"/>
            </a:endParaRPr>
          </a:p>
        </p:txBody>
      </p:sp>
      <p:pic>
        <p:nvPicPr>
          <p:cNvPr id="3" name="Content Placeholder 4" descr="A cartoon of a child sitting at a desk&#10;&#10;Description automatically generated">
            <a:extLst>
              <a:ext uri="{FF2B5EF4-FFF2-40B4-BE49-F238E27FC236}">
                <a16:creationId xmlns:a16="http://schemas.microsoft.com/office/drawing/2014/main" id="{45CC21EC-70C0-A141-6156-397F3EBB8EA9}"/>
              </a:ext>
            </a:extLst>
          </p:cNvPr>
          <p:cNvPicPr>
            <a:picLocks noChangeAspect="1"/>
          </p:cNvPicPr>
          <p:nvPr/>
        </p:nvPicPr>
        <p:blipFill>
          <a:blip r:embed="rId2">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4" name="TextBox 3">
            <a:extLst>
              <a:ext uri="{FF2B5EF4-FFF2-40B4-BE49-F238E27FC236}">
                <a16:creationId xmlns:a16="http://schemas.microsoft.com/office/drawing/2014/main" id="{6A084412-5E2A-F210-3111-6C48EF68E935}"/>
              </a:ext>
            </a:extLst>
          </p:cNvPr>
          <p:cNvSpPr txBox="1"/>
          <p:nvPr/>
        </p:nvSpPr>
        <p:spPr>
          <a:xfrm>
            <a:off x="5045456" y="3379216"/>
            <a:ext cx="5592063" cy="2123658"/>
          </a:xfrm>
          <a:prstGeom prst="rect">
            <a:avLst/>
          </a:prstGeom>
          <a:noFill/>
        </p:spPr>
        <p:txBody>
          <a:bodyPr wrap="square" rtlCol="0">
            <a:spAutoFit/>
          </a:bodyPr>
          <a:lstStyle/>
          <a:p>
            <a:pPr lvl="0" algn="ctr"/>
            <a:r>
              <a:rPr lang="en-GB" sz="4400" dirty="0">
                <a:solidFill>
                  <a:srgbClr val="D44954"/>
                </a:solidFill>
                <a:latin typeface="iCiel Nabila" pitchFamily="2" charset="-93"/>
              </a:rPr>
              <a:t>2. </a:t>
            </a:r>
            <a:r>
              <a:rPr lang="en-GB" sz="4400" dirty="0" err="1">
                <a:solidFill>
                  <a:srgbClr val="D44954"/>
                </a:solidFill>
                <a:latin typeface="iCiel Nabila" pitchFamily="2" charset="-93"/>
              </a:rPr>
              <a:t>Tìm</a:t>
            </a:r>
            <a:r>
              <a:rPr lang="en-GB" sz="4400" dirty="0">
                <a:solidFill>
                  <a:srgbClr val="D44954"/>
                </a:solidFill>
                <a:latin typeface="iCiel Nabila" pitchFamily="2" charset="-93"/>
              </a:rPr>
              <a:t> </a:t>
            </a:r>
            <a:r>
              <a:rPr lang="en-GB" sz="4400" dirty="0" err="1">
                <a:solidFill>
                  <a:srgbClr val="D44954"/>
                </a:solidFill>
                <a:latin typeface="iCiel Nabila" pitchFamily="2" charset="-93"/>
              </a:rPr>
              <a:t>hiểu</a:t>
            </a:r>
            <a:r>
              <a:rPr lang="en-GB" sz="4400" dirty="0">
                <a:solidFill>
                  <a:srgbClr val="D44954"/>
                </a:solidFill>
                <a:latin typeface="iCiel Nabila" pitchFamily="2" charset="-93"/>
              </a:rPr>
              <a:t> ý </a:t>
            </a:r>
            <a:r>
              <a:rPr lang="en-GB" sz="4400" dirty="0" err="1">
                <a:solidFill>
                  <a:srgbClr val="D44954"/>
                </a:solidFill>
                <a:latin typeface="iCiel Nabila" pitchFamily="2" charset="-93"/>
              </a:rPr>
              <a:t>nghĩa</a:t>
            </a:r>
            <a:r>
              <a:rPr lang="en-GB" sz="4400" dirty="0">
                <a:solidFill>
                  <a:srgbClr val="D44954"/>
                </a:solidFill>
                <a:latin typeface="iCiel Nabila" pitchFamily="2" charset="-93"/>
              </a:rPr>
              <a:t> </a:t>
            </a:r>
            <a:r>
              <a:rPr lang="en-GB" sz="4400" dirty="0" err="1">
                <a:solidFill>
                  <a:srgbClr val="D44954"/>
                </a:solidFill>
                <a:latin typeface="iCiel Nabila" pitchFamily="2" charset="-93"/>
              </a:rPr>
              <a:t>của</a:t>
            </a:r>
            <a:r>
              <a:rPr lang="en-GB" sz="4400" dirty="0">
                <a:solidFill>
                  <a:srgbClr val="D44954"/>
                </a:solidFill>
                <a:latin typeface="iCiel Nabila" pitchFamily="2" charset="-93"/>
              </a:rPr>
              <a:t> </a:t>
            </a:r>
            <a:r>
              <a:rPr lang="en-GB" sz="4400" dirty="0" err="1">
                <a:solidFill>
                  <a:srgbClr val="D44954"/>
                </a:solidFill>
                <a:latin typeface="iCiel Nabila" pitchFamily="2" charset="-93"/>
              </a:rPr>
              <a:t>cảm</a:t>
            </a:r>
            <a:r>
              <a:rPr lang="en-GB" sz="4400" dirty="0">
                <a:solidFill>
                  <a:srgbClr val="D44954"/>
                </a:solidFill>
                <a:latin typeface="iCiel Nabila" pitchFamily="2" charset="-93"/>
              </a:rPr>
              <a:t> </a:t>
            </a:r>
            <a:r>
              <a:rPr lang="en-GB" sz="4400" dirty="0" err="1">
                <a:solidFill>
                  <a:srgbClr val="D44954"/>
                </a:solidFill>
                <a:latin typeface="iCiel Nabila" pitchFamily="2" charset="-93"/>
              </a:rPr>
              <a:t>xúc</a:t>
            </a:r>
            <a:r>
              <a:rPr lang="en-GB" sz="4400" dirty="0">
                <a:solidFill>
                  <a:srgbClr val="D44954"/>
                </a:solidFill>
                <a:latin typeface="iCiel Nabila" pitchFamily="2" charset="-93"/>
              </a:rPr>
              <a:t> </a:t>
            </a:r>
            <a:r>
              <a:rPr lang="en-GB" sz="4400" dirty="0" err="1">
                <a:solidFill>
                  <a:srgbClr val="D44954"/>
                </a:solidFill>
                <a:latin typeface="iCiel Nabila" pitchFamily="2" charset="-93"/>
              </a:rPr>
              <a:t>tiêu</a:t>
            </a:r>
            <a:r>
              <a:rPr lang="en-GB" sz="4400" dirty="0">
                <a:solidFill>
                  <a:srgbClr val="D44954"/>
                </a:solidFill>
                <a:latin typeface="iCiel Nabila" pitchFamily="2" charset="-93"/>
              </a:rPr>
              <a:t> </a:t>
            </a:r>
            <a:r>
              <a:rPr lang="en-GB" sz="4400" dirty="0" err="1">
                <a:solidFill>
                  <a:srgbClr val="D44954"/>
                </a:solidFill>
                <a:latin typeface="iCiel Nabila" pitchFamily="2" charset="-93"/>
              </a:rPr>
              <a:t>cực</a:t>
            </a:r>
            <a:r>
              <a:rPr lang="en-GB" sz="4400" dirty="0">
                <a:solidFill>
                  <a:srgbClr val="D44954"/>
                </a:solidFill>
                <a:latin typeface="iCiel Nabila" pitchFamily="2" charset="-93"/>
              </a:rPr>
              <a:t> </a:t>
            </a:r>
            <a:r>
              <a:rPr lang="en-GB" sz="4400" dirty="0" err="1">
                <a:solidFill>
                  <a:srgbClr val="D44954"/>
                </a:solidFill>
                <a:latin typeface="iCiel Nabila" pitchFamily="2" charset="-93"/>
              </a:rPr>
              <a:t>và</a:t>
            </a:r>
            <a:r>
              <a:rPr lang="en-GB" sz="4400" dirty="0">
                <a:solidFill>
                  <a:srgbClr val="D44954"/>
                </a:solidFill>
                <a:latin typeface="iCiel Nabila" pitchFamily="2" charset="-93"/>
              </a:rPr>
              <a:t> </a:t>
            </a:r>
            <a:r>
              <a:rPr lang="en-GB" sz="4400" dirty="0" err="1">
                <a:solidFill>
                  <a:srgbClr val="D44954"/>
                </a:solidFill>
                <a:latin typeface="iCiel Nabila" pitchFamily="2" charset="-93"/>
              </a:rPr>
              <a:t>tiêu</a:t>
            </a:r>
            <a:r>
              <a:rPr lang="en-GB" sz="4400" dirty="0">
                <a:solidFill>
                  <a:srgbClr val="D44954"/>
                </a:solidFill>
                <a:latin typeface="iCiel Nabila" pitchFamily="2" charset="-93"/>
              </a:rPr>
              <a:t> </a:t>
            </a:r>
            <a:r>
              <a:rPr lang="en-GB" sz="4400" dirty="0" err="1">
                <a:solidFill>
                  <a:srgbClr val="D44954"/>
                </a:solidFill>
                <a:latin typeface="iCiel Nabila" pitchFamily="2" charset="-93"/>
              </a:rPr>
              <a:t>cực</a:t>
            </a:r>
            <a:endParaRPr lang="en-GB" sz="4400" dirty="0">
              <a:solidFill>
                <a:srgbClr val="D44954"/>
              </a:solidFill>
              <a:latin typeface="iCiel Nabila" pitchFamily="2" charset="-93"/>
            </a:endParaRPr>
          </a:p>
        </p:txBody>
      </p:sp>
    </p:spTree>
    <p:extLst>
      <p:ext uri="{BB962C8B-B14F-4D97-AF65-F5344CB8AC3E}">
        <p14:creationId xmlns:p14="http://schemas.microsoft.com/office/powerpoint/2010/main" val="2350698839"/>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82DABFE5-789F-4F58-AF85-C0BE09D9856E}"/>
              </a:ext>
            </a:extLst>
          </p:cNvPr>
          <p:cNvSpPr/>
          <p:nvPr/>
        </p:nvSpPr>
        <p:spPr>
          <a:xfrm>
            <a:off x="870490" y="120402"/>
            <a:ext cx="10895474" cy="86113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000" b="1" dirty="0" err="1">
                <a:solidFill>
                  <a:srgbClr val="0070C0"/>
                </a:solidFill>
                <a:latin typeface="Calibri" panose="020F0502020204030204" pitchFamily="34" charset="0"/>
                <a:cs typeface="Calibri" panose="020F0502020204030204" pitchFamily="34" charset="0"/>
              </a:rPr>
              <a:t>Dự</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đoán</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điều</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có</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thể</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xảy</a:t>
            </a:r>
            <a:r>
              <a:rPr lang="en-US" sz="4000" b="1" dirty="0">
                <a:solidFill>
                  <a:srgbClr val="0070C0"/>
                </a:solidFill>
                <a:latin typeface="Calibri" panose="020F0502020204030204" pitchFamily="34" charset="0"/>
                <a:cs typeface="Calibri" panose="020F0502020204030204" pitchFamily="34" charset="0"/>
              </a:rPr>
              <a:t> ra </a:t>
            </a:r>
            <a:r>
              <a:rPr lang="en-US" sz="4000" b="1" dirty="0" err="1">
                <a:solidFill>
                  <a:srgbClr val="0070C0"/>
                </a:solidFill>
                <a:latin typeface="Calibri" panose="020F0502020204030204" pitchFamily="34" charset="0"/>
                <a:cs typeface="Calibri" panose="020F0502020204030204" pitchFamily="34" charset="0"/>
              </a:rPr>
              <a:t>về</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các</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tình</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huống</a:t>
            </a:r>
            <a:r>
              <a:rPr lang="en-US" sz="4000" b="1" dirty="0">
                <a:solidFill>
                  <a:srgbClr val="0070C0"/>
                </a:solidFill>
                <a:latin typeface="Calibri" panose="020F0502020204030204" pitchFamily="34" charset="0"/>
                <a:cs typeface="Calibri" panose="020F0502020204030204" pitchFamily="34" charset="0"/>
              </a:rPr>
              <a:t> </a:t>
            </a:r>
            <a:r>
              <a:rPr lang="en-US" sz="4000" b="1" dirty="0" err="1">
                <a:solidFill>
                  <a:srgbClr val="0070C0"/>
                </a:solidFill>
                <a:latin typeface="Calibri" panose="020F0502020204030204" pitchFamily="34" charset="0"/>
                <a:cs typeface="Calibri" panose="020F0502020204030204" pitchFamily="34" charset="0"/>
              </a:rPr>
              <a:t>sau</a:t>
            </a:r>
            <a:r>
              <a:rPr lang="en-US" sz="4000" b="1" dirty="0">
                <a:solidFill>
                  <a:srgbClr val="0070C0"/>
                </a:solidFill>
                <a:latin typeface="Calibri" panose="020F0502020204030204" pitchFamily="34" charset="0"/>
                <a:cs typeface="Calibri" panose="020F0502020204030204" pitchFamily="34" charset="0"/>
              </a:rPr>
              <a:t>?</a:t>
            </a:r>
            <a:endParaRPr kumimoji="0" lang="en-US" sz="4000" b="1" i="0" u="none" strike="noStrike" kern="1200" cap="none" spc="0" normalizeH="0" baseline="0" noProof="0" dirty="0">
              <a:ln>
                <a:noFill/>
              </a:ln>
              <a:solidFill>
                <a:srgbClr val="0070C0"/>
              </a:solidFill>
              <a:effectLst/>
              <a:uLnTx/>
              <a:uFillTx/>
              <a:latin typeface="Calibri" panose="020F0502020204030204" pitchFamily="34" charset="0"/>
              <a:ea typeface="字魂59号-创粗黑"/>
              <a:cs typeface="Calibri" panose="020F0502020204030204" pitchFamily="34" charset="0"/>
            </a:endParaRPr>
          </a:p>
        </p:txBody>
      </p:sp>
      <p:pic>
        <p:nvPicPr>
          <p:cNvPr id="21" name="Picture 20">
            <a:extLst>
              <a:ext uri="{FF2B5EF4-FFF2-40B4-BE49-F238E27FC236}">
                <a16:creationId xmlns:a16="http://schemas.microsoft.com/office/drawing/2014/main" id="{845C80FC-1B07-4D5C-B6CA-E6D1D9F74BCA}"/>
              </a:ext>
            </a:extLst>
          </p:cNvPr>
          <p:cNvPicPr>
            <a:picLocks noChangeAspect="1"/>
          </p:cNvPicPr>
          <p:nvPr/>
        </p:nvPicPr>
        <p:blipFill>
          <a:blip r:embed="rId3"/>
          <a:stretch>
            <a:fillRect/>
          </a:stretch>
        </p:blipFill>
        <p:spPr>
          <a:xfrm>
            <a:off x="890586" y="1193768"/>
            <a:ext cx="4531862" cy="23692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a:extLst>
              <a:ext uri="{FF2B5EF4-FFF2-40B4-BE49-F238E27FC236}">
                <a16:creationId xmlns:a16="http://schemas.microsoft.com/office/drawing/2014/main" id="{A80FAFDA-D6DD-4A99-B67F-307CB311C426}"/>
              </a:ext>
            </a:extLst>
          </p:cNvPr>
          <p:cNvPicPr>
            <a:picLocks noChangeAspect="1"/>
          </p:cNvPicPr>
          <p:nvPr/>
        </p:nvPicPr>
        <p:blipFill>
          <a:blip r:embed="rId4"/>
          <a:stretch>
            <a:fillRect/>
          </a:stretch>
        </p:blipFill>
        <p:spPr>
          <a:xfrm>
            <a:off x="6581775" y="1126525"/>
            <a:ext cx="3252835" cy="25905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 name="Picture 22">
            <a:extLst>
              <a:ext uri="{FF2B5EF4-FFF2-40B4-BE49-F238E27FC236}">
                <a16:creationId xmlns:a16="http://schemas.microsoft.com/office/drawing/2014/main" id="{5690482C-95D7-4644-B481-EE541BEE9178}"/>
              </a:ext>
            </a:extLst>
          </p:cNvPr>
          <p:cNvPicPr>
            <a:picLocks noChangeAspect="1"/>
          </p:cNvPicPr>
          <p:nvPr/>
        </p:nvPicPr>
        <p:blipFill>
          <a:blip r:embed="rId5"/>
          <a:stretch>
            <a:fillRect/>
          </a:stretch>
        </p:blipFill>
        <p:spPr>
          <a:xfrm>
            <a:off x="4212590" y="3768976"/>
            <a:ext cx="3870960" cy="27290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Picture 23">
            <a:extLst>
              <a:ext uri="{FF2B5EF4-FFF2-40B4-BE49-F238E27FC236}">
                <a16:creationId xmlns:a16="http://schemas.microsoft.com/office/drawing/2014/main" id="{F4C2B6A8-1779-4A96-92B6-E2183BD6067D}"/>
              </a:ext>
            </a:extLst>
          </p:cNvPr>
          <p:cNvPicPr>
            <a:picLocks noChangeAspect="1"/>
          </p:cNvPicPr>
          <p:nvPr/>
        </p:nvPicPr>
        <p:blipFill>
          <a:blip r:embed="rId6"/>
          <a:stretch>
            <a:fillRect/>
          </a:stretch>
        </p:blipFill>
        <p:spPr>
          <a:xfrm>
            <a:off x="8657980" y="4000499"/>
            <a:ext cx="2927152" cy="2376799"/>
          </a:xfrm>
          <a:prstGeom prst="rect">
            <a:avLst/>
          </a:prstGeom>
        </p:spPr>
      </p:pic>
    </p:spTree>
    <p:extLst>
      <p:ext uri="{BB962C8B-B14F-4D97-AF65-F5344CB8AC3E}">
        <p14:creationId xmlns:p14="http://schemas.microsoft.com/office/powerpoint/2010/main" val="1286902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3346"/>
            <a:ext cx="12192000" cy="6854653"/>
          </a:xfrm>
          <a:prstGeom prst="rect">
            <a:avLst/>
          </a:prstGeom>
        </p:spPr>
      </p:pic>
      <p:pic>
        <p:nvPicPr>
          <p:cNvPr id="2" name="Picture 1"/>
          <p:cNvPicPr>
            <a:picLocks noChangeAspect="1"/>
          </p:cNvPicPr>
          <p:nvPr/>
        </p:nvPicPr>
        <p:blipFill>
          <a:blip r:embed="rId4"/>
          <a:stretch>
            <a:fillRect/>
          </a:stretch>
        </p:blipFill>
        <p:spPr>
          <a:xfrm>
            <a:off x="233590" y="1912256"/>
            <a:ext cx="7837920" cy="1783444"/>
          </a:xfrm>
          <a:prstGeom prst="rect">
            <a:avLst/>
          </a:prstGeom>
        </p:spPr>
      </p:pic>
    </p:spTree>
    <p:extLst>
      <p:ext uri="{BB962C8B-B14F-4D97-AF65-F5344CB8AC3E}">
        <p14:creationId xmlns:p14="http://schemas.microsoft.com/office/powerpoint/2010/main" val="93680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8" name="Picture 27"/>
          <p:cNvPicPr>
            <a:picLocks noChangeAspect="1"/>
          </p:cNvPicPr>
          <p:nvPr/>
        </p:nvPicPr>
        <p:blipFill>
          <a:blip r:embed="rId2"/>
          <a:stretch>
            <a:fillRect/>
          </a:stretch>
        </p:blipFill>
        <p:spPr>
          <a:xfrm>
            <a:off x="-461393" y="213975"/>
            <a:ext cx="13043917" cy="6701135"/>
          </a:xfrm>
          <a:prstGeom prst="rect">
            <a:avLst/>
          </a:prstGeom>
        </p:spPr>
      </p:pic>
      <p:pic>
        <p:nvPicPr>
          <p:cNvPr id="4" name="Picture 3">
            <a:extLst>
              <a:ext uri="{FF2B5EF4-FFF2-40B4-BE49-F238E27FC236}">
                <a16:creationId xmlns:a16="http://schemas.microsoft.com/office/drawing/2014/main" id="{A519D750-00A6-415F-9C9A-E34CDB24D6E5}"/>
              </a:ext>
            </a:extLst>
          </p:cNvPr>
          <p:cNvPicPr>
            <a:picLocks noChangeAspect="1"/>
          </p:cNvPicPr>
          <p:nvPr/>
        </p:nvPicPr>
        <p:blipFill>
          <a:blip r:embed="rId3"/>
          <a:stretch>
            <a:fillRect/>
          </a:stretch>
        </p:blipFill>
        <p:spPr>
          <a:xfrm>
            <a:off x="3264476" y="907516"/>
            <a:ext cx="7206097" cy="585267"/>
          </a:xfrm>
          <a:prstGeom prst="rect">
            <a:avLst/>
          </a:prstGeom>
        </p:spPr>
      </p:pic>
      <p:sp>
        <p:nvSpPr>
          <p:cNvPr id="5" name="TextBox 4">
            <a:extLst>
              <a:ext uri="{FF2B5EF4-FFF2-40B4-BE49-F238E27FC236}">
                <a16:creationId xmlns:a16="http://schemas.microsoft.com/office/drawing/2014/main" id="{CAA1951A-7B7B-446E-8BD8-E7095D2FD214}"/>
              </a:ext>
            </a:extLst>
          </p:cNvPr>
          <p:cNvSpPr txBox="1"/>
          <p:nvPr/>
        </p:nvSpPr>
        <p:spPr>
          <a:xfrm>
            <a:off x="3638551" y="1552575"/>
            <a:ext cx="7048500" cy="2308324"/>
          </a:xfrm>
          <a:prstGeom prst="rect">
            <a:avLst/>
          </a:prstGeom>
          <a:noFill/>
        </p:spPr>
        <p:txBody>
          <a:bodyPr wrap="square" rtlCol="0">
            <a:spAutoFit/>
          </a:bodyPr>
          <a:lstStyle/>
          <a:p>
            <a:pPr marL="457200" indent="-457200" algn="just">
              <a:buFont typeface="Wingdings" panose="05000000000000000000" pitchFamily="2" charset="2"/>
              <a:buChar char="q"/>
            </a:pPr>
            <a:r>
              <a:rPr lang="en-US" sz="2400" b="1" dirty="0">
                <a:solidFill>
                  <a:schemeClr val="bg1"/>
                </a:solidFill>
                <a:latin typeface="Arial" panose="020B0604020202020204" pitchFamily="34" charset="0"/>
                <a:cs typeface="Arial" panose="020B0604020202020204" pitchFamily="34" charset="0"/>
              </a:rPr>
              <a:t>C</a:t>
            </a:r>
            <a:r>
              <a:rPr lang="vi-VN" sz="2400" b="1" dirty="0">
                <a:solidFill>
                  <a:schemeClr val="bg1"/>
                </a:solidFill>
                <a:latin typeface="Arial" panose="020B0604020202020204" pitchFamily="34" charset="0"/>
                <a:cs typeface="Arial" panose="020B0604020202020204" pitchFamily="34" charset="0"/>
              </a:rPr>
              <a:t>hia lớp thành 3 đội, mỗi đội sẽ cử 3 bạn để lên lần lượt k</a:t>
            </a:r>
            <a:r>
              <a:rPr lang="en-US" sz="2400" b="1" dirty="0">
                <a:solidFill>
                  <a:schemeClr val="bg1"/>
                </a:solidFill>
                <a:latin typeface="Arial" panose="020B0604020202020204" pitchFamily="34" charset="0"/>
                <a:cs typeface="Arial" panose="020B0604020202020204" pitchFamily="34" charset="0"/>
              </a:rPr>
              <a:t>ể</a:t>
            </a:r>
            <a:r>
              <a:rPr lang="vi-VN" sz="2400" b="1" dirty="0">
                <a:solidFill>
                  <a:schemeClr val="bg1"/>
                </a:solidFill>
                <a:latin typeface="Arial" panose="020B0604020202020204" pitchFamily="34" charset="0"/>
                <a:cs typeface="Arial" panose="020B0604020202020204" pitchFamily="34" charset="0"/>
              </a:rPr>
              <a:t> 1 câu chuyện hoặc làm động tác ngộ nghĩnh để cả lớp cùng vui.</a:t>
            </a:r>
            <a:endParaRPr lang="en-US" sz="2400" b="1" dirty="0">
              <a:solidFill>
                <a:schemeClr val="bg1"/>
              </a:solidFill>
              <a:latin typeface="Arial" panose="020B0604020202020204" pitchFamily="34" charset="0"/>
              <a:cs typeface="Arial" panose="020B0604020202020204" pitchFamily="34" charset="0"/>
            </a:endParaRPr>
          </a:p>
          <a:p>
            <a:pPr marL="457200" indent="-457200" algn="just">
              <a:buFont typeface="Wingdings" panose="05000000000000000000" pitchFamily="2" charset="2"/>
              <a:buChar char="q"/>
            </a:pPr>
            <a:r>
              <a:rPr lang="vi-VN" sz="2400" b="1" dirty="0">
                <a:solidFill>
                  <a:schemeClr val="bg1"/>
                </a:solidFill>
                <a:latin typeface="Arial" panose="020B0604020202020204" pitchFamily="34" charset="0"/>
                <a:cs typeface="Arial" panose="020B0604020202020204" pitchFamily="34" charset="0"/>
              </a:rPr>
              <a:t>Nếu đội nào có nhiều bạn làm cho cả lớp được vui nhiều lần hơn đội đó sẽ chiến thắng.</a:t>
            </a:r>
            <a:endParaRPr lang="en-US" sz="2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0892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2D65C964-E8C9-4952-AC66-BE07FB6B6877}"/>
              </a:ext>
            </a:extLst>
          </p:cNvPr>
          <p:cNvPicPr>
            <a:picLocks noChangeAspect="1"/>
          </p:cNvPicPr>
          <p:nvPr/>
        </p:nvPicPr>
        <p:blipFill>
          <a:blip r:embed="rId3"/>
          <a:stretch>
            <a:fillRect/>
          </a:stretch>
        </p:blipFill>
        <p:spPr>
          <a:xfrm>
            <a:off x="4723978" y="205238"/>
            <a:ext cx="3353812" cy="1122674"/>
          </a:xfrm>
          <a:prstGeom prst="rect">
            <a:avLst/>
          </a:prstGeom>
        </p:spPr>
      </p:pic>
      <p:grpSp>
        <p:nvGrpSpPr>
          <p:cNvPr id="2" name="Group 1">
            <a:extLst>
              <a:ext uri="{FF2B5EF4-FFF2-40B4-BE49-F238E27FC236}">
                <a16:creationId xmlns:a16="http://schemas.microsoft.com/office/drawing/2014/main" id="{03D155D9-9B48-4E3E-8DAE-03494DEBE747}"/>
              </a:ext>
            </a:extLst>
          </p:cNvPr>
          <p:cNvGrpSpPr/>
          <p:nvPr/>
        </p:nvGrpSpPr>
        <p:grpSpPr>
          <a:xfrm>
            <a:off x="5717848" y="1187096"/>
            <a:ext cx="5988377" cy="3087178"/>
            <a:chOff x="5908348" y="2711096"/>
            <a:chExt cx="5988377" cy="3087178"/>
          </a:xfrm>
        </p:grpSpPr>
        <p:sp>
          <p:nvSpPr>
            <p:cNvPr id="16" name="Rounded Rectangle 16">
              <a:extLst>
                <a:ext uri="{FF2B5EF4-FFF2-40B4-BE49-F238E27FC236}">
                  <a16:creationId xmlns:a16="http://schemas.microsoft.com/office/drawing/2014/main" id="{EDB1DADE-7C94-4A9A-B296-2DE66B2F5626}"/>
                </a:ext>
              </a:extLst>
            </p:cNvPr>
            <p:cNvSpPr/>
            <p:nvPr/>
          </p:nvSpPr>
          <p:spPr>
            <a:xfrm>
              <a:off x="6395683" y="3854488"/>
              <a:ext cx="5501042" cy="1943786"/>
            </a:xfrm>
            <a:prstGeom prst="round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Em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nói</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hoặc</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làm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việc</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gì</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đó</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khi</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tức</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giận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điều</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đó</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sẽ</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làm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em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không</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vui</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và</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buồn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bực</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cả</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ngày</a:t>
              </a:r>
              <a:r>
                <a:rPr lang="en-US" sz="3200" dirty="0">
                  <a:solidFill>
                    <a:srgbClr val="FF0066"/>
                  </a:solidFill>
                  <a:latin typeface="Calibri" panose="020F0502020204030204" pitchFamily="34" charset="0"/>
                  <a:cs typeface="Calibri" panose="020F0502020204030204" pitchFamily="34" charset="0"/>
                </a:rPr>
                <a:t>.</a:t>
              </a:r>
              <a:endParaRPr lang="en-US" sz="3200" dirty="0">
                <a:solidFill>
                  <a:srgbClr val="FF0066"/>
                </a:solidFill>
                <a:latin typeface="Calibri" panose="020F0502020204030204" pitchFamily="34" charset="0"/>
                <a:ea typeface="字魂59号-创粗黑"/>
                <a:cs typeface="Calibri" panose="020F0502020204030204" pitchFamily="34" charset="0"/>
              </a:endParaRPr>
            </a:p>
          </p:txBody>
        </p:sp>
        <p:pic>
          <p:nvPicPr>
            <p:cNvPr id="17" name="Picture 2" descr="Crying Yellow Star Cartoon Emoji Face Character With Tears Stock  Illustration - Illustration of funny, emoticon: 93773192">
              <a:extLst>
                <a:ext uri="{FF2B5EF4-FFF2-40B4-BE49-F238E27FC236}">
                  <a16:creationId xmlns:a16="http://schemas.microsoft.com/office/drawing/2014/main" id="{BEBA12A9-EF4A-4048-BC70-046790FE2AA4}"/>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684" b="100000" l="1000" r="100000">
                          <a14:foregroundMark x1="50000" y1="30570" x2="27250" y2="51554"/>
                          <a14:foregroundMark x1="35500" y1="37565" x2="76750" y2="46373"/>
                          <a14:foregroundMark x1="72250" y1="37306" x2="30000" y2="57513"/>
                          <a14:foregroundMark x1="51500" y1="40415" x2="35500" y2="50518"/>
                          <a14:foregroundMark x1="56000" y1="35492" x2="72500" y2="51813"/>
                        </a14:backgroundRemoval>
                      </a14:imgEffect>
                    </a14:imgLayer>
                  </a14:imgProps>
                </a:ext>
                <a:ext uri="{28A0092B-C50C-407E-A947-70E740481C1C}">
                  <a14:useLocalDpi xmlns:a14="http://schemas.microsoft.com/office/drawing/2010/main" val="0"/>
                </a:ext>
              </a:extLst>
            </a:blip>
            <a:srcRect/>
            <a:stretch>
              <a:fillRect/>
            </a:stretch>
          </p:blipFill>
          <p:spPr bwMode="auto">
            <a:xfrm>
              <a:off x="5908348" y="2711096"/>
              <a:ext cx="1505898" cy="1453192"/>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17">
            <a:extLst>
              <a:ext uri="{FF2B5EF4-FFF2-40B4-BE49-F238E27FC236}">
                <a16:creationId xmlns:a16="http://schemas.microsoft.com/office/drawing/2014/main" id="{5F04440F-3811-4F32-9E81-A414FFFC2AE7}"/>
              </a:ext>
            </a:extLst>
          </p:cNvPr>
          <p:cNvPicPr>
            <a:picLocks noChangeAspect="1"/>
          </p:cNvPicPr>
          <p:nvPr/>
        </p:nvPicPr>
        <p:blipFill>
          <a:blip r:embed="rId6"/>
          <a:stretch>
            <a:fillRect/>
          </a:stretch>
        </p:blipFill>
        <p:spPr>
          <a:xfrm>
            <a:off x="890586" y="1508093"/>
            <a:ext cx="4531862" cy="23692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740230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2D65C964-E8C9-4952-AC66-BE07FB6B6877}"/>
              </a:ext>
            </a:extLst>
          </p:cNvPr>
          <p:cNvPicPr>
            <a:picLocks noChangeAspect="1"/>
          </p:cNvPicPr>
          <p:nvPr/>
        </p:nvPicPr>
        <p:blipFill>
          <a:blip r:embed="rId3"/>
          <a:stretch>
            <a:fillRect/>
          </a:stretch>
        </p:blipFill>
        <p:spPr>
          <a:xfrm>
            <a:off x="4723978" y="205238"/>
            <a:ext cx="3353812" cy="1122674"/>
          </a:xfrm>
          <a:prstGeom prst="rect">
            <a:avLst/>
          </a:prstGeom>
        </p:spPr>
      </p:pic>
      <p:pic>
        <p:nvPicPr>
          <p:cNvPr id="10" name="Picture 9">
            <a:extLst>
              <a:ext uri="{FF2B5EF4-FFF2-40B4-BE49-F238E27FC236}">
                <a16:creationId xmlns:a16="http://schemas.microsoft.com/office/drawing/2014/main" id="{AA9C1031-5EF0-4232-BF8F-4985EF27BA64}"/>
              </a:ext>
            </a:extLst>
          </p:cNvPr>
          <p:cNvPicPr>
            <a:picLocks noChangeAspect="1"/>
          </p:cNvPicPr>
          <p:nvPr/>
        </p:nvPicPr>
        <p:blipFill>
          <a:blip r:embed="rId4"/>
          <a:stretch>
            <a:fillRect/>
          </a:stretch>
        </p:blipFill>
        <p:spPr>
          <a:xfrm>
            <a:off x="1143000" y="1914526"/>
            <a:ext cx="3830147" cy="30503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3" name="Group 2">
            <a:extLst>
              <a:ext uri="{FF2B5EF4-FFF2-40B4-BE49-F238E27FC236}">
                <a16:creationId xmlns:a16="http://schemas.microsoft.com/office/drawing/2014/main" id="{7E2F663B-F015-4C98-BAA3-FB9DBADD6F90}"/>
              </a:ext>
            </a:extLst>
          </p:cNvPr>
          <p:cNvGrpSpPr/>
          <p:nvPr/>
        </p:nvGrpSpPr>
        <p:grpSpPr>
          <a:xfrm>
            <a:off x="5211717" y="1635514"/>
            <a:ext cx="6697805" cy="2691230"/>
            <a:chOff x="5364117" y="2359414"/>
            <a:chExt cx="6697805" cy="2691230"/>
          </a:xfrm>
        </p:grpSpPr>
        <p:sp>
          <p:nvSpPr>
            <p:cNvPr id="11" name="Rounded Rectangle 5">
              <a:extLst>
                <a:ext uri="{FF2B5EF4-FFF2-40B4-BE49-F238E27FC236}">
                  <a16:creationId xmlns:a16="http://schemas.microsoft.com/office/drawing/2014/main" id="{E6D8E37F-47C3-4AA5-9A00-595499EDEF02}"/>
                </a:ext>
              </a:extLst>
            </p:cNvPr>
            <p:cNvSpPr/>
            <p:nvPr/>
          </p:nvSpPr>
          <p:spPr>
            <a:xfrm>
              <a:off x="6210300" y="3090035"/>
              <a:ext cx="5851622" cy="1960609"/>
            </a:xfrm>
            <a:prstGeom prst="round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600" b="1" dirty="0">
                  <a:solidFill>
                    <a:srgbClr val="FF0066"/>
                  </a:solidFill>
                  <a:latin typeface="Calibri" panose="020F0502020204030204" pitchFamily="34" charset="0"/>
                  <a:cs typeface="Calibri" panose="020F0502020204030204" pitchFamily="34" charset="0"/>
                </a:rPr>
                <a:t>Em luôn vui vẻ điều đó sẽ khiến em lạc quan và hạnh phúc hơn.</a:t>
              </a:r>
              <a:endParaRPr lang="en-US" sz="3600" b="1" dirty="0">
                <a:solidFill>
                  <a:srgbClr val="FF0066"/>
                </a:solidFill>
                <a:latin typeface="Calibri" panose="020F0502020204030204" pitchFamily="34" charset="0"/>
                <a:ea typeface="字魂59号-创粗黑"/>
                <a:cs typeface="Calibri" panose="020F0502020204030204" pitchFamily="34" charset="0"/>
              </a:endParaRPr>
            </a:p>
          </p:txBody>
        </p:sp>
        <p:pic>
          <p:nvPicPr>
            <p:cNvPr id="12" name="图片 25">
              <a:extLst>
                <a:ext uri="{FF2B5EF4-FFF2-40B4-BE49-F238E27FC236}">
                  <a16:creationId xmlns:a16="http://schemas.microsoft.com/office/drawing/2014/main" id="{59554931-714F-4F3C-8BD9-AB2AF1102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80000">
              <a:off x="5364117" y="2359414"/>
              <a:ext cx="1354785" cy="1308860"/>
            </a:xfrm>
            <a:prstGeom prst="rect">
              <a:avLst/>
            </a:prstGeom>
          </p:spPr>
        </p:pic>
      </p:grpSp>
    </p:spTree>
    <p:extLst>
      <p:ext uri="{BB962C8B-B14F-4D97-AF65-F5344CB8AC3E}">
        <p14:creationId xmlns:p14="http://schemas.microsoft.com/office/powerpoint/2010/main" val="27855623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2D65C964-E8C9-4952-AC66-BE07FB6B6877}"/>
              </a:ext>
            </a:extLst>
          </p:cNvPr>
          <p:cNvPicPr>
            <a:picLocks noChangeAspect="1"/>
          </p:cNvPicPr>
          <p:nvPr/>
        </p:nvPicPr>
        <p:blipFill>
          <a:blip r:embed="rId3"/>
          <a:stretch>
            <a:fillRect/>
          </a:stretch>
        </p:blipFill>
        <p:spPr>
          <a:xfrm>
            <a:off x="4723978" y="205238"/>
            <a:ext cx="3353812" cy="1122674"/>
          </a:xfrm>
          <a:prstGeom prst="rect">
            <a:avLst/>
          </a:prstGeom>
        </p:spPr>
      </p:pic>
      <p:pic>
        <p:nvPicPr>
          <p:cNvPr id="13" name="Picture 12">
            <a:extLst>
              <a:ext uri="{FF2B5EF4-FFF2-40B4-BE49-F238E27FC236}">
                <a16:creationId xmlns:a16="http://schemas.microsoft.com/office/drawing/2014/main" id="{2FA0EFCE-AF35-4291-BE2D-F2F755C1B705}"/>
              </a:ext>
            </a:extLst>
          </p:cNvPr>
          <p:cNvPicPr>
            <a:picLocks noChangeAspect="1"/>
          </p:cNvPicPr>
          <p:nvPr/>
        </p:nvPicPr>
        <p:blipFill>
          <a:blip r:embed="rId4"/>
          <a:stretch>
            <a:fillRect/>
          </a:stretch>
        </p:blipFill>
        <p:spPr>
          <a:xfrm>
            <a:off x="1050289" y="2276475"/>
            <a:ext cx="3974895" cy="28023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4" name="Group 13">
            <a:extLst>
              <a:ext uri="{FF2B5EF4-FFF2-40B4-BE49-F238E27FC236}">
                <a16:creationId xmlns:a16="http://schemas.microsoft.com/office/drawing/2014/main" id="{3B3BA7F4-08F5-4475-A1B9-6FFD4681EFA7}"/>
              </a:ext>
            </a:extLst>
          </p:cNvPr>
          <p:cNvGrpSpPr/>
          <p:nvPr/>
        </p:nvGrpSpPr>
        <p:grpSpPr>
          <a:xfrm>
            <a:off x="5384473" y="1815746"/>
            <a:ext cx="5988377" cy="3087178"/>
            <a:chOff x="5908348" y="2711096"/>
            <a:chExt cx="5988377" cy="3087178"/>
          </a:xfrm>
        </p:grpSpPr>
        <p:sp>
          <p:nvSpPr>
            <p:cNvPr id="15" name="Rounded Rectangle 16">
              <a:extLst>
                <a:ext uri="{FF2B5EF4-FFF2-40B4-BE49-F238E27FC236}">
                  <a16:creationId xmlns:a16="http://schemas.microsoft.com/office/drawing/2014/main" id="{E712CA23-FC36-4E3A-8854-183CAE7A68BD}"/>
                </a:ext>
              </a:extLst>
            </p:cNvPr>
            <p:cNvSpPr/>
            <p:nvPr/>
          </p:nvSpPr>
          <p:spPr>
            <a:xfrm>
              <a:off x="6395683" y="3854488"/>
              <a:ext cx="5501042" cy="1943786"/>
            </a:xfrm>
            <a:prstGeom prst="roundRect">
              <a:avLst/>
            </a:prstGeom>
            <a:solidFill>
              <a:schemeClr val="bg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3200" dirty="0" err="1">
                  <a:solidFill>
                    <a:srgbClr val="FF0066"/>
                  </a:solidFill>
                  <a:latin typeface="Calibri" panose="020F0502020204030204" pitchFamily="34" charset="0"/>
                  <a:cs typeface="Calibri" panose="020F0502020204030204" pitchFamily="34" charset="0"/>
                </a:rPr>
                <a:t>Em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luôn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buồn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rầu</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chán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nản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điều</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đó</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sẽ</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khiến</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em</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bị</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áp</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lực</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và</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không</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hạnh</a:t>
              </a:r>
              <a:r>
                <a:rPr lang="en-US" sz="3200" dirty="0">
                  <a:solidFill>
                    <a:srgbClr val="FF0066"/>
                  </a:solidFill>
                  <a:latin typeface="Calibri" panose="020F0502020204030204" pitchFamily="34" charset="0"/>
                  <a:cs typeface="Calibri" panose="020F0502020204030204" pitchFamily="34" charset="0"/>
                </a:rPr>
                <a:t> </a:t>
              </a:r>
              <a:r>
                <a:rPr lang="en-US" sz="3200" dirty="0" err="1">
                  <a:solidFill>
                    <a:srgbClr val="FF0066"/>
                  </a:solidFill>
                  <a:latin typeface="Calibri" panose="020F0502020204030204" pitchFamily="34" charset="0"/>
                  <a:cs typeface="Calibri" panose="020F0502020204030204" pitchFamily="34" charset="0"/>
                </a:rPr>
                <a:t>phúc</a:t>
              </a:r>
              <a:r>
                <a:rPr lang="en-US" sz="3200" dirty="0">
                  <a:solidFill>
                    <a:srgbClr val="FF0066"/>
                  </a:solidFill>
                  <a:latin typeface="Calibri" panose="020F0502020204030204" pitchFamily="34" charset="0"/>
                  <a:cs typeface="Calibri" panose="020F0502020204030204" pitchFamily="34" charset="0"/>
                </a:rPr>
                <a:t>.</a:t>
              </a:r>
            </a:p>
          </p:txBody>
        </p:sp>
        <p:pic>
          <p:nvPicPr>
            <p:cNvPr id="16" name="Picture 2" descr="Crying Yellow Star Cartoon Emoji Face Character With Tears Stock  Illustration - Illustration of funny, emoticon: 93773192">
              <a:extLst>
                <a:ext uri="{FF2B5EF4-FFF2-40B4-BE49-F238E27FC236}">
                  <a16:creationId xmlns:a16="http://schemas.microsoft.com/office/drawing/2014/main" id="{1E888053-1DF9-447D-B464-FB5A8A9DBA6E}"/>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684" b="100000" l="1000" r="100000">
                          <a14:foregroundMark x1="50000" y1="30570" x2="27250" y2="51554"/>
                          <a14:foregroundMark x1="35500" y1="37565" x2="76750" y2="46373"/>
                          <a14:foregroundMark x1="72250" y1="37306" x2="30000" y2="57513"/>
                          <a14:foregroundMark x1="51500" y1="40415" x2="35500" y2="50518"/>
                          <a14:foregroundMark x1="56000" y1="35492" x2="72500" y2="51813"/>
                        </a14:backgroundRemoval>
                      </a14:imgEffect>
                    </a14:imgLayer>
                  </a14:imgProps>
                </a:ext>
                <a:ext uri="{28A0092B-C50C-407E-A947-70E740481C1C}">
                  <a14:useLocalDpi xmlns:a14="http://schemas.microsoft.com/office/drawing/2010/main" val="0"/>
                </a:ext>
              </a:extLst>
            </a:blip>
            <a:srcRect/>
            <a:stretch>
              <a:fillRect/>
            </a:stretch>
          </p:blipFill>
          <p:spPr bwMode="auto">
            <a:xfrm>
              <a:off x="5908348" y="2711096"/>
              <a:ext cx="1505898" cy="1453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625334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3517;p75">
            <a:extLst>
              <a:ext uri="{FF2B5EF4-FFF2-40B4-BE49-F238E27FC236}">
                <a16:creationId xmlns:a16="http://schemas.microsoft.com/office/drawing/2014/main" id="{2C5664EB-3FCE-46DC-838D-59F66C0CCC2F}"/>
              </a:ext>
            </a:extLst>
          </p:cNvPr>
          <p:cNvGrpSpPr/>
          <p:nvPr/>
        </p:nvGrpSpPr>
        <p:grpSpPr>
          <a:xfrm>
            <a:off x="2582719" y="4227938"/>
            <a:ext cx="7026563" cy="3373613"/>
            <a:chOff x="1937039" y="3937303"/>
            <a:chExt cx="5269922" cy="2530210"/>
          </a:xfrm>
        </p:grpSpPr>
        <p:sp>
          <p:nvSpPr>
            <p:cNvPr id="11" name="Google Shape;3518;p75">
              <a:extLst>
                <a:ext uri="{FF2B5EF4-FFF2-40B4-BE49-F238E27FC236}">
                  <a16:creationId xmlns:a16="http://schemas.microsoft.com/office/drawing/2014/main" id="{F3973455-022A-4EF4-B970-D36AD8C35297}"/>
                </a:ext>
              </a:extLst>
            </p:cNvPr>
            <p:cNvSpPr/>
            <p:nvPr/>
          </p:nvSpPr>
          <p:spPr>
            <a:xfrm>
              <a:off x="1937039"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3519;p75">
              <a:extLst>
                <a:ext uri="{FF2B5EF4-FFF2-40B4-BE49-F238E27FC236}">
                  <a16:creationId xmlns:a16="http://schemas.microsoft.com/office/drawing/2014/main" id="{70B673E5-BAFD-4ED5-B9F6-73E06E7013EA}"/>
                </a:ext>
              </a:extLst>
            </p:cNvPr>
            <p:cNvSpPr/>
            <p:nvPr/>
          </p:nvSpPr>
          <p:spPr>
            <a:xfrm>
              <a:off x="6861464" y="3937303"/>
              <a:ext cx="345497" cy="2530210"/>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3522;p75">
            <a:extLst>
              <a:ext uri="{FF2B5EF4-FFF2-40B4-BE49-F238E27FC236}">
                <a16:creationId xmlns:a16="http://schemas.microsoft.com/office/drawing/2014/main" id="{A355FC8B-CB51-48B7-BE4B-CDB27D2B253A}"/>
              </a:ext>
            </a:extLst>
          </p:cNvPr>
          <p:cNvSpPr/>
          <p:nvPr/>
        </p:nvSpPr>
        <p:spPr>
          <a:xfrm>
            <a:off x="1276400" y="1454700"/>
            <a:ext cx="9639200" cy="3319600"/>
          </a:xfrm>
          <a:prstGeom prst="roundRect">
            <a:avLst>
              <a:gd name="adj" fmla="val 11095"/>
            </a:avLst>
          </a:prstGeom>
          <a:solidFill>
            <a:srgbClr val="FFFFFF"/>
          </a:solidFill>
          <a:ln w="762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 name="TextBox 13">
            <a:extLst>
              <a:ext uri="{FF2B5EF4-FFF2-40B4-BE49-F238E27FC236}">
                <a16:creationId xmlns:a16="http://schemas.microsoft.com/office/drawing/2014/main" id="{4897DD8E-7EB4-4BC1-8E21-DCEA1830E1CF}"/>
              </a:ext>
            </a:extLst>
          </p:cNvPr>
          <p:cNvSpPr txBox="1"/>
          <p:nvPr/>
        </p:nvSpPr>
        <p:spPr>
          <a:xfrm>
            <a:off x="1611223" y="1696908"/>
            <a:ext cx="8956853" cy="2631490"/>
          </a:xfrm>
          <a:prstGeom prst="rect">
            <a:avLst/>
          </a:prstGeom>
          <a:noFill/>
        </p:spPr>
        <p:txBody>
          <a:bodyPr wrap="square" rtlCol="0">
            <a:spAutoFit/>
          </a:bodyPr>
          <a:lstStyle/>
          <a:p>
            <a:pPr lvl="0" algn="just" defTabSz="1219170">
              <a:buClr>
                <a:srgbClr val="000000"/>
              </a:buClr>
              <a:defRPr/>
            </a:pPr>
            <a:r>
              <a:rPr lang="en-US" sz="3300" b="1" kern="0" dirty="0">
                <a:solidFill>
                  <a:srgbClr val="002060"/>
                </a:solidFill>
                <a:latin typeface="Calibri" panose="020F0502020204030204" pitchFamily="34" charset="0"/>
                <a:cs typeface="Calibri" panose="020F0502020204030204" pitchFamily="34" charset="0"/>
                <a:sym typeface="Arial"/>
              </a:rPr>
              <a:t>   </a:t>
            </a:r>
            <a:r>
              <a:rPr lang="vi-VN" sz="3300" b="1" kern="0" dirty="0">
                <a:solidFill>
                  <a:srgbClr val="002060"/>
                </a:solidFill>
                <a:latin typeface="Calibri" panose="020F0502020204030204" pitchFamily="34" charset="0"/>
                <a:cs typeface="Calibri" panose="020F0502020204030204" pitchFamily="34" charset="0"/>
                <a:sym typeface="Arial"/>
              </a:rPr>
              <a:t>Trong cuộc sống hằng ngày sẽ có rất nhiều những tình huống khiến chúng ta có những cảm xúc khác nhau, chúng ta cần học cách tăng cường cảm xúc tích cực và biết kiềm chế những cảm xúc tiêu cực để cuộc sống tươi đẹp hơn.</a:t>
            </a:r>
          </a:p>
        </p:txBody>
      </p:sp>
      <p:pic>
        <p:nvPicPr>
          <p:cNvPr id="15" name="Picture 14">
            <a:extLst>
              <a:ext uri="{FF2B5EF4-FFF2-40B4-BE49-F238E27FC236}">
                <a16:creationId xmlns:a16="http://schemas.microsoft.com/office/drawing/2014/main" id="{5A293BAC-D180-4ED3-862A-72D70EB53BF4}"/>
              </a:ext>
            </a:extLst>
          </p:cNvPr>
          <p:cNvPicPr>
            <a:picLocks noChangeAspect="1"/>
          </p:cNvPicPr>
          <p:nvPr/>
        </p:nvPicPr>
        <p:blipFill>
          <a:blip r:embed="rId2"/>
          <a:stretch>
            <a:fillRect/>
          </a:stretch>
        </p:blipFill>
        <p:spPr>
          <a:xfrm>
            <a:off x="2216321" y="-249914"/>
            <a:ext cx="7746656" cy="2235393"/>
          </a:xfrm>
          <a:prstGeom prst="rect">
            <a:avLst/>
          </a:prstGeom>
        </p:spPr>
      </p:pic>
      <p:pic>
        <p:nvPicPr>
          <p:cNvPr id="16" name="Picture 15">
            <a:extLst>
              <a:ext uri="{FF2B5EF4-FFF2-40B4-BE49-F238E27FC236}">
                <a16:creationId xmlns:a16="http://schemas.microsoft.com/office/drawing/2014/main" id="{81DEFE6B-E86D-4A93-AE15-92C3014F7C81}"/>
              </a:ext>
            </a:extLst>
          </p:cNvPr>
          <p:cNvPicPr>
            <a:picLocks noChangeAspect="1"/>
          </p:cNvPicPr>
          <p:nvPr/>
        </p:nvPicPr>
        <p:blipFill rotWithShape="1">
          <a:blip r:embed="rId3">
            <a:extLst>
              <a:ext uri="{28A0092B-C50C-407E-A947-70E740481C1C}">
                <a14:useLocalDpi xmlns:a14="http://schemas.microsoft.com/office/drawing/2010/main" val="0"/>
              </a:ext>
            </a:extLst>
          </a:blip>
          <a:srcRect l="1556" r="74221" b="68000"/>
          <a:stretch/>
        </p:blipFill>
        <p:spPr>
          <a:xfrm flipH="1">
            <a:off x="8737346" y="4813345"/>
            <a:ext cx="1447767" cy="2136867"/>
          </a:xfrm>
          <a:prstGeom prst="rect">
            <a:avLst/>
          </a:prstGeom>
        </p:spPr>
      </p:pic>
      <p:pic>
        <p:nvPicPr>
          <p:cNvPr id="19" name="Picture 18">
            <a:extLst>
              <a:ext uri="{FF2B5EF4-FFF2-40B4-BE49-F238E27FC236}">
                <a16:creationId xmlns:a16="http://schemas.microsoft.com/office/drawing/2014/main" id="{B048520D-DAE6-4E3F-838F-48C79A98737F}"/>
              </a:ext>
            </a:extLst>
          </p:cNvPr>
          <p:cNvPicPr>
            <a:picLocks noChangeAspect="1"/>
          </p:cNvPicPr>
          <p:nvPr/>
        </p:nvPicPr>
        <p:blipFill rotWithShape="1">
          <a:blip r:embed="rId3">
            <a:extLst>
              <a:ext uri="{28A0092B-C50C-407E-A947-70E740481C1C}">
                <a14:useLocalDpi xmlns:a14="http://schemas.microsoft.com/office/drawing/2010/main" val="0"/>
              </a:ext>
            </a:extLst>
          </a:blip>
          <a:srcRect l="6445" t="68667" r="74222"/>
          <a:stretch/>
        </p:blipFill>
        <p:spPr>
          <a:xfrm>
            <a:off x="7767996" y="4661544"/>
            <a:ext cx="1325880" cy="2148840"/>
          </a:xfrm>
          <a:prstGeom prst="rect">
            <a:avLst/>
          </a:prstGeom>
        </p:spPr>
      </p:pic>
      <p:pic>
        <p:nvPicPr>
          <p:cNvPr id="20" name="Picture 19">
            <a:extLst>
              <a:ext uri="{FF2B5EF4-FFF2-40B4-BE49-F238E27FC236}">
                <a16:creationId xmlns:a16="http://schemas.microsoft.com/office/drawing/2014/main" id="{2CB780E3-E784-4FE3-A7CF-B15DB1A171BD}"/>
              </a:ext>
            </a:extLst>
          </p:cNvPr>
          <p:cNvPicPr>
            <a:picLocks noChangeAspect="1"/>
          </p:cNvPicPr>
          <p:nvPr/>
        </p:nvPicPr>
        <p:blipFill rotWithShape="1">
          <a:blip r:embed="rId3">
            <a:extLst>
              <a:ext uri="{28A0092B-C50C-407E-A947-70E740481C1C}">
                <a14:useLocalDpi xmlns:a14="http://schemas.microsoft.com/office/drawing/2010/main" val="0"/>
              </a:ext>
            </a:extLst>
          </a:blip>
          <a:srcRect l="27706" t="33249" r="53183" b="34529"/>
          <a:stretch/>
        </p:blipFill>
        <p:spPr>
          <a:xfrm>
            <a:off x="10016233" y="4404956"/>
            <a:ext cx="1310640" cy="2420765"/>
          </a:xfrm>
          <a:prstGeom prst="rect">
            <a:avLst/>
          </a:prstGeom>
        </p:spPr>
      </p:pic>
    </p:spTree>
    <p:extLst>
      <p:ext uri="{BB962C8B-B14F-4D97-AF65-F5344CB8AC3E}">
        <p14:creationId xmlns:p14="http://schemas.microsoft.com/office/powerpoint/2010/main" val="42064069"/>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down)">
                                      <p:cBhvr>
                                        <p:cTn id="25"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3DA9F1F-0F55-A584-E30B-30082F652EAF}"/>
              </a:ext>
            </a:extLst>
          </p:cNvPr>
          <p:cNvPicPr>
            <a:picLocks noChangeAspect="1"/>
          </p:cNvPicPr>
          <p:nvPr/>
        </p:nvPicPr>
        <p:blipFill>
          <a:blip r:embed="rId4"/>
          <a:stretch>
            <a:fillRect/>
          </a:stretch>
        </p:blipFill>
        <p:spPr>
          <a:xfrm>
            <a:off x="8254767" y="3049592"/>
            <a:ext cx="2799365" cy="366016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9E5BBA6D-C9A7-0F8E-3265-7A29C05EB88F}"/>
              </a:ext>
            </a:extLst>
          </p:cNvPr>
          <p:cNvPicPr>
            <a:picLocks noChangeAspect="1"/>
          </p:cNvPicPr>
          <p:nvPr/>
        </p:nvPicPr>
        <p:blipFill>
          <a:blip r:embed="rId5"/>
          <a:stretch>
            <a:fillRect/>
          </a:stretch>
        </p:blipFill>
        <p:spPr>
          <a:xfrm>
            <a:off x="5485642" y="3042777"/>
            <a:ext cx="2540759" cy="3756081"/>
          </a:xfrm>
          <a:prstGeom prst="rect">
            <a:avLst/>
          </a:prstGeom>
          <a:effectLst>
            <a:outerShdw blurRad="76200" dir="13500000" sy="23000" kx="1200000" algn="br" rotWithShape="0">
              <a:prstClr val="black">
                <a:alpha val="20000"/>
              </a:prstClr>
            </a:outerShdw>
          </a:effectLst>
        </p:spPr>
      </p:pic>
      <p:pic>
        <p:nvPicPr>
          <p:cNvPr id="3" name="Picture 2" descr="A close up of a black background&#10;&#10;Description automatically generated">
            <a:extLst>
              <a:ext uri="{FF2B5EF4-FFF2-40B4-BE49-F238E27FC236}">
                <a16:creationId xmlns:a16="http://schemas.microsoft.com/office/drawing/2014/main" id="{21F190D6-91C5-7FD8-0C2A-A2BA824F1D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0924" y="150298"/>
            <a:ext cx="15637180" cy="3771536"/>
          </a:xfrm>
          <a:prstGeom prst="rect">
            <a:avLst/>
          </a:prstGeom>
        </p:spPr>
      </p:pic>
      <p:pic>
        <p:nvPicPr>
          <p:cNvPr id="5" name="Picture 4" descr="A round pink label with white text and a black background&#10;&#10;Description automatically generated">
            <a:extLst>
              <a:ext uri="{FF2B5EF4-FFF2-40B4-BE49-F238E27FC236}">
                <a16:creationId xmlns:a16="http://schemas.microsoft.com/office/drawing/2014/main" id="{65FF197B-4975-7EC5-BD62-A1E730C61A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30844" y="137074"/>
            <a:ext cx="1579195" cy="1579195"/>
          </a:xfrm>
          <a:prstGeom prst="rect">
            <a:avLst/>
          </a:prstGeom>
        </p:spPr>
      </p:pic>
    </p:spTree>
    <p:extLst>
      <p:ext uri="{BB962C8B-B14F-4D97-AF65-F5344CB8AC3E}">
        <p14:creationId xmlns:p14="http://schemas.microsoft.com/office/powerpoint/2010/main" val="305772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kgr 2"/>
          <p:cNvPicPr>
            <a:picLocks noChangeAspect="1"/>
          </p:cNvPicPr>
          <p:nvPr/>
        </p:nvPicPr>
        <p:blipFill rotWithShape="1">
          <a:blip r:embed="rId3">
            <a:extLst>
              <a:ext uri="{28A0092B-C50C-407E-A947-70E740481C1C}">
                <a14:useLocalDpi xmlns:a14="http://schemas.microsoft.com/office/drawing/2010/main" val="0"/>
              </a:ext>
            </a:extLst>
          </a:blip>
          <a:srcRect t="19643"/>
          <a:stretch>
            <a:fillRect/>
          </a:stretch>
        </p:blipFill>
        <p:spPr>
          <a:xfrm>
            <a:off x="0" y="0"/>
            <a:ext cx="12192000" cy="6858000"/>
          </a:xfrm>
          <a:prstGeom prst="rect">
            <a:avLst/>
          </a:prstGeom>
        </p:spPr>
      </p:pic>
      <p:pic>
        <p:nvPicPr>
          <p:cNvPr id="9" name="bkg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 y="1737705"/>
            <a:ext cx="12191999" cy="3967171"/>
          </a:xfrm>
          <a:prstGeom prst="rect">
            <a:avLst/>
          </a:prstGeom>
        </p:spPr>
      </p:pic>
      <p:pic>
        <p:nvPicPr>
          <p:cNvPr id="23" name="Mây 3"/>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691737" y="459893"/>
            <a:ext cx="1164368" cy="535609"/>
          </a:xfrm>
          <a:prstGeom prst="rect">
            <a:avLst/>
          </a:prstGeom>
        </p:spPr>
      </p:pic>
      <p:pic>
        <p:nvPicPr>
          <p:cNvPr id="27" name="Mặt trời"/>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026929" y="31135"/>
            <a:ext cx="1246993" cy="1242836"/>
          </a:xfrm>
          <a:prstGeom prst="rect">
            <a:avLst/>
          </a:prstGeom>
        </p:spPr>
      </p:pic>
      <p:pic>
        <p:nvPicPr>
          <p:cNvPr id="8" name="Bả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0870" y="1014562"/>
            <a:ext cx="9226828" cy="4864380"/>
          </a:xfrm>
          <a:prstGeom prst="rect">
            <a:avLst/>
          </a:prstGeom>
        </p:spPr>
      </p:pic>
      <p:pic>
        <p:nvPicPr>
          <p:cNvPr id="5" name="bkgr 1"/>
          <p:cNvPicPr>
            <a:picLocks noChangeAspect="1"/>
          </p:cNvPicPr>
          <p:nvPr/>
        </p:nvPicPr>
        <p:blipFill rotWithShape="1">
          <a:blip r:embed="rId8">
            <a:extLst>
              <a:ext uri="{28A0092B-C50C-407E-A947-70E740481C1C}">
                <a14:useLocalDpi xmlns:a14="http://schemas.microsoft.com/office/drawing/2010/main" val="0"/>
              </a:ext>
            </a:extLst>
          </a:blip>
          <a:srcRect t="-1" b="-247"/>
          <a:stretch>
            <a:fillRect/>
          </a:stretch>
        </p:blipFill>
        <p:spPr>
          <a:xfrm>
            <a:off x="0" y="5293360"/>
            <a:ext cx="12192000" cy="1594839"/>
          </a:xfrm>
          <a:prstGeom prst="rect">
            <a:avLst/>
          </a:prstGeom>
        </p:spPr>
      </p:pic>
      <p:pic>
        <p:nvPicPr>
          <p:cNvPr id="11" name="bóng bay 1"/>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542561" y="2067453"/>
            <a:ext cx="722839" cy="1310747"/>
          </a:xfrm>
          <a:prstGeom prst="rect">
            <a:avLst/>
          </a:prstGeom>
        </p:spPr>
      </p:pic>
      <p:pic>
        <p:nvPicPr>
          <p:cNvPr id="13" name="bóng bay 2"/>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301792" y="109483"/>
            <a:ext cx="528179" cy="1113575"/>
          </a:xfrm>
          <a:prstGeom prst="rect">
            <a:avLst/>
          </a:prstGeom>
        </p:spPr>
      </p:pic>
      <p:pic>
        <p:nvPicPr>
          <p:cNvPr id="15" name="bóng bay 3"/>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9922350" y="286930"/>
            <a:ext cx="642833" cy="1165671"/>
          </a:xfrm>
          <a:prstGeom prst="rect">
            <a:avLst/>
          </a:prstGeom>
        </p:spPr>
      </p:pic>
      <p:pic>
        <p:nvPicPr>
          <p:cNvPr id="17" name="bóng bay 4"/>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0936549" y="2953679"/>
            <a:ext cx="810243" cy="1469239"/>
          </a:xfrm>
          <a:prstGeom prst="rect">
            <a:avLst/>
          </a:prstGeom>
        </p:spPr>
      </p:pic>
      <p:pic>
        <p:nvPicPr>
          <p:cNvPr id="21" name="Mây 1"/>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01031" y="377784"/>
            <a:ext cx="1164368" cy="535609"/>
          </a:xfrm>
          <a:prstGeom prst="rect">
            <a:avLst/>
          </a:prstGeom>
        </p:spPr>
      </p:pic>
      <p:pic>
        <p:nvPicPr>
          <p:cNvPr id="19" name="Mây 2"/>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4152848" y="487234"/>
            <a:ext cx="1163221" cy="527327"/>
          </a:xfrm>
          <a:prstGeom prst="rect">
            <a:avLst/>
          </a:prstGeom>
        </p:spPr>
      </p:pic>
      <p:pic>
        <p:nvPicPr>
          <p:cNvPr id="25" name="Mây 4"/>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10717699" y="703322"/>
            <a:ext cx="1373271" cy="688924"/>
          </a:xfrm>
          <a:prstGeom prst="rect">
            <a:avLst/>
          </a:prstGeom>
        </p:spPr>
      </p:pic>
      <p:sp>
        <p:nvSpPr>
          <p:cNvPr id="28" name="Luyện đọc từ khó"/>
          <p:cNvSpPr txBox="1"/>
          <p:nvPr/>
        </p:nvSpPr>
        <p:spPr>
          <a:xfrm>
            <a:off x="4434918" y="1223058"/>
            <a:ext cx="3442161"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Luật</a:t>
            </a:r>
            <a:r>
              <a:rPr kumimoji="0" lang="en-US" sz="6600" b="1" i="0" u="none" strike="noStrike" kern="1200" cap="none" spc="0" normalizeH="0" noProof="0" dirty="0">
                <a:ln>
                  <a:noFill/>
                </a:ln>
                <a:solidFill>
                  <a:srgbClr val="FFFF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 </a:t>
            </a:r>
            <a:r>
              <a:rPr kumimoji="0" lang="en-US" sz="6600" b="1" i="0" u="none" strike="noStrike" kern="1200" cap="none" spc="0" normalizeH="0" noProof="0" dirty="0" err="1">
                <a:ln>
                  <a:noFill/>
                </a:ln>
                <a:solidFill>
                  <a:srgbClr val="FFFF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chơi</a:t>
            </a:r>
            <a:endParaRPr kumimoji="0" lang="en-US" sz="6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a:ea typeface="+mn-ea"/>
              <a:cs typeface="iCiel Cucho" pitchFamily="50" charset="0"/>
            </a:endParaRPr>
          </a:p>
        </p:txBody>
      </p:sp>
      <p:sp>
        <p:nvSpPr>
          <p:cNvPr id="18" name="Luyện đọc từ khó">
            <a:extLst>
              <a:ext uri="{FF2B5EF4-FFF2-40B4-BE49-F238E27FC236}">
                <a16:creationId xmlns:a16="http://schemas.microsoft.com/office/drawing/2014/main" id="{34E286F2-A59C-4CC5-BE78-169752D54AB7}"/>
              </a:ext>
            </a:extLst>
          </p:cNvPr>
          <p:cNvSpPr txBox="1"/>
          <p:nvPr/>
        </p:nvSpPr>
        <p:spPr>
          <a:xfrm>
            <a:off x="1550868" y="2331054"/>
            <a:ext cx="8940473"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Chia </a:t>
            </a:r>
            <a:r>
              <a:rPr kumimoji="0" lang="en-US" sz="3600" b="0" i="0" u="none" strike="noStrike" kern="1200" cap="none" spc="0" normalizeH="0" baseline="0" noProof="0" dirty="0" err="1">
                <a:ln>
                  <a:noFill/>
                </a:ln>
                <a:solidFill>
                  <a:prstClr val="white"/>
                </a:solidFill>
                <a:effectLst/>
                <a:uLnTx/>
                <a:uFillTx/>
                <a:latin typeface="Calibri"/>
                <a:ea typeface="+mn-ea"/>
                <a:cs typeface="+mn-cs"/>
              </a:rPr>
              <a:t>lớp</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thành</a:t>
            </a:r>
            <a:r>
              <a:rPr kumimoji="0" lang="en-US" sz="3600" b="0" i="0" u="none" strike="noStrike" kern="1200" cap="none" spc="0" normalizeH="0" noProof="0" dirty="0">
                <a:ln>
                  <a:noFill/>
                </a:ln>
                <a:solidFill>
                  <a:prstClr val="white"/>
                </a:solidFill>
                <a:effectLst/>
                <a:uLnTx/>
                <a:uFillTx/>
                <a:latin typeface="Calibri"/>
                <a:ea typeface="+mn-ea"/>
                <a:cs typeface="+mn-cs"/>
              </a:rPr>
              <a:t> 2 </a:t>
            </a:r>
            <a:r>
              <a:rPr kumimoji="0" lang="en-US" sz="3600" b="0" i="0" u="none" strike="noStrike" kern="1200" cap="none" spc="0" normalizeH="0" noProof="0" dirty="0" err="1">
                <a:ln>
                  <a:noFill/>
                </a:ln>
                <a:solidFill>
                  <a:prstClr val="white"/>
                </a:solidFill>
                <a:effectLst/>
                <a:uLnTx/>
                <a:uFillTx/>
                <a:latin typeface="Calibri"/>
                <a:ea typeface="+mn-ea"/>
                <a:cs typeface="+mn-cs"/>
              </a:rPr>
              <a:t>đội</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a:t>
            </a:r>
            <a:r>
              <a:rPr kumimoji="0" lang="en-US" sz="3600" b="0" i="0" u="none" strike="noStrike" kern="1200" cap="none" spc="0" normalizeH="0" baseline="0" noProof="0" dirty="0" err="1">
                <a:ln>
                  <a:noFill/>
                </a:ln>
                <a:solidFill>
                  <a:prstClr val="white"/>
                </a:solidFill>
                <a:effectLst/>
                <a:uLnTx/>
                <a:uFillTx/>
                <a:latin typeface="Calibri"/>
                <a:ea typeface="+mn-ea"/>
                <a:cs typeface="+mn-cs"/>
              </a:rPr>
              <a:t>rong</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r>
              <a:rPr kumimoji="0" lang="en-US" sz="3600" b="0" i="0" u="none" strike="noStrike" kern="1200" cap="none" spc="0" normalizeH="0" baseline="0" noProof="0" dirty="0" err="1">
                <a:ln>
                  <a:noFill/>
                </a:ln>
                <a:solidFill>
                  <a:prstClr val="white"/>
                </a:solidFill>
                <a:effectLst/>
                <a:uLnTx/>
                <a:uFillTx/>
                <a:latin typeface="Calibri"/>
                <a:ea typeface="+mn-ea"/>
                <a:cs typeface="+mn-cs"/>
              </a:rPr>
              <a:t>vòng</a:t>
            </a:r>
            <a:r>
              <a:rPr kumimoji="0" lang="en-US" sz="3600" b="0" i="0" u="none" strike="noStrike" kern="1200" cap="none" spc="0" normalizeH="0" noProof="0" dirty="0">
                <a:ln>
                  <a:noFill/>
                </a:ln>
                <a:solidFill>
                  <a:prstClr val="white"/>
                </a:solidFill>
                <a:effectLst/>
                <a:uLnTx/>
                <a:uFillTx/>
                <a:latin typeface="Calibri"/>
                <a:ea typeface="+mn-ea"/>
                <a:cs typeface="+mn-cs"/>
              </a:rPr>
              <a:t> 3p, </a:t>
            </a:r>
            <a:r>
              <a:rPr kumimoji="0" lang="en-US" sz="3600" b="0" i="0" u="none" strike="noStrike" kern="1200" cap="none" spc="0" normalizeH="0" noProof="0" dirty="0" err="1">
                <a:ln>
                  <a:noFill/>
                </a:ln>
                <a:solidFill>
                  <a:prstClr val="white"/>
                </a:solidFill>
                <a:effectLst/>
                <a:uLnTx/>
                <a:uFillTx/>
                <a:latin typeface="Calibri"/>
                <a:ea typeface="+mn-ea"/>
                <a:cs typeface="+mn-cs"/>
              </a:rPr>
              <a:t>em</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hãy</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sắp</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xếp</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các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quả</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táo</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có</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ghi</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các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sắc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thái</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tâm</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trạng</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vào</a:t>
            </a:r>
            <a:r>
              <a:rPr kumimoji="0" lang="en-US" sz="3600" b="0" i="0" u="none" strike="noStrike" kern="1200" cap="none" spc="0" normalizeH="0" noProof="0" dirty="0">
                <a:ln>
                  <a:noFill/>
                </a:ln>
                <a:solidFill>
                  <a:prstClr val="white"/>
                </a:solidFill>
                <a:effectLst/>
                <a:uLnTx/>
                <a:uFillTx/>
                <a:latin typeface="Calibri"/>
                <a:ea typeface="+mn-ea"/>
                <a:cs typeface="+mn-cs"/>
              </a:rPr>
              <a:t> 2 </a:t>
            </a:r>
            <a:r>
              <a:rPr kumimoji="0" lang="en-US" sz="3600" b="0" i="0" u="none" strike="noStrike" kern="1200" cap="none" spc="0" normalizeH="0" noProof="0" dirty="0" err="1">
                <a:ln>
                  <a:noFill/>
                </a:ln>
                <a:solidFill>
                  <a:prstClr val="white"/>
                </a:solidFill>
                <a:effectLst/>
                <a:uLnTx/>
                <a:uFillTx/>
                <a:latin typeface="Calibri"/>
                <a:ea typeface="+mn-ea"/>
                <a:cs typeface="+mn-cs"/>
              </a:rPr>
              <a:t>giỏ</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cảm</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xúc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tiêu</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cực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và</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cảm</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xúc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tích</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cực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Đội</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nào</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sắp</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xếp</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nhanh</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và</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chính</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xác</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hơn</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sẽ</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dành</a:t>
            </a:r>
            <a:r>
              <a:rPr kumimoji="0" lang="en-US" sz="3600" b="0" i="0" u="none" strike="noStrike" kern="1200" cap="none" spc="0" normalizeH="0" noProof="0" dirty="0">
                <a:ln>
                  <a:noFill/>
                </a:ln>
                <a:solidFill>
                  <a:prstClr val="white"/>
                </a:solidFill>
                <a:effectLst/>
                <a:uLnTx/>
                <a:uFillTx/>
                <a:latin typeface="Calibri"/>
                <a:ea typeface="+mn-ea"/>
                <a:cs typeface="+mn-cs"/>
              </a:rPr>
              <a:t> </a:t>
            </a:r>
            <a:r>
              <a:rPr kumimoji="0" lang="en-US" sz="3600" b="0" i="0" u="none" strike="noStrike" kern="1200" cap="none" spc="0" normalizeH="0" noProof="0" dirty="0" err="1">
                <a:ln>
                  <a:noFill/>
                </a:ln>
                <a:solidFill>
                  <a:prstClr val="white"/>
                </a:solidFill>
                <a:effectLst/>
                <a:uLnTx/>
                <a:uFillTx/>
                <a:latin typeface="Calibri"/>
                <a:ea typeface="+mn-ea"/>
                <a:cs typeface="+mn-cs"/>
              </a:rPr>
              <a:t>chiế</a:t>
            </a:r>
            <a:r>
              <a:rPr lang="en-US" sz="3600" dirty="0">
                <a:solidFill>
                  <a:prstClr val="white"/>
                </a:solidFill>
                <a:latin typeface="Calibri"/>
              </a:rPr>
              <a:t>n </a:t>
            </a:r>
            <a:r>
              <a:rPr lang="en-US" sz="3600" dirty="0" err="1">
                <a:solidFill>
                  <a:prstClr val="white"/>
                </a:solidFill>
                <a:latin typeface="Calibri"/>
              </a:rPr>
              <a:t>thắng</a:t>
            </a:r>
            <a:r>
              <a:rPr lang="en-US" sz="3600" dirty="0">
                <a:solidFill>
                  <a:prstClr val="white"/>
                </a:solidFill>
                <a:latin typeface="Calibri"/>
              </a:rPr>
              <a:t>.</a:t>
            </a:r>
            <a:endParaRPr kumimoji="0" lang="en-US" sz="3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2520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par>
                                <p:cTn id="22" presetID="6" presetClass="entr" presetSubtype="3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circle(out)">
                                      <p:cBhvr>
                                        <p:cTn id="24" dur="1000"/>
                                        <p:tgtEl>
                                          <p:spTgt spid="27"/>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500"/>
                                        <p:tgtEl>
                                          <p:spTgt spid="11"/>
                                        </p:tgtEl>
                                      </p:cBhvr>
                                    </p:animEffect>
                                    <p:anim calcmode="lin" valueType="num">
                                      <p:cBhvr>
                                        <p:cTn id="42" dur="1500" fill="hold"/>
                                        <p:tgtEl>
                                          <p:spTgt spid="11"/>
                                        </p:tgtEl>
                                        <p:attrNameLst>
                                          <p:attrName>ppt_x</p:attrName>
                                        </p:attrNameLst>
                                      </p:cBhvr>
                                      <p:tavLst>
                                        <p:tav tm="0">
                                          <p:val>
                                            <p:strVal val="#ppt_x"/>
                                          </p:val>
                                        </p:tav>
                                        <p:tav tm="100000">
                                          <p:val>
                                            <p:strVal val="#ppt_x"/>
                                          </p:val>
                                        </p:tav>
                                      </p:tavLst>
                                    </p:anim>
                                    <p:anim calcmode="lin" valueType="num">
                                      <p:cBhvr>
                                        <p:cTn id="43" dur="15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500"/>
                                        <p:tgtEl>
                                          <p:spTgt spid="13"/>
                                        </p:tgtEl>
                                      </p:cBhvr>
                                    </p:animEffect>
                                    <p:anim calcmode="lin" valueType="num">
                                      <p:cBhvr>
                                        <p:cTn id="47" dur="1500" fill="hold"/>
                                        <p:tgtEl>
                                          <p:spTgt spid="13"/>
                                        </p:tgtEl>
                                        <p:attrNameLst>
                                          <p:attrName>ppt_x</p:attrName>
                                        </p:attrNameLst>
                                      </p:cBhvr>
                                      <p:tavLst>
                                        <p:tav tm="0">
                                          <p:val>
                                            <p:strVal val="#ppt_x"/>
                                          </p:val>
                                        </p:tav>
                                        <p:tav tm="100000">
                                          <p:val>
                                            <p:strVal val="#ppt_x"/>
                                          </p:val>
                                        </p:tav>
                                      </p:tavLst>
                                    </p:anim>
                                    <p:anim calcmode="lin" valueType="num">
                                      <p:cBhvr>
                                        <p:cTn id="48" dur="15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500"/>
                                        <p:tgtEl>
                                          <p:spTgt spid="17"/>
                                        </p:tgtEl>
                                      </p:cBhvr>
                                    </p:animEffect>
                                    <p:anim calcmode="lin" valueType="num">
                                      <p:cBhvr>
                                        <p:cTn id="52" dur="1500" fill="hold"/>
                                        <p:tgtEl>
                                          <p:spTgt spid="17"/>
                                        </p:tgtEl>
                                        <p:attrNameLst>
                                          <p:attrName>ppt_x</p:attrName>
                                        </p:attrNameLst>
                                      </p:cBhvr>
                                      <p:tavLst>
                                        <p:tav tm="0">
                                          <p:val>
                                            <p:strVal val="#ppt_x"/>
                                          </p:val>
                                        </p:tav>
                                        <p:tav tm="100000">
                                          <p:val>
                                            <p:strVal val="#ppt_x"/>
                                          </p:val>
                                        </p:tav>
                                      </p:tavLst>
                                    </p:anim>
                                    <p:anim calcmode="lin" valueType="num">
                                      <p:cBhvr>
                                        <p:cTn id="53" dur="1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500"/>
                                        <p:tgtEl>
                                          <p:spTgt spid="15"/>
                                        </p:tgtEl>
                                      </p:cBhvr>
                                    </p:animEffect>
                                    <p:anim calcmode="lin" valueType="num">
                                      <p:cBhvr>
                                        <p:cTn id="57" dur="1500" fill="hold"/>
                                        <p:tgtEl>
                                          <p:spTgt spid="15"/>
                                        </p:tgtEl>
                                        <p:attrNameLst>
                                          <p:attrName>ppt_x</p:attrName>
                                        </p:attrNameLst>
                                      </p:cBhvr>
                                      <p:tavLst>
                                        <p:tav tm="0">
                                          <p:val>
                                            <p:strVal val="#ppt_x"/>
                                          </p:val>
                                        </p:tav>
                                        <p:tav tm="100000">
                                          <p:val>
                                            <p:strVal val="#ppt_x"/>
                                          </p:val>
                                        </p:tav>
                                      </p:tavLst>
                                    </p:anim>
                                    <p:anim calcmode="lin" valueType="num">
                                      <p:cBhvr>
                                        <p:cTn id="58" dur="1500" fill="hold"/>
                                        <p:tgtEl>
                                          <p:spTgt spid="15"/>
                                        </p:tgtEl>
                                        <p:attrNameLst>
                                          <p:attrName>ppt_y</p:attrName>
                                        </p:attrNameLst>
                                      </p:cBhvr>
                                      <p:tavLst>
                                        <p:tav tm="0">
                                          <p:val>
                                            <p:strVal val="#ppt_y+.1"/>
                                          </p:val>
                                        </p:tav>
                                        <p:tav tm="100000">
                                          <p:val>
                                            <p:strVal val="#ppt_y"/>
                                          </p:val>
                                        </p:tav>
                                      </p:tavLst>
                                    </p:anim>
                                  </p:childTnLst>
                                </p:cTn>
                              </p:par>
                              <p:par>
                                <p:cTn id="59" presetID="32" presetClass="emph" presetSubtype="0" repeatCount="2000" fill="hold" nodeType="withEffect">
                                  <p:stCondLst>
                                    <p:cond delay="0"/>
                                  </p:stCondLst>
                                  <p:childTnLst>
                                    <p:animRot by="120000">
                                      <p:cBhvr>
                                        <p:cTn id="60" dur="75" fill="hold">
                                          <p:stCondLst>
                                            <p:cond delay="0"/>
                                          </p:stCondLst>
                                        </p:cTn>
                                        <p:tgtEl>
                                          <p:spTgt spid="27"/>
                                        </p:tgtEl>
                                        <p:attrNameLst>
                                          <p:attrName>r</p:attrName>
                                        </p:attrNameLst>
                                      </p:cBhvr>
                                    </p:animRot>
                                    <p:animRot by="-240000">
                                      <p:cBhvr>
                                        <p:cTn id="61" dur="150" fill="hold">
                                          <p:stCondLst>
                                            <p:cond delay="150"/>
                                          </p:stCondLst>
                                        </p:cTn>
                                        <p:tgtEl>
                                          <p:spTgt spid="27"/>
                                        </p:tgtEl>
                                        <p:attrNameLst>
                                          <p:attrName>r</p:attrName>
                                        </p:attrNameLst>
                                      </p:cBhvr>
                                    </p:animRot>
                                    <p:animRot by="240000">
                                      <p:cBhvr>
                                        <p:cTn id="62" dur="150" fill="hold">
                                          <p:stCondLst>
                                            <p:cond delay="300"/>
                                          </p:stCondLst>
                                        </p:cTn>
                                        <p:tgtEl>
                                          <p:spTgt spid="27"/>
                                        </p:tgtEl>
                                        <p:attrNameLst>
                                          <p:attrName>r</p:attrName>
                                        </p:attrNameLst>
                                      </p:cBhvr>
                                    </p:animRot>
                                    <p:animRot by="-240000">
                                      <p:cBhvr>
                                        <p:cTn id="63" dur="150" fill="hold">
                                          <p:stCondLst>
                                            <p:cond delay="450"/>
                                          </p:stCondLst>
                                        </p:cTn>
                                        <p:tgtEl>
                                          <p:spTgt spid="27"/>
                                        </p:tgtEl>
                                        <p:attrNameLst>
                                          <p:attrName>r</p:attrName>
                                        </p:attrNameLst>
                                      </p:cBhvr>
                                    </p:animRot>
                                    <p:animRot by="120000">
                                      <p:cBhvr>
                                        <p:cTn id="64" dur="150" fill="hold">
                                          <p:stCondLst>
                                            <p:cond delay="600"/>
                                          </p:stCondLst>
                                        </p:cTn>
                                        <p:tgtEl>
                                          <p:spTgt spid="27"/>
                                        </p:tgtEl>
                                        <p:attrNameLst>
                                          <p:attrName>r</p:attrName>
                                        </p:attrNameLst>
                                      </p:cBhvr>
                                    </p:animRot>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down)">
                                      <p:cBhvr>
                                        <p:cTn id="69" dur="580">
                                          <p:stCondLst>
                                            <p:cond delay="0"/>
                                          </p:stCondLst>
                                        </p:cTn>
                                        <p:tgtEl>
                                          <p:spTgt spid="28"/>
                                        </p:tgtEl>
                                      </p:cBhvr>
                                    </p:animEffect>
                                    <p:anim calcmode="lin" valueType="num">
                                      <p:cBhvr>
                                        <p:cTn id="7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75" dur="26">
                                          <p:stCondLst>
                                            <p:cond delay="650"/>
                                          </p:stCondLst>
                                        </p:cTn>
                                        <p:tgtEl>
                                          <p:spTgt spid="28"/>
                                        </p:tgtEl>
                                      </p:cBhvr>
                                      <p:to x="100000" y="60000"/>
                                    </p:animScale>
                                    <p:animScale>
                                      <p:cBhvr>
                                        <p:cTn id="76" dur="166" decel="50000">
                                          <p:stCondLst>
                                            <p:cond delay="676"/>
                                          </p:stCondLst>
                                        </p:cTn>
                                        <p:tgtEl>
                                          <p:spTgt spid="28"/>
                                        </p:tgtEl>
                                      </p:cBhvr>
                                      <p:to x="100000" y="100000"/>
                                    </p:animScale>
                                    <p:animScale>
                                      <p:cBhvr>
                                        <p:cTn id="77" dur="26">
                                          <p:stCondLst>
                                            <p:cond delay="1312"/>
                                          </p:stCondLst>
                                        </p:cTn>
                                        <p:tgtEl>
                                          <p:spTgt spid="28"/>
                                        </p:tgtEl>
                                      </p:cBhvr>
                                      <p:to x="100000" y="80000"/>
                                    </p:animScale>
                                    <p:animScale>
                                      <p:cBhvr>
                                        <p:cTn id="78" dur="166" decel="50000">
                                          <p:stCondLst>
                                            <p:cond delay="1338"/>
                                          </p:stCondLst>
                                        </p:cTn>
                                        <p:tgtEl>
                                          <p:spTgt spid="28"/>
                                        </p:tgtEl>
                                      </p:cBhvr>
                                      <p:to x="100000" y="100000"/>
                                    </p:animScale>
                                    <p:animScale>
                                      <p:cBhvr>
                                        <p:cTn id="79" dur="26">
                                          <p:stCondLst>
                                            <p:cond delay="1642"/>
                                          </p:stCondLst>
                                        </p:cTn>
                                        <p:tgtEl>
                                          <p:spTgt spid="28"/>
                                        </p:tgtEl>
                                      </p:cBhvr>
                                      <p:to x="100000" y="90000"/>
                                    </p:animScale>
                                    <p:animScale>
                                      <p:cBhvr>
                                        <p:cTn id="80" dur="166" decel="50000">
                                          <p:stCondLst>
                                            <p:cond delay="1668"/>
                                          </p:stCondLst>
                                        </p:cTn>
                                        <p:tgtEl>
                                          <p:spTgt spid="28"/>
                                        </p:tgtEl>
                                      </p:cBhvr>
                                      <p:to x="100000" y="100000"/>
                                    </p:animScale>
                                    <p:animScale>
                                      <p:cBhvr>
                                        <p:cTn id="81" dur="26">
                                          <p:stCondLst>
                                            <p:cond delay="1808"/>
                                          </p:stCondLst>
                                        </p:cTn>
                                        <p:tgtEl>
                                          <p:spTgt spid="28"/>
                                        </p:tgtEl>
                                      </p:cBhvr>
                                      <p:to x="100000" y="95000"/>
                                    </p:animScale>
                                    <p:animScale>
                                      <p:cBhvr>
                                        <p:cTn id="82" dur="166" decel="50000">
                                          <p:stCondLst>
                                            <p:cond delay="1834"/>
                                          </p:stCondLst>
                                        </p:cTn>
                                        <p:tgtEl>
                                          <p:spTgt spid="28"/>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80">
                                          <p:stCondLst>
                                            <p:cond delay="0"/>
                                          </p:stCondLst>
                                        </p:cTn>
                                        <p:tgtEl>
                                          <p:spTgt spid="18"/>
                                        </p:tgtEl>
                                      </p:cBhvr>
                                    </p:animEffect>
                                    <p:anim calcmode="lin" valueType="num">
                                      <p:cBhvr>
                                        <p:cTn id="8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93" dur="26">
                                          <p:stCondLst>
                                            <p:cond delay="650"/>
                                          </p:stCondLst>
                                        </p:cTn>
                                        <p:tgtEl>
                                          <p:spTgt spid="18"/>
                                        </p:tgtEl>
                                      </p:cBhvr>
                                      <p:to x="100000" y="60000"/>
                                    </p:animScale>
                                    <p:animScale>
                                      <p:cBhvr>
                                        <p:cTn id="94" dur="166" decel="50000">
                                          <p:stCondLst>
                                            <p:cond delay="676"/>
                                          </p:stCondLst>
                                        </p:cTn>
                                        <p:tgtEl>
                                          <p:spTgt spid="18"/>
                                        </p:tgtEl>
                                      </p:cBhvr>
                                      <p:to x="100000" y="100000"/>
                                    </p:animScale>
                                    <p:animScale>
                                      <p:cBhvr>
                                        <p:cTn id="95" dur="26">
                                          <p:stCondLst>
                                            <p:cond delay="1312"/>
                                          </p:stCondLst>
                                        </p:cTn>
                                        <p:tgtEl>
                                          <p:spTgt spid="18"/>
                                        </p:tgtEl>
                                      </p:cBhvr>
                                      <p:to x="100000" y="80000"/>
                                    </p:animScale>
                                    <p:animScale>
                                      <p:cBhvr>
                                        <p:cTn id="96" dur="166" decel="50000">
                                          <p:stCondLst>
                                            <p:cond delay="1338"/>
                                          </p:stCondLst>
                                        </p:cTn>
                                        <p:tgtEl>
                                          <p:spTgt spid="18"/>
                                        </p:tgtEl>
                                      </p:cBhvr>
                                      <p:to x="100000" y="100000"/>
                                    </p:animScale>
                                    <p:animScale>
                                      <p:cBhvr>
                                        <p:cTn id="97" dur="26">
                                          <p:stCondLst>
                                            <p:cond delay="1642"/>
                                          </p:stCondLst>
                                        </p:cTn>
                                        <p:tgtEl>
                                          <p:spTgt spid="18"/>
                                        </p:tgtEl>
                                      </p:cBhvr>
                                      <p:to x="100000" y="90000"/>
                                    </p:animScale>
                                    <p:animScale>
                                      <p:cBhvr>
                                        <p:cTn id="98" dur="166" decel="50000">
                                          <p:stCondLst>
                                            <p:cond delay="1668"/>
                                          </p:stCondLst>
                                        </p:cTn>
                                        <p:tgtEl>
                                          <p:spTgt spid="18"/>
                                        </p:tgtEl>
                                      </p:cBhvr>
                                      <p:to x="100000" y="100000"/>
                                    </p:animScale>
                                    <p:animScale>
                                      <p:cBhvr>
                                        <p:cTn id="99" dur="26">
                                          <p:stCondLst>
                                            <p:cond delay="1808"/>
                                          </p:stCondLst>
                                        </p:cTn>
                                        <p:tgtEl>
                                          <p:spTgt spid="18"/>
                                        </p:tgtEl>
                                      </p:cBhvr>
                                      <p:to x="100000" y="95000"/>
                                    </p:animScale>
                                    <p:animScale>
                                      <p:cBhvr>
                                        <p:cTn id="100"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930881-08C1-4C98-AE39-45FED1AAFA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456" y="764951"/>
            <a:ext cx="10057875" cy="5878513"/>
          </a:xfrm>
          <a:prstGeom prst="rect">
            <a:avLst/>
          </a:prstGeom>
        </p:spPr>
      </p:pic>
      <p:sp>
        <p:nvSpPr>
          <p:cNvPr id="19" name="AutoShape 3">
            <a:extLst>
              <a:ext uri="{FF2B5EF4-FFF2-40B4-BE49-F238E27FC236}">
                <a16:creationId xmlns:a16="http://schemas.microsoft.com/office/drawing/2014/main" id="{FBDC4E5E-5A9D-4242-8A1B-73697E823245}"/>
              </a:ext>
            </a:extLst>
          </p:cNvPr>
          <p:cNvSpPr>
            <a:spLocks noChangeAspect="1" noChangeArrowheads="1" noTextEdit="1"/>
          </p:cNvSpPr>
          <p:nvPr/>
        </p:nvSpPr>
        <p:spPr bwMode="auto">
          <a:xfrm>
            <a:off x="1323975" y="1447800"/>
            <a:ext cx="30194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pic>
        <p:nvPicPr>
          <p:cNvPr id="33" name="Picture 32" descr="Digit 120">
            <a:extLst>
              <a:ext uri="{FF2B5EF4-FFF2-40B4-BE49-F238E27FC236}">
                <a16:creationId xmlns:a16="http://schemas.microsoft.com/office/drawing/2014/main" id="{F98260A6-833E-411A-886B-26AC7A2C06CE}"/>
              </a:ext>
            </a:extLst>
          </p:cNvPr>
          <p:cNvPicPr>
            <a:picLocks noChangeAspect="1"/>
          </p:cNvPicPr>
          <p:nvPr/>
        </p:nvPicPr>
        <p:blipFill>
          <a:blip r:embed="rId4"/>
          <a:stretch>
            <a:fillRect/>
          </a:stretch>
        </p:blipFill>
        <p:spPr>
          <a:xfrm>
            <a:off x="157948" y="61844"/>
            <a:ext cx="2057400" cy="1130300"/>
          </a:xfrm>
          <a:prstGeom prst="rect">
            <a:avLst/>
          </a:prstGeom>
          <a:noFill/>
          <a:ln w="9525">
            <a:noFill/>
          </a:ln>
        </p:spPr>
      </p:pic>
    </p:spTree>
    <p:extLst>
      <p:ext uri="{BB962C8B-B14F-4D97-AF65-F5344CB8AC3E}">
        <p14:creationId xmlns:p14="http://schemas.microsoft.com/office/powerpoint/2010/main" val="32468534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arn(inVertic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930881-08C1-4C98-AE39-45FED1AAFA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456" y="764951"/>
            <a:ext cx="10057875" cy="5878513"/>
          </a:xfrm>
          <a:prstGeom prst="rect">
            <a:avLst/>
          </a:prstGeom>
        </p:spPr>
      </p:pic>
      <p:sp>
        <p:nvSpPr>
          <p:cNvPr id="19" name="AutoShape 3">
            <a:extLst>
              <a:ext uri="{FF2B5EF4-FFF2-40B4-BE49-F238E27FC236}">
                <a16:creationId xmlns:a16="http://schemas.microsoft.com/office/drawing/2014/main" id="{FBDC4E5E-5A9D-4242-8A1B-73697E823245}"/>
              </a:ext>
            </a:extLst>
          </p:cNvPr>
          <p:cNvSpPr>
            <a:spLocks noChangeAspect="1" noChangeArrowheads="1" noTextEdit="1"/>
          </p:cNvSpPr>
          <p:nvPr/>
        </p:nvSpPr>
        <p:spPr bwMode="auto">
          <a:xfrm>
            <a:off x="1323975" y="1447800"/>
            <a:ext cx="30194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ea typeface="字魂59号-创粗黑"/>
              <a:cs typeface="+mn-cs"/>
            </a:endParaRPr>
          </a:p>
        </p:txBody>
      </p:sp>
      <p:sp>
        <p:nvSpPr>
          <p:cNvPr id="2" name="Rectangle 1">
            <a:extLst>
              <a:ext uri="{FF2B5EF4-FFF2-40B4-BE49-F238E27FC236}">
                <a16:creationId xmlns:a16="http://schemas.microsoft.com/office/drawing/2014/main" id="{2C9CF34A-8291-4898-87D0-39D6BC5150E4}"/>
              </a:ext>
            </a:extLst>
          </p:cNvPr>
          <p:cNvSpPr/>
          <p:nvPr/>
        </p:nvSpPr>
        <p:spPr>
          <a:xfrm>
            <a:off x="115410" y="0"/>
            <a:ext cx="3311371" cy="7649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latin typeface="Calibri" panose="020F0502020204030204" pitchFamily="34" charset="0"/>
                <a:cs typeface="Calibri" panose="020F0502020204030204" pitchFamily="34" charset="0"/>
              </a:rPr>
              <a:t>Kiểm</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tra</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đáp</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án</a:t>
            </a:r>
            <a:endParaRPr lang="en-US" sz="3600"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5E0ABAE3-8C30-4087-86BC-F9613E0F8A51}"/>
              </a:ext>
            </a:extLst>
          </p:cNvPr>
          <p:cNvPicPr>
            <a:picLocks noChangeAspect="1"/>
          </p:cNvPicPr>
          <p:nvPr/>
        </p:nvPicPr>
        <p:blipFill>
          <a:blip r:embed="rId4"/>
          <a:stretch>
            <a:fillRect/>
          </a:stretch>
        </p:blipFill>
        <p:spPr>
          <a:xfrm>
            <a:off x="4780239" y="3237066"/>
            <a:ext cx="1000125" cy="1076325"/>
          </a:xfrm>
          <a:prstGeom prst="rect">
            <a:avLst/>
          </a:prstGeom>
        </p:spPr>
      </p:pic>
      <p:pic>
        <p:nvPicPr>
          <p:cNvPr id="7" name="Picture 6">
            <a:extLst>
              <a:ext uri="{FF2B5EF4-FFF2-40B4-BE49-F238E27FC236}">
                <a16:creationId xmlns:a16="http://schemas.microsoft.com/office/drawing/2014/main" id="{AD0F066D-3749-44EB-9740-019131FE6AE9}"/>
              </a:ext>
            </a:extLst>
          </p:cNvPr>
          <p:cNvPicPr>
            <a:picLocks noChangeAspect="1"/>
          </p:cNvPicPr>
          <p:nvPr/>
        </p:nvPicPr>
        <p:blipFill>
          <a:blip r:embed="rId5"/>
          <a:stretch>
            <a:fillRect/>
          </a:stretch>
        </p:blipFill>
        <p:spPr>
          <a:xfrm>
            <a:off x="2526020" y="3251769"/>
            <a:ext cx="1209675" cy="904875"/>
          </a:xfrm>
          <a:prstGeom prst="rect">
            <a:avLst/>
          </a:prstGeom>
        </p:spPr>
      </p:pic>
      <p:pic>
        <p:nvPicPr>
          <p:cNvPr id="11" name="Picture 10">
            <a:extLst>
              <a:ext uri="{FF2B5EF4-FFF2-40B4-BE49-F238E27FC236}">
                <a16:creationId xmlns:a16="http://schemas.microsoft.com/office/drawing/2014/main" id="{105F2569-8934-421A-9848-D1143297D512}"/>
              </a:ext>
            </a:extLst>
          </p:cNvPr>
          <p:cNvPicPr>
            <a:picLocks noChangeAspect="1"/>
          </p:cNvPicPr>
          <p:nvPr/>
        </p:nvPicPr>
        <p:blipFill>
          <a:blip r:embed="rId6"/>
          <a:stretch>
            <a:fillRect/>
          </a:stretch>
        </p:blipFill>
        <p:spPr>
          <a:xfrm>
            <a:off x="5322964" y="2456760"/>
            <a:ext cx="1104900" cy="800100"/>
          </a:xfrm>
          <a:prstGeom prst="rect">
            <a:avLst/>
          </a:prstGeom>
        </p:spPr>
      </p:pic>
      <p:pic>
        <p:nvPicPr>
          <p:cNvPr id="13" name="Picture 12">
            <a:extLst>
              <a:ext uri="{FF2B5EF4-FFF2-40B4-BE49-F238E27FC236}">
                <a16:creationId xmlns:a16="http://schemas.microsoft.com/office/drawing/2014/main" id="{3A611E50-68D8-4A29-BEBA-B3474233664A}"/>
              </a:ext>
            </a:extLst>
          </p:cNvPr>
          <p:cNvPicPr>
            <a:picLocks noChangeAspect="1"/>
          </p:cNvPicPr>
          <p:nvPr/>
        </p:nvPicPr>
        <p:blipFill>
          <a:blip r:embed="rId7"/>
          <a:stretch>
            <a:fillRect/>
          </a:stretch>
        </p:blipFill>
        <p:spPr>
          <a:xfrm>
            <a:off x="4943475" y="1447800"/>
            <a:ext cx="1152525" cy="819150"/>
          </a:xfrm>
          <a:prstGeom prst="rect">
            <a:avLst/>
          </a:prstGeom>
        </p:spPr>
      </p:pic>
      <p:pic>
        <p:nvPicPr>
          <p:cNvPr id="15" name="Picture 14">
            <a:extLst>
              <a:ext uri="{FF2B5EF4-FFF2-40B4-BE49-F238E27FC236}">
                <a16:creationId xmlns:a16="http://schemas.microsoft.com/office/drawing/2014/main" id="{1D94242D-8A0F-4D03-9A99-E408D939DC72}"/>
              </a:ext>
            </a:extLst>
          </p:cNvPr>
          <p:cNvPicPr>
            <a:picLocks noChangeAspect="1"/>
          </p:cNvPicPr>
          <p:nvPr/>
        </p:nvPicPr>
        <p:blipFill>
          <a:blip r:embed="rId8"/>
          <a:stretch>
            <a:fillRect/>
          </a:stretch>
        </p:blipFill>
        <p:spPr>
          <a:xfrm>
            <a:off x="6849260" y="2658908"/>
            <a:ext cx="1009650" cy="847725"/>
          </a:xfrm>
          <a:prstGeom prst="rect">
            <a:avLst/>
          </a:prstGeom>
        </p:spPr>
      </p:pic>
      <p:pic>
        <p:nvPicPr>
          <p:cNvPr id="17" name="Picture 16">
            <a:extLst>
              <a:ext uri="{FF2B5EF4-FFF2-40B4-BE49-F238E27FC236}">
                <a16:creationId xmlns:a16="http://schemas.microsoft.com/office/drawing/2014/main" id="{70CB0A90-CD1A-4107-9CCC-2E98E5CF522B}"/>
              </a:ext>
            </a:extLst>
          </p:cNvPr>
          <p:cNvPicPr>
            <a:picLocks noChangeAspect="1"/>
          </p:cNvPicPr>
          <p:nvPr/>
        </p:nvPicPr>
        <p:blipFill>
          <a:blip r:embed="rId9"/>
          <a:stretch>
            <a:fillRect/>
          </a:stretch>
        </p:blipFill>
        <p:spPr>
          <a:xfrm>
            <a:off x="7054279" y="3704206"/>
            <a:ext cx="1190625" cy="847725"/>
          </a:xfrm>
          <a:prstGeom prst="rect">
            <a:avLst/>
          </a:prstGeom>
        </p:spPr>
      </p:pic>
      <p:pic>
        <p:nvPicPr>
          <p:cNvPr id="20" name="Picture 19">
            <a:extLst>
              <a:ext uri="{FF2B5EF4-FFF2-40B4-BE49-F238E27FC236}">
                <a16:creationId xmlns:a16="http://schemas.microsoft.com/office/drawing/2014/main" id="{860E70D0-DA46-4D27-BAD5-DB88177A34C2}"/>
              </a:ext>
            </a:extLst>
          </p:cNvPr>
          <p:cNvPicPr>
            <a:picLocks noChangeAspect="1"/>
          </p:cNvPicPr>
          <p:nvPr/>
        </p:nvPicPr>
        <p:blipFill>
          <a:blip r:embed="rId10"/>
          <a:stretch>
            <a:fillRect/>
          </a:stretch>
        </p:blipFill>
        <p:spPr>
          <a:xfrm>
            <a:off x="7649591" y="1599510"/>
            <a:ext cx="1085850" cy="857250"/>
          </a:xfrm>
          <a:prstGeom prst="rect">
            <a:avLst/>
          </a:prstGeom>
        </p:spPr>
      </p:pic>
      <p:pic>
        <p:nvPicPr>
          <p:cNvPr id="22" name="Picture 21">
            <a:extLst>
              <a:ext uri="{FF2B5EF4-FFF2-40B4-BE49-F238E27FC236}">
                <a16:creationId xmlns:a16="http://schemas.microsoft.com/office/drawing/2014/main" id="{F4A5E1EC-E207-4984-8388-6D9052B1EAAE}"/>
              </a:ext>
            </a:extLst>
          </p:cNvPr>
          <p:cNvPicPr>
            <a:picLocks noChangeAspect="1"/>
          </p:cNvPicPr>
          <p:nvPr/>
        </p:nvPicPr>
        <p:blipFill>
          <a:blip r:embed="rId11"/>
          <a:stretch>
            <a:fillRect/>
          </a:stretch>
        </p:blipFill>
        <p:spPr>
          <a:xfrm>
            <a:off x="8135366" y="2712123"/>
            <a:ext cx="1200150" cy="1019175"/>
          </a:xfrm>
          <a:prstGeom prst="rect">
            <a:avLst/>
          </a:prstGeom>
        </p:spPr>
      </p:pic>
      <p:pic>
        <p:nvPicPr>
          <p:cNvPr id="24" name="Picture 23">
            <a:extLst>
              <a:ext uri="{FF2B5EF4-FFF2-40B4-BE49-F238E27FC236}">
                <a16:creationId xmlns:a16="http://schemas.microsoft.com/office/drawing/2014/main" id="{48CD38BD-8427-4093-A2EE-266FA6C780FE}"/>
              </a:ext>
            </a:extLst>
          </p:cNvPr>
          <p:cNvPicPr>
            <a:picLocks noChangeAspect="1"/>
          </p:cNvPicPr>
          <p:nvPr/>
        </p:nvPicPr>
        <p:blipFill>
          <a:blip r:embed="rId12"/>
          <a:stretch>
            <a:fillRect/>
          </a:stretch>
        </p:blipFill>
        <p:spPr>
          <a:xfrm>
            <a:off x="9253768" y="1366837"/>
            <a:ext cx="1123950" cy="981075"/>
          </a:xfrm>
          <a:prstGeom prst="rect">
            <a:avLst/>
          </a:prstGeom>
        </p:spPr>
      </p:pic>
      <p:pic>
        <p:nvPicPr>
          <p:cNvPr id="26" name="Picture 25">
            <a:extLst>
              <a:ext uri="{FF2B5EF4-FFF2-40B4-BE49-F238E27FC236}">
                <a16:creationId xmlns:a16="http://schemas.microsoft.com/office/drawing/2014/main" id="{F13BED74-FFC9-4F25-9798-8D40D7A68814}"/>
              </a:ext>
            </a:extLst>
          </p:cNvPr>
          <p:cNvPicPr>
            <a:picLocks noChangeAspect="1"/>
          </p:cNvPicPr>
          <p:nvPr/>
        </p:nvPicPr>
        <p:blipFill>
          <a:blip r:embed="rId13"/>
          <a:stretch>
            <a:fillRect/>
          </a:stretch>
        </p:blipFill>
        <p:spPr>
          <a:xfrm>
            <a:off x="9926397" y="2712123"/>
            <a:ext cx="1171575" cy="923925"/>
          </a:xfrm>
          <a:prstGeom prst="rect">
            <a:avLst/>
          </a:prstGeom>
        </p:spPr>
      </p:pic>
    </p:spTree>
    <p:extLst>
      <p:ext uri="{BB962C8B-B14F-4D97-AF65-F5344CB8AC3E}">
        <p14:creationId xmlns:p14="http://schemas.microsoft.com/office/powerpoint/2010/main" val="33444623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2.91667E-6 -2.96296E-6 L -0.09935 -2.96296E-6 C -0.14388 -2.96296E-6 -0.19856 0.06898 -0.19856 0.125 L -0.19856 0.25 " pathEditMode="relative" rAng="0" ptsTypes="AAAA">
                                      <p:cBhvr>
                                        <p:cTn id="6" dur="2000" fill="hold"/>
                                        <p:tgtEl>
                                          <p:spTgt spid="5"/>
                                        </p:tgtEl>
                                        <p:attrNameLst>
                                          <p:attrName>ppt_x</p:attrName>
                                          <p:attrName>ppt_y</p:attrName>
                                        </p:attrNameLst>
                                      </p:cBhvr>
                                      <p:rCtr x="-9935" y="12500"/>
                                    </p:animMotion>
                                  </p:childTnLst>
                                </p:cTn>
                              </p:par>
                            </p:childTnLst>
                          </p:cTn>
                        </p:par>
                      </p:childTnLst>
                    </p:cTn>
                  </p:par>
                  <p:par>
                    <p:cTn id="7" fill="hold">
                      <p:stCondLst>
                        <p:cond delay="indefinite"/>
                      </p:stCondLst>
                      <p:childTnLst>
                        <p:par>
                          <p:cTn id="8" fill="hold">
                            <p:stCondLst>
                              <p:cond delay="0"/>
                            </p:stCondLst>
                            <p:childTnLst>
                              <p:par>
                                <p:cTn id="9" presetID="50" presetClass="path" presetSubtype="0" accel="50000" decel="50000" fill="hold" nodeType="clickEffect">
                                  <p:stCondLst>
                                    <p:cond delay="0"/>
                                  </p:stCondLst>
                                  <p:childTnLst>
                                    <p:animMotion origin="layout" path="M -8.33333E-7 3.7037E-6 L 0.25599 3.7037E-6 C 0.3707 3.7037E-6 0.51211 0.06851 0.51211 0.1243 L 0.51211 0.24884 " pathEditMode="relative" rAng="0" ptsTypes="AAAA">
                                      <p:cBhvr>
                                        <p:cTn id="10" dur="2000" fill="hold"/>
                                        <p:tgtEl>
                                          <p:spTgt spid="7"/>
                                        </p:tgtEl>
                                        <p:attrNameLst>
                                          <p:attrName>ppt_x</p:attrName>
                                          <p:attrName>ppt_y</p:attrName>
                                        </p:attrNameLst>
                                      </p:cBhvr>
                                      <p:rCtr x="25599" y="12431"/>
                                    </p:animMotion>
                                  </p:childTnLst>
                                </p:cTn>
                              </p:par>
                            </p:childTnLst>
                          </p:cTn>
                        </p:par>
                      </p:childTnLst>
                    </p:cTn>
                  </p:par>
                  <p:par>
                    <p:cTn id="11" fill="hold">
                      <p:stCondLst>
                        <p:cond delay="indefinite"/>
                      </p:stCondLst>
                      <p:childTnLst>
                        <p:par>
                          <p:cTn id="12" fill="hold">
                            <p:stCondLst>
                              <p:cond delay="0"/>
                            </p:stCondLst>
                            <p:childTnLst>
                              <p:par>
                                <p:cTn id="13" presetID="50" presetClass="path" presetSubtype="0" accel="50000" decel="50000" fill="hold" nodeType="clickEffect">
                                  <p:stCondLst>
                                    <p:cond delay="0"/>
                                  </p:stCondLst>
                                  <p:childTnLst>
                                    <p:animMotion origin="layout" path="M -1.04167E-6 3.33333E-6 L -0.10039 3.33333E-6 C -0.14544 3.33333E-6 -0.20078 0.09861 -0.20078 0.1787 L -0.20078 0.3574 " pathEditMode="relative" rAng="0" ptsTypes="AAAA">
                                      <p:cBhvr>
                                        <p:cTn id="14" dur="2000" fill="hold"/>
                                        <p:tgtEl>
                                          <p:spTgt spid="11"/>
                                        </p:tgtEl>
                                        <p:attrNameLst>
                                          <p:attrName>ppt_x</p:attrName>
                                          <p:attrName>ppt_y</p:attrName>
                                        </p:attrNameLst>
                                      </p:cBhvr>
                                      <p:rCtr x="-10039" y="17870"/>
                                    </p:animMotion>
                                  </p:childTnLst>
                                </p:cTn>
                              </p:par>
                            </p:childTnLst>
                          </p:cTn>
                        </p:par>
                      </p:childTnLst>
                    </p:cTn>
                  </p:par>
                  <p:par>
                    <p:cTn id="15" fill="hold">
                      <p:stCondLst>
                        <p:cond delay="indefinite"/>
                      </p:stCondLst>
                      <p:childTnLst>
                        <p:par>
                          <p:cTn id="16" fill="hold">
                            <p:stCondLst>
                              <p:cond delay="0"/>
                            </p:stCondLst>
                            <p:childTnLst>
                              <p:par>
                                <p:cTn id="17" presetID="50" presetClass="path" presetSubtype="0" accel="50000" decel="50000" fill="hold" nodeType="clickEffect">
                                  <p:stCondLst>
                                    <p:cond delay="0"/>
                                  </p:stCondLst>
                                  <p:childTnLst>
                                    <p:animMotion origin="layout" path="M -4.375E-6 -3.33333E-6 L 0.1948 -3.33333E-6 C 0.28204 -3.33333E-6 0.38972 0.13912 0.38972 0.25232 L 0.38972 0.50463 " pathEditMode="relative" rAng="0" ptsTypes="AAAA">
                                      <p:cBhvr>
                                        <p:cTn id="18" dur="2000" fill="hold"/>
                                        <p:tgtEl>
                                          <p:spTgt spid="13"/>
                                        </p:tgtEl>
                                        <p:attrNameLst>
                                          <p:attrName>ppt_x</p:attrName>
                                          <p:attrName>ppt_y</p:attrName>
                                        </p:attrNameLst>
                                      </p:cBhvr>
                                      <p:rCtr x="19479" y="25231"/>
                                    </p:animMotion>
                                  </p:childTnLst>
                                </p:cTn>
                              </p:par>
                            </p:childTnLst>
                          </p:cTn>
                        </p:par>
                      </p:childTnLst>
                    </p:cTn>
                  </p:par>
                  <p:par>
                    <p:cTn id="19" fill="hold">
                      <p:stCondLst>
                        <p:cond delay="indefinite"/>
                      </p:stCondLst>
                      <p:childTnLst>
                        <p:par>
                          <p:cTn id="20" fill="hold">
                            <p:stCondLst>
                              <p:cond delay="0"/>
                            </p:stCondLst>
                            <p:childTnLst>
                              <p:par>
                                <p:cTn id="21" presetID="50" presetClass="path" presetSubtype="0" accel="50000" decel="50000" fill="hold" nodeType="clickEffect">
                                  <p:stCondLst>
                                    <p:cond delay="0"/>
                                  </p:stCondLst>
                                  <p:childTnLst>
                                    <p:animMotion origin="layout" path="M 0 0 L 0.125 0 C 0.181 0 0.25 0.069 0.25 0.125 L 0.25 0.25 E" pathEditMode="relative" ptsTypes="">
                                      <p:cBhvr>
                                        <p:cTn id="22" dur="2000" fill="hold"/>
                                        <p:tgtEl>
                                          <p:spTgt spid="15"/>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50" presetClass="path" presetSubtype="0" accel="50000" decel="50000" fill="hold" nodeType="clickEffect">
                                  <p:stCondLst>
                                    <p:cond delay="0"/>
                                  </p:stCondLst>
                                  <p:childTnLst>
                                    <p:animMotion origin="layout" path="M -3.95833E-6 -1.85185E-6 L 0.12058 -1.85185E-6 C 0.17461 -1.85185E-6 0.24128 0.05139 0.24128 0.09329 L 0.24128 0.18658 " pathEditMode="relative" rAng="0" ptsTypes="AAAA">
                                      <p:cBhvr>
                                        <p:cTn id="26" dur="2000" fill="hold"/>
                                        <p:tgtEl>
                                          <p:spTgt spid="17"/>
                                        </p:tgtEl>
                                        <p:attrNameLst>
                                          <p:attrName>ppt_x</p:attrName>
                                          <p:attrName>ppt_y</p:attrName>
                                        </p:attrNameLst>
                                      </p:cBhvr>
                                      <p:rCtr x="12057" y="9329"/>
                                    </p:animMotion>
                                  </p:childTnLst>
                                </p:cTn>
                              </p:par>
                            </p:childTnLst>
                          </p:cTn>
                        </p:par>
                      </p:childTnLst>
                    </p:cTn>
                  </p:par>
                  <p:par>
                    <p:cTn id="27" fill="hold">
                      <p:stCondLst>
                        <p:cond delay="indefinite"/>
                      </p:stCondLst>
                      <p:childTnLst>
                        <p:par>
                          <p:cTn id="28" fill="hold">
                            <p:stCondLst>
                              <p:cond delay="0"/>
                            </p:stCondLst>
                            <p:childTnLst>
                              <p:par>
                                <p:cTn id="29" presetID="50" presetClass="path" presetSubtype="0" accel="50000" decel="50000" fill="hold" nodeType="clickEffect">
                                  <p:stCondLst>
                                    <p:cond delay="0"/>
                                  </p:stCondLst>
                                  <p:childTnLst>
                                    <p:animMotion origin="layout" path="M 4.79167E-6 -3.33333E-6 L 0.05221 -3.33333E-6 C 0.07552 -3.33333E-6 0.10442 0.13287 0.10442 0.24098 L 0.10442 0.48218 " pathEditMode="relative" rAng="0" ptsTypes="AAAA">
                                      <p:cBhvr>
                                        <p:cTn id="30" dur="2000" fill="hold"/>
                                        <p:tgtEl>
                                          <p:spTgt spid="20"/>
                                        </p:tgtEl>
                                        <p:attrNameLst>
                                          <p:attrName>ppt_x</p:attrName>
                                          <p:attrName>ppt_y</p:attrName>
                                        </p:attrNameLst>
                                      </p:cBhvr>
                                      <p:rCtr x="5221" y="24097"/>
                                    </p:animMotion>
                                  </p:childTnLst>
                                </p:cTn>
                              </p:par>
                            </p:childTnLst>
                          </p:cTn>
                        </p:par>
                      </p:childTnLst>
                    </p:cTn>
                  </p:par>
                  <p:par>
                    <p:cTn id="31" fill="hold">
                      <p:stCondLst>
                        <p:cond delay="indefinite"/>
                      </p:stCondLst>
                      <p:childTnLst>
                        <p:par>
                          <p:cTn id="32" fill="hold">
                            <p:stCondLst>
                              <p:cond delay="0"/>
                            </p:stCondLst>
                            <p:childTnLst>
                              <p:par>
                                <p:cTn id="33" presetID="50" presetClass="path" presetSubtype="0" accel="50000" decel="50000" fill="hold" nodeType="clickEffect">
                                  <p:stCondLst>
                                    <p:cond delay="0"/>
                                  </p:stCondLst>
                                  <p:childTnLst>
                                    <p:animMotion origin="layout" path="M 3.54167E-6 4.07407E-6 L -0.22904 4.07407E-6 C -0.33164 4.07407E-6 -0.45808 0.06944 -0.45808 0.12592 L -0.45808 0.25185 " pathEditMode="relative" rAng="0" ptsTypes="AAAA">
                                      <p:cBhvr>
                                        <p:cTn id="34" dur="2000" fill="hold"/>
                                        <p:tgtEl>
                                          <p:spTgt spid="22"/>
                                        </p:tgtEl>
                                        <p:attrNameLst>
                                          <p:attrName>ppt_x</p:attrName>
                                          <p:attrName>ppt_y</p:attrName>
                                        </p:attrNameLst>
                                      </p:cBhvr>
                                      <p:rCtr x="-22904" y="12593"/>
                                    </p:animMotion>
                                  </p:childTnLst>
                                </p:cTn>
                              </p:par>
                            </p:childTnLst>
                          </p:cTn>
                        </p:par>
                      </p:childTnLst>
                    </p:cTn>
                  </p:par>
                  <p:par>
                    <p:cTn id="35" fill="hold">
                      <p:stCondLst>
                        <p:cond delay="indefinite"/>
                      </p:stCondLst>
                      <p:childTnLst>
                        <p:par>
                          <p:cTn id="36" fill="hold">
                            <p:stCondLst>
                              <p:cond delay="0"/>
                            </p:stCondLst>
                            <p:childTnLst>
                              <p:par>
                                <p:cTn id="37" presetID="50" presetClass="path" presetSubtype="0" accel="50000" decel="50000" fill="hold" nodeType="clickEffect">
                                  <p:stCondLst>
                                    <p:cond delay="0"/>
                                  </p:stCondLst>
                                  <p:childTnLst>
                                    <p:animMotion origin="layout" path="M 1.875E-6 -3.33333E-6 L -0.01966 -3.33333E-6 C -0.02852 -3.33333E-6 -0.03932 0.13334 -0.03932 0.2419 L -0.03932 0.4838 " pathEditMode="relative" rAng="0" ptsTypes="AAAA">
                                      <p:cBhvr>
                                        <p:cTn id="38" dur="2000" fill="hold"/>
                                        <p:tgtEl>
                                          <p:spTgt spid="24"/>
                                        </p:tgtEl>
                                        <p:attrNameLst>
                                          <p:attrName>ppt_x</p:attrName>
                                          <p:attrName>ppt_y</p:attrName>
                                        </p:attrNameLst>
                                      </p:cBhvr>
                                      <p:rCtr x="-1966" y="24190"/>
                                    </p:animMotion>
                                  </p:childTnLst>
                                </p:cTn>
                              </p:par>
                            </p:childTnLst>
                          </p:cTn>
                        </p:par>
                      </p:childTnLst>
                    </p:cTn>
                  </p:par>
                  <p:par>
                    <p:cTn id="39" fill="hold">
                      <p:stCondLst>
                        <p:cond delay="indefinite"/>
                      </p:stCondLst>
                      <p:childTnLst>
                        <p:par>
                          <p:cTn id="40" fill="hold">
                            <p:stCondLst>
                              <p:cond delay="0"/>
                            </p:stCondLst>
                            <p:childTnLst>
                              <p:par>
                                <p:cTn id="41" presetID="50" presetClass="path" presetSubtype="0" accel="50000" decel="50000" fill="hold" nodeType="clickEffect">
                                  <p:stCondLst>
                                    <p:cond delay="0"/>
                                  </p:stCondLst>
                                  <p:childTnLst>
                                    <p:animMotion origin="layout" path="M 4.16667E-7 -1.48148E-6 L -0.31406 -1.48148E-6 C -0.45469 -1.48148E-6 -0.628 0.0838 -0.628 0.15185 L -0.628 0.30394 " pathEditMode="relative" rAng="0" ptsTypes="AAAA">
                                      <p:cBhvr>
                                        <p:cTn id="42" dur="2000" fill="hold"/>
                                        <p:tgtEl>
                                          <p:spTgt spid="26"/>
                                        </p:tgtEl>
                                        <p:attrNameLst>
                                          <p:attrName>ppt_x</p:attrName>
                                          <p:attrName>ppt_y</p:attrName>
                                        </p:attrNameLst>
                                      </p:cBhvr>
                                      <p:rCtr x="-31406" y="15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9EDADA"/>
        </a:solidFill>
        <a:effectLst/>
      </p:bgPr>
    </p:bg>
    <p:spTree>
      <p:nvGrpSpPr>
        <p:cNvPr id="1" name="Shape 3526"/>
        <p:cNvGrpSpPr/>
        <p:nvPr/>
      </p:nvGrpSpPr>
      <p:grpSpPr>
        <a:xfrm>
          <a:off x="0" y="0"/>
          <a:ext cx="0" cy="0"/>
          <a:chOff x="0" y="0"/>
          <a:chExt cx="0" cy="0"/>
        </a:xfrm>
      </p:grpSpPr>
      <p:pic>
        <p:nvPicPr>
          <p:cNvPr id="13" name="Picture 12">
            <a:extLst>
              <a:ext uri="{FF2B5EF4-FFF2-40B4-BE49-F238E27FC236}">
                <a16:creationId xmlns:a16="http://schemas.microsoft.com/office/drawing/2014/main" id="{117799AF-73F9-4CA1-A0CD-2B63DBDA1340}"/>
              </a:ext>
            </a:extLst>
          </p:cNvPr>
          <p:cNvPicPr>
            <a:picLocks noChangeAspect="1"/>
          </p:cNvPicPr>
          <p:nvPr/>
        </p:nvPicPr>
        <p:blipFill rotWithShape="1">
          <a:blip r:embed="rId3">
            <a:extLst>
              <a:ext uri="{28A0092B-C50C-407E-A947-70E740481C1C}">
                <a14:useLocalDpi xmlns:a14="http://schemas.microsoft.com/office/drawing/2010/main" val="0"/>
              </a:ext>
            </a:extLst>
          </a:blip>
          <a:srcRect l="27706" t="33249" r="53183" b="34529"/>
          <a:stretch/>
        </p:blipFill>
        <p:spPr>
          <a:xfrm>
            <a:off x="3504981" y="3627155"/>
            <a:ext cx="1163416" cy="2148840"/>
          </a:xfrm>
          <a:prstGeom prst="rect">
            <a:avLst/>
          </a:prstGeom>
        </p:spPr>
      </p:pic>
      <p:grpSp>
        <p:nvGrpSpPr>
          <p:cNvPr id="3528" name="Google Shape;3528;p76"/>
          <p:cNvGrpSpPr/>
          <p:nvPr/>
        </p:nvGrpSpPr>
        <p:grpSpPr>
          <a:xfrm>
            <a:off x="6106389" y="1199251"/>
            <a:ext cx="5130380" cy="6458840"/>
            <a:chOff x="4749425" y="1171575"/>
            <a:chExt cx="3450000" cy="4343343"/>
          </a:xfrm>
        </p:grpSpPr>
        <p:sp>
          <p:nvSpPr>
            <p:cNvPr id="3529" name="Google Shape;3529;p76"/>
            <p:cNvSpPr/>
            <p:nvPr/>
          </p:nvSpPr>
          <p:spPr>
            <a:xfrm>
              <a:off x="6420015" y="3765643"/>
              <a:ext cx="299405" cy="1749275"/>
            </a:xfrm>
            <a:custGeom>
              <a:avLst/>
              <a:gdLst/>
              <a:ahLst/>
              <a:cxnLst/>
              <a:rect l="l" t="t" r="r" b="b"/>
              <a:pathLst>
                <a:path w="5575" h="20532" extrusionOk="0">
                  <a:moveTo>
                    <a:pt x="0" y="1"/>
                  </a:moveTo>
                  <a:lnTo>
                    <a:pt x="0" y="20532"/>
                  </a:lnTo>
                  <a:lnTo>
                    <a:pt x="5575" y="20532"/>
                  </a:lnTo>
                  <a:lnTo>
                    <a:pt x="5575" y="1"/>
                  </a:lnTo>
                  <a:close/>
                </a:path>
              </a:pathLst>
            </a:custGeom>
            <a:solidFill>
              <a:srgbClr val="3B3B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0" name="Google Shape;3530;p76"/>
            <p:cNvSpPr/>
            <p:nvPr/>
          </p:nvSpPr>
          <p:spPr>
            <a:xfrm>
              <a:off x="4749425" y="1171575"/>
              <a:ext cx="3450000" cy="3077700"/>
            </a:xfrm>
            <a:prstGeom prst="roundRect">
              <a:avLst>
                <a:gd name="adj" fmla="val 6436"/>
              </a:avLst>
            </a:prstGeom>
            <a:solidFill>
              <a:schemeClr val="accent4">
                <a:lumMod val="40000"/>
                <a:lumOff val="6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1" name="Google Shape;3531;p76"/>
            <p:cNvSpPr/>
            <p:nvPr/>
          </p:nvSpPr>
          <p:spPr>
            <a:xfrm>
              <a:off x="4938669" y="1340283"/>
              <a:ext cx="3071700" cy="2740200"/>
            </a:xfrm>
            <a:prstGeom prst="roundRect">
              <a:avLst>
                <a:gd name="adj" fmla="val 4539"/>
              </a:avLst>
            </a:prstGeom>
            <a:noFill/>
            <a:ln w="19050" cap="flat" cmpd="sng">
              <a:solidFill>
                <a:srgbClr val="E1556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Rectangle 7"/>
          <p:cNvSpPr/>
          <p:nvPr/>
        </p:nvSpPr>
        <p:spPr>
          <a:xfrm>
            <a:off x="1090864" y="1450132"/>
            <a:ext cx="4154905" cy="1196817"/>
          </a:xfrm>
          <a:prstGeom prst="rect">
            <a:avLst/>
          </a:prstGeom>
          <a:solidFill>
            <a:srgbClr val="9E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5587AC"/>
              </a:solidFill>
              <a:effectLst/>
              <a:uLnTx/>
              <a:uFillTx/>
              <a:latin typeface="Arial"/>
              <a:ea typeface="+mn-ea"/>
              <a:cs typeface="+mn-cs"/>
              <a:sym typeface="Arial"/>
            </a:endParaRPr>
          </a:p>
        </p:txBody>
      </p:sp>
      <p:pic>
        <p:nvPicPr>
          <p:cNvPr id="11" name="Picture 10">
            <a:extLst>
              <a:ext uri="{FF2B5EF4-FFF2-40B4-BE49-F238E27FC236}">
                <a16:creationId xmlns:a16="http://schemas.microsoft.com/office/drawing/2014/main" id="{9BF02544-1BF5-4948-9526-7B0B9FAA0129}"/>
              </a:ext>
            </a:extLst>
          </p:cNvPr>
          <p:cNvPicPr>
            <a:picLocks noChangeAspect="1"/>
          </p:cNvPicPr>
          <p:nvPr/>
        </p:nvPicPr>
        <p:blipFill rotWithShape="1">
          <a:blip r:embed="rId3">
            <a:extLst>
              <a:ext uri="{28A0092B-C50C-407E-A947-70E740481C1C}">
                <a14:useLocalDpi xmlns:a14="http://schemas.microsoft.com/office/drawing/2010/main" val="0"/>
              </a:ext>
            </a:extLst>
          </a:blip>
          <a:srcRect l="1556" r="74221" b="68000"/>
          <a:stretch/>
        </p:blipFill>
        <p:spPr>
          <a:xfrm flipH="1">
            <a:off x="4648234" y="4220580"/>
            <a:ext cx="1447767" cy="2136867"/>
          </a:xfrm>
          <a:prstGeom prst="rect">
            <a:avLst/>
          </a:prstGeom>
        </p:spPr>
      </p:pic>
      <p:pic>
        <p:nvPicPr>
          <p:cNvPr id="12" name="Picture 11">
            <a:extLst>
              <a:ext uri="{FF2B5EF4-FFF2-40B4-BE49-F238E27FC236}">
                <a16:creationId xmlns:a16="http://schemas.microsoft.com/office/drawing/2014/main" id="{4752BDD2-BA5F-45C9-A5EB-3D3FB4BB2607}"/>
              </a:ext>
            </a:extLst>
          </p:cNvPr>
          <p:cNvPicPr>
            <a:picLocks noChangeAspect="1"/>
          </p:cNvPicPr>
          <p:nvPr/>
        </p:nvPicPr>
        <p:blipFill rotWithShape="1">
          <a:blip r:embed="rId3">
            <a:extLst>
              <a:ext uri="{28A0092B-C50C-407E-A947-70E740481C1C}">
                <a14:useLocalDpi xmlns:a14="http://schemas.microsoft.com/office/drawing/2010/main" val="0"/>
              </a:ext>
            </a:extLst>
          </a:blip>
          <a:srcRect l="6445" t="68667" r="74222"/>
          <a:stretch/>
        </p:blipFill>
        <p:spPr>
          <a:xfrm>
            <a:off x="4041725" y="3982383"/>
            <a:ext cx="1325880" cy="2148840"/>
          </a:xfrm>
          <a:prstGeom prst="rect">
            <a:avLst/>
          </a:prstGeom>
        </p:spPr>
      </p:pic>
      <p:sp>
        <p:nvSpPr>
          <p:cNvPr id="2" name="TextBox 1">
            <a:extLst>
              <a:ext uri="{FF2B5EF4-FFF2-40B4-BE49-F238E27FC236}">
                <a16:creationId xmlns:a16="http://schemas.microsoft.com/office/drawing/2014/main" id="{3A71E9BB-D377-4F82-AA73-B1E48F3F2F93}"/>
              </a:ext>
            </a:extLst>
          </p:cNvPr>
          <p:cNvSpPr txBox="1"/>
          <p:nvPr/>
        </p:nvSpPr>
        <p:spPr>
          <a:xfrm>
            <a:off x="6728790" y="1610139"/>
            <a:ext cx="4154557" cy="35394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sng"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V</a:t>
            </a:r>
            <a:r>
              <a:rPr kumimoji="0" lang="vi-VN" sz="4400" b="1" i="0" u="sng"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ề nhà</a:t>
            </a:r>
            <a:r>
              <a:rPr kumimoji="0" lang="en-US" sz="4400" b="1" i="0" u="sng"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t>
            </a:r>
          </a:p>
          <a:p>
            <a:pPr lvl="0" algn="ctr"/>
            <a:r>
              <a:rPr lang="vi-VN" sz="3600" b="1" dirty="0">
                <a:solidFill>
                  <a:srgbClr val="002060"/>
                </a:solidFill>
                <a:latin typeface="Calibri" panose="020F0502020204030204" pitchFamily="34" charset="0"/>
                <a:cs typeface="Calibri" panose="020F0502020204030204" pitchFamily="34" charset="0"/>
              </a:rPr>
              <a:t>Về nhà hãy vận dụng bài học vào cuộc sống: luôn tươi cười, vui vẻ. không buồn rầu, cau có….</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A20F983-334C-4221-848C-7769475CD2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5937" t="75520"/>
          <a:stretch/>
        </p:blipFill>
        <p:spPr>
          <a:xfrm rot="1473777">
            <a:off x="2941182" y="529685"/>
            <a:ext cx="1632696" cy="826351"/>
          </a:xfrm>
          <a:prstGeom prst="rect">
            <a:avLst/>
          </a:prstGeom>
        </p:spPr>
      </p:pic>
      <p:pic>
        <p:nvPicPr>
          <p:cNvPr id="4" name="Picture 3"/>
          <p:cNvPicPr>
            <a:picLocks noChangeAspect="1"/>
          </p:cNvPicPr>
          <p:nvPr/>
        </p:nvPicPr>
        <p:blipFill>
          <a:blip r:embed="rId4"/>
          <a:stretch>
            <a:fillRect/>
          </a:stretch>
        </p:blipFill>
        <p:spPr>
          <a:xfrm>
            <a:off x="449324" y="227725"/>
            <a:ext cx="8266251" cy="3906125"/>
          </a:xfrm>
          <a:prstGeom prst="rect">
            <a:avLst/>
          </a:prstGeom>
        </p:spPr>
      </p:pic>
      <p:pic>
        <p:nvPicPr>
          <p:cNvPr id="2" name="Picture 1">
            <a:extLst>
              <a:ext uri="{FF2B5EF4-FFF2-40B4-BE49-F238E27FC236}">
                <a16:creationId xmlns:a16="http://schemas.microsoft.com/office/drawing/2014/main" id="{B5EDDBCC-B82D-CB66-C5BA-58F1071A9E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5425" y="495300"/>
            <a:ext cx="1162049" cy="1162049"/>
          </a:xfrm>
          <a:prstGeom prst="rect">
            <a:avLst/>
          </a:prstGeom>
        </p:spPr>
      </p:pic>
    </p:spTree>
    <p:extLst>
      <p:ext uri="{BB962C8B-B14F-4D97-AF65-F5344CB8AC3E}">
        <p14:creationId xmlns:p14="http://schemas.microsoft.com/office/powerpoint/2010/main" val="3142442559"/>
      </p:ext>
    </p:extLst>
  </p:cSld>
  <p:clrMapOvr>
    <a:masterClrMapping/>
  </p:clrMapOvr>
  <mc:AlternateContent xmlns:mc="http://schemas.openxmlformats.org/markup-compatibility/2006" xmlns:p14="http://schemas.microsoft.com/office/powerpoint/2010/main">
    <mc:Choice Requires="p14">
      <p:transition spd="slow">
        <p14:glitter dir="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4D0A6C-9CC5-4217-A4F1-9F4141187AA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0881D51-90C1-4410-AA32-397B1766E2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57"/>
          <a:stretch/>
        </p:blipFill>
        <p:spPr>
          <a:xfrm>
            <a:off x="1933575" y="3609975"/>
            <a:ext cx="8109790" cy="4586060"/>
          </a:xfrm>
          <a:prstGeom prst="rect">
            <a:avLst/>
          </a:prstGeom>
        </p:spPr>
      </p:pic>
      <p:grpSp>
        <p:nvGrpSpPr>
          <p:cNvPr id="9" name="Group 8">
            <a:extLst>
              <a:ext uri="{FF2B5EF4-FFF2-40B4-BE49-F238E27FC236}">
                <a16:creationId xmlns:a16="http://schemas.microsoft.com/office/drawing/2014/main" id="{2C0A381F-4046-466D-A420-1DDDF7DDD8C1}"/>
              </a:ext>
            </a:extLst>
          </p:cNvPr>
          <p:cNvGrpSpPr/>
          <p:nvPr/>
        </p:nvGrpSpPr>
        <p:grpSpPr>
          <a:xfrm>
            <a:off x="2466147" y="457200"/>
            <a:ext cx="7259705" cy="831264"/>
            <a:chOff x="2466147" y="457200"/>
            <a:chExt cx="7259705" cy="831264"/>
          </a:xfrm>
        </p:grpSpPr>
        <p:pic>
          <p:nvPicPr>
            <p:cNvPr id="10" name="Picture 9">
              <a:extLst>
                <a:ext uri="{FF2B5EF4-FFF2-40B4-BE49-F238E27FC236}">
                  <a16:creationId xmlns:a16="http://schemas.microsoft.com/office/drawing/2014/main" id="{0C2E6895-B8E2-44A5-8D52-E1D0C5A1448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466147" y="457200"/>
              <a:ext cx="7259705" cy="831264"/>
            </a:xfrm>
            <a:prstGeom prst="rect">
              <a:avLst/>
            </a:prstGeom>
          </p:spPr>
        </p:pic>
        <p:sp>
          <p:nvSpPr>
            <p:cNvPr id="11" name="TextBox 10">
              <a:extLst>
                <a:ext uri="{FF2B5EF4-FFF2-40B4-BE49-F238E27FC236}">
                  <a16:creationId xmlns:a16="http://schemas.microsoft.com/office/drawing/2014/main" id="{CD7A3FF1-09D0-4967-94B2-124387B0680E}"/>
                </a:ext>
              </a:extLst>
            </p:cNvPr>
            <p:cNvSpPr txBox="1"/>
            <p:nvPr/>
          </p:nvSpPr>
          <p:spPr>
            <a:xfrm>
              <a:off x="3180940" y="664324"/>
              <a:ext cx="5830122" cy="49244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Thứ</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ngày</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tháng</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cs typeface="Calibri" panose="020F0502020204030204" pitchFamily="34" charset="0"/>
                </a:rPr>
                <a:t>năm</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rPr>
                <a:t> .....</a:t>
              </a:r>
            </a:p>
          </p:txBody>
        </p:sp>
      </p:grpSp>
      <p:pic>
        <p:nvPicPr>
          <p:cNvPr id="12" name="Picture 11">
            <a:extLst>
              <a:ext uri="{FF2B5EF4-FFF2-40B4-BE49-F238E27FC236}">
                <a16:creationId xmlns:a16="http://schemas.microsoft.com/office/drawing/2014/main" id="{6BBA29E1-8201-4360-BB8E-D01B5C87A5FF}"/>
              </a:ext>
            </a:extLst>
          </p:cNvPr>
          <p:cNvPicPr>
            <a:picLocks noChangeAspect="1"/>
          </p:cNvPicPr>
          <p:nvPr/>
        </p:nvPicPr>
        <p:blipFill>
          <a:blip r:embed="rId5"/>
          <a:stretch>
            <a:fillRect/>
          </a:stretch>
        </p:blipFill>
        <p:spPr>
          <a:xfrm>
            <a:off x="5101105" y="1311355"/>
            <a:ext cx="2389839" cy="1072989"/>
          </a:xfrm>
          <a:prstGeom prst="rect">
            <a:avLst/>
          </a:prstGeom>
        </p:spPr>
      </p:pic>
      <p:pic>
        <p:nvPicPr>
          <p:cNvPr id="3" name="Picture 2">
            <a:extLst>
              <a:ext uri="{FF2B5EF4-FFF2-40B4-BE49-F238E27FC236}">
                <a16:creationId xmlns:a16="http://schemas.microsoft.com/office/drawing/2014/main" id="{7F8DA9EA-50F6-4032-9A71-82F17F210D00}"/>
              </a:ext>
            </a:extLst>
          </p:cNvPr>
          <p:cNvPicPr>
            <a:picLocks noChangeAspect="1"/>
          </p:cNvPicPr>
          <p:nvPr/>
        </p:nvPicPr>
        <p:blipFill>
          <a:blip r:embed="rId6"/>
          <a:stretch>
            <a:fillRect/>
          </a:stretch>
        </p:blipFill>
        <p:spPr>
          <a:xfrm>
            <a:off x="3567828" y="2143799"/>
            <a:ext cx="5456393" cy="2017951"/>
          </a:xfrm>
          <a:prstGeom prst="rect">
            <a:avLst/>
          </a:prstGeom>
        </p:spPr>
      </p:pic>
      <p:pic>
        <p:nvPicPr>
          <p:cNvPr id="4" name="Picture 3" descr="A round pink label with white text and a black background&#10;&#10;Description automatically generated">
            <a:extLst>
              <a:ext uri="{FF2B5EF4-FFF2-40B4-BE49-F238E27FC236}">
                <a16:creationId xmlns:a16="http://schemas.microsoft.com/office/drawing/2014/main" id="{4BA6C3EB-FFDF-2F9D-C02B-2408A6B24E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9652" y="74012"/>
            <a:ext cx="1579195" cy="1579195"/>
          </a:xfrm>
          <a:prstGeom prst="rect">
            <a:avLst/>
          </a:prstGeom>
        </p:spPr>
      </p:pic>
    </p:spTree>
    <p:extLst>
      <p:ext uri="{BB962C8B-B14F-4D97-AF65-F5344CB8AC3E}">
        <p14:creationId xmlns:p14="http://schemas.microsoft.com/office/powerpoint/2010/main" val="405957734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14:presetBounceEnd="68000">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68000">
                                          <p:cBhvr additive="base">
                                            <p:cTn id="12" dur="5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3DA9F1F-0F55-A584-E30B-30082F652EAF}"/>
              </a:ext>
            </a:extLst>
          </p:cNvPr>
          <p:cNvPicPr>
            <a:picLocks noChangeAspect="1"/>
          </p:cNvPicPr>
          <p:nvPr/>
        </p:nvPicPr>
        <p:blipFill>
          <a:blip r:embed="rId4"/>
          <a:stretch>
            <a:fillRect/>
          </a:stretch>
        </p:blipFill>
        <p:spPr>
          <a:xfrm>
            <a:off x="8254767" y="3049592"/>
            <a:ext cx="2799365" cy="366016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9E5BBA6D-C9A7-0F8E-3265-7A29C05EB88F}"/>
              </a:ext>
            </a:extLst>
          </p:cNvPr>
          <p:cNvPicPr>
            <a:picLocks noChangeAspect="1"/>
          </p:cNvPicPr>
          <p:nvPr/>
        </p:nvPicPr>
        <p:blipFill>
          <a:blip r:embed="rId5"/>
          <a:stretch>
            <a:fillRect/>
          </a:stretch>
        </p:blipFill>
        <p:spPr>
          <a:xfrm>
            <a:off x="5485642" y="3042777"/>
            <a:ext cx="2540759" cy="3756081"/>
          </a:xfrm>
          <a:prstGeom prst="rect">
            <a:avLst/>
          </a:prstGeom>
          <a:effectLst>
            <a:outerShdw blurRad="76200" dir="13500000" sy="23000" kx="1200000" algn="br" rotWithShape="0">
              <a:prstClr val="black">
                <a:alpha val="20000"/>
              </a:prstClr>
            </a:outerShdw>
          </a:effectLst>
        </p:spPr>
      </p:pic>
      <p:pic>
        <p:nvPicPr>
          <p:cNvPr id="3" name="Picture 2">
            <a:extLst>
              <a:ext uri="{FF2B5EF4-FFF2-40B4-BE49-F238E27FC236}">
                <a16:creationId xmlns:a16="http://schemas.microsoft.com/office/drawing/2014/main" id="{5268F09C-C77B-4857-A861-9EC051BD7807}"/>
              </a:ext>
            </a:extLst>
          </p:cNvPr>
          <p:cNvPicPr>
            <a:picLocks noChangeAspect="1"/>
          </p:cNvPicPr>
          <p:nvPr/>
        </p:nvPicPr>
        <p:blipFill>
          <a:blip r:embed="rId6"/>
          <a:stretch>
            <a:fillRect/>
          </a:stretch>
        </p:blipFill>
        <p:spPr>
          <a:xfrm>
            <a:off x="4636850" y="1073184"/>
            <a:ext cx="6937849" cy="2139881"/>
          </a:xfrm>
          <a:prstGeom prst="rect">
            <a:avLst/>
          </a:prstGeom>
        </p:spPr>
      </p:pic>
    </p:spTree>
    <p:extLst>
      <p:ext uri="{BB962C8B-B14F-4D97-AF65-F5344CB8AC3E}">
        <p14:creationId xmlns:p14="http://schemas.microsoft.com/office/powerpoint/2010/main" val="2638617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428766-3C71-96C5-70E5-D6D8F38563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Content Placeholder 4" descr="A cartoon of a child sitting at a desk&#10;&#10;Description automatically generated">
            <a:extLst>
              <a:ext uri="{FF2B5EF4-FFF2-40B4-BE49-F238E27FC236}">
                <a16:creationId xmlns:a16="http://schemas.microsoft.com/office/drawing/2014/main" id="{45CC21EC-70C0-A141-6156-397F3EBB8EA9}"/>
              </a:ext>
            </a:extLst>
          </p:cNvPr>
          <p:cNvPicPr>
            <a:picLocks noChangeAspect="1"/>
          </p:cNvPicPr>
          <p:nvPr/>
        </p:nvPicPr>
        <p:blipFill>
          <a:blip r:embed="rId2">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sp>
        <p:nvSpPr>
          <p:cNvPr id="4" name="TextBox 3">
            <a:extLst>
              <a:ext uri="{FF2B5EF4-FFF2-40B4-BE49-F238E27FC236}">
                <a16:creationId xmlns:a16="http://schemas.microsoft.com/office/drawing/2014/main" id="{6A084412-5E2A-F210-3111-6C48EF68E935}"/>
              </a:ext>
            </a:extLst>
          </p:cNvPr>
          <p:cNvSpPr txBox="1"/>
          <p:nvPr/>
        </p:nvSpPr>
        <p:spPr>
          <a:xfrm>
            <a:off x="5106416" y="3694176"/>
            <a:ext cx="5592063" cy="1754326"/>
          </a:xfrm>
          <a:prstGeom prst="rect">
            <a:avLst/>
          </a:prstGeom>
          <a:noFill/>
        </p:spPr>
        <p:txBody>
          <a:bodyPr wrap="square" rtlCol="0">
            <a:spAutoFit/>
          </a:bodyPr>
          <a:lstStyle/>
          <a:p>
            <a:pPr algn="ctr"/>
            <a:r>
              <a:rPr lang="en-GB" sz="5400" dirty="0">
                <a:solidFill>
                  <a:schemeClr val="accent2"/>
                </a:solidFill>
                <a:latin typeface="iCiel Nabila" pitchFamily="2" charset="-93"/>
              </a:rPr>
              <a:t>1. </a:t>
            </a:r>
            <a:r>
              <a:rPr lang="en-GB" sz="5400" dirty="0" err="1">
                <a:solidFill>
                  <a:schemeClr val="accent2"/>
                </a:solidFill>
                <a:latin typeface="iCiel Nabila" pitchFamily="2" charset="-93"/>
              </a:rPr>
              <a:t>Tìm</a:t>
            </a:r>
            <a:r>
              <a:rPr lang="en-GB" sz="5400" dirty="0">
                <a:solidFill>
                  <a:schemeClr val="accent2"/>
                </a:solidFill>
                <a:latin typeface="iCiel Nabila" pitchFamily="2" charset="-93"/>
              </a:rPr>
              <a:t> </a:t>
            </a:r>
            <a:r>
              <a:rPr lang="en-GB" sz="5400" dirty="0" err="1">
                <a:solidFill>
                  <a:schemeClr val="accent2"/>
                </a:solidFill>
                <a:latin typeface="iCiel Nabila" pitchFamily="2" charset="-93"/>
              </a:rPr>
              <a:t>hiểu</a:t>
            </a:r>
            <a:r>
              <a:rPr lang="en-GB" sz="5400" dirty="0">
                <a:solidFill>
                  <a:schemeClr val="accent2"/>
                </a:solidFill>
                <a:latin typeface="iCiel Nabila" pitchFamily="2" charset="-93"/>
              </a:rPr>
              <a:t> </a:t>
            </a:r>
            <a:r>
              <a:rPr lang="en-GB" sz="5400" dirty="0" err="1">
                <a:solidFill>
                  <a:schemeClr val="accent2"/>
                </a:solidFill>
                <a:latin typeface="iCiel Nabila" pitchFamily="2" charset="-93"/>
              </a:rPr>
              <a:t>các</a:t>
            </a:r>
            <a:r>
              <a:rPr lang="en-GB" sz="5400" dirty="0">
                <a:solidFill>
                  <a:schemeClr val="accent2"/>
                </a:solidFill>
                <a:latin typeface="iCiel Nabila" pitchFamily="2" charset="-93"/>
              </a:rPr>
              <a:t> </a:t>
            </a:r>
            <a:r>
              <a:rPr lang="en-GB" sz="5400" dirty="0" err="1">
                <a:solidFill>
                  <a:schemeClr val="accent2"/>
                </a:solidFill>
                <a:latin typeface="iCiel Nabila" pitchFamily="2" charset="-93"/>
              </a:rPr>
              <a:t>loại</a:t>
            </a:r>
            <a:r>
              <a:rPr lang="en-GB" sz="5400" dirty="0">
                <a:solidFill>
                  <a:schemeClr val="accent2"/>
                </a:solidFill>
                <a:latin typeface="iCiel Nabila" pitchFamily="2" charset="-93"/>
              </a:rPr>
              <a:t> </a:t>
            </a:r>
            <a:r>
              <a:rPr lang="en-GB" sz="5400" dirty="0" err="1">
                <a:solidFill>
                  <a:schemeClr val="accent2"/>
                </a:solidFill>
                <a:latin typeface="iCiel Nabila" pitchFamily="2" charset="-93"/>
              </a:rPr>
              <a:t>cảm</a:t>
            </a:r>
            <a:r>
              <a:rPr lang="en-GB" sz="5400" dirty="0">
                <a:solidFill>
                  <a:schemeClr val="accent2"/>
                </a:solidFill>
                <a:latin typeface="iCiel Nabila" pitchFamily="2" charset="-93"/>
              </a:rPr>
              <a:t> </a:t>
            </a:r>
            <a:r>
              <a:rPr lang="en-GB" sz="5400" dirty="0" err="1">
                <a:solidFill>
                  <a:schemeClr val="accent2"/>
                </a:solidFill>
                <a:latin typeface="iCiel Nabila" pitchFamily="2" charset="-93"/>
              </a:rPr>
              <a:t>xúc</a:t>
            </a:r>
            <a:r>
              <a:rPr lang="en-GB" sz="5400" dirty="0">
                <a:solidFill>
                  <a:schemeClr val="accent2"/>
                </a:solidFill>
                <a:latin typeface="iCiel Nabila" pitchFamily="2" charset="-93"/>
              </a:rPr>
              <a:t> </a:t>
            </a:r>
          </a:p>
        </p:txBody>
      </p:sp>
    </p:spTree>
    <p:extLst>
      <p:ext uri="{BB962C8B-B14F-4D97-AF65-F5344CB8AC3E}">
        <p14:creationId xmlns:p14="http://schemas.microsoft.com/office/powerpoint/2010/main" val="4053811612"/>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defTabSz="914377">
              <a:defRPr/>
            </a:pPr>
            <a:endParaRPr lang="en-US" b="1" dirty="0">
              <a:ln w="0"/>
              <a:solidFill>
                <a:prstClr val="black"/>
              </a:solidFill>
              <a:effectLst>
                <a:outerShdw blurRad="38100" dist="19050" dir="2700000" algn="tl" rotWithShape="0">
                  <a:prstClr val="black">
                    <a:alpha val="40000"/>
                  </a:prst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pic>
        <p:nvPicPr>
          <p:cNvPr id="7" name="图片 8">
            <a:extLst>
              <a:ext uri="{FF2B5EF4-FFF2-40B4-BE49-F238E27FC236}">
                <a16:creationId xmlns:a16="http://schemas.microsoft.com/office/drawing/2014/main" id="{4915AC25-C62F-408B-9506-CC38170E4D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6141" y="5709672"/>
            <a:ext cx="1416872" cy="1010537"/>
          </a:xfrm>
          <a:prstGeom prst="rect">
            <a:avLst/>
          </a:prstGeom>
        </p:spPr>
      </p:pic>
      <p:pic>
        <p:nvPicPr>
          <p:cNvPr id="9" name="Picture 8">
            <a:extLst>
              <a:ext uri="{FF2B5EF4-FFF2-40B4-BE49-F238E27FC236}">
                <a16:creationId xmlns:a16="http://schemas.microsoft.com/office/drawing/2014/main" id="{2B24A81C-40EC-4E85-8158-787EC972DF54}"/>
              </a:ext>
            </a:extLst>
          </p:cNvPr>
          <p:cNvPicPr>
            <a:picLocks noChangeAspect="1"/>
          </p:cNvPicPr>
          <p:nvPr/>
        </p:nvPicPr>
        <p:blipFill>
          <a:blip r:embed="rId4"/>
          <a:stretch>
            <a:fillRect/>
          </a:stretch>
        </p:blipFill>
        <p:spPr>
          <a:xfrm>
            <a:off x="892762" y="809625"/>
            <a:ext cx="3307764" cy="29224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a:extLst>
              <a:ext uri="{FF2B5EF4-FFF2-40B4-BE49-F238E27FC236}">
                <a16:creationId xmlns:a16="http://schemas.microsoft.com/office/drawing/2014/main" id="{0F154E15-A536-46B9-A917-94F0BEAE7AE9}"/>
              </a:ext>
            </a:extLst>
          </p:cNvPr>
          <p:cNvPicPr>
            <a:picLocks noChangeAspect="1"/>
          </p:cNvPicPr>
          <p:nvPr/>
        </p:nvPicPr>
        <p:blipFill>
          <a:blip r:embed="rId5"/>
          <a:stretch>
            <a:fillRect/>
          </a:stretch>
        </p:blipFill>
        <p:spPr>
          <a:xfrm>
            <a:off x="4467249" y="800100"/>
            <a:ext cx="3323324" cy="2857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Rectangle: Rounded Corners 13">
            <a:extLst>
              <a:ext uri="{FF2B5EF4-FFF2-40B4-BE49-F238E27FC236}">
                <a16:creationId xmlns:a16="http://schemas.microsoft.com/office/drawing/2014/main" id="{EF236047-5FD9-4615-BCF8-18CBD12A61CB}"/>
              </a:ext>
            </a:extLst>
          </p:cNvPr>
          <p:cNvSpPr/>
          <p:nvPr/>
        </p:nvSpPr>
        <p:spPr>
          <a:xfrm>
            <a:off x="775240" y="120403"/>
            <a:ext cx="10895474" cy="603498"/>
          </a:xfrm>
          <a:prstGeom prst="roundRect">
            <a:avLst/>
          </a:prstGeom>
          <a:solidFill>
            <a:srgbClr val="FFFF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2060"/>
                </a:solidFill>
                <a:effectLst/>
                <a:uLnTx/>
                <a:uFillTx/>
                <a:ea typeface="字魂59号-创粗黑"/>
                <a:cs typeface="Calibri" panose="020F0502020204030204" pitchFamily="34" charset="0"/>
              </a:rPr>
              <a:t>1. Quan </a:t>
            </a:r>
            <a:r>
              <a:rPr kumimoji="0" lang="en-US" sz="4000" b="0" i="0" u="none" strike="noStrike" kern="0" cap="none" spc="0" normalizeH="0" baseline="0" noProof="0" dirty="0" err="1">
                <a:ln>
                  <a:noFill/>
                </a:ln>
                <a:solidFill>
                  <a:srgbClr val="002060"/>
                </a:solidFill>
                <a:effectLst/>
                <a:uLnTx/>
                <a:uFillTx/>
                <a:ea typeface="字魂59号-创粗黑"/>
                <a:cs typeface="Calibri" panose="020F0502020204030204" pitchFamily="34" charset="0"/>
              </a:rPr>
              <a:t>sát</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tranh</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và</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trả</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lời</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câu</a:t>
            </a:r>
            <a:r>
              <a:rPr kumimoji="0" lang="en-US" sz="4000" b="0" i="0" u="none" strike="noStrike" kern="0" cap="none" spc="0" normalizeH="0" noProof="0" dirty="0">
                <a:ln>
                  <a:noFill/>
                </a:ln>
                <a:solidFill>
                  <a:srgbClr val="002060"/>
                </a:solidFill>
                <a:effectLst/>
                <a:uLnTx/>
                <a:uFillTx/>
                <a:ea typeface="字魂59号-创粗黑"/>
                <a:cs typeface="Calibri" panose="020F0502020204030204" pitchFamily="34" charset="0"/>
              </a:rPr>
              <a:t> </a:t>
            </a:r>
            <a:r>
              <a:rPr kumimoji="0" lang="en-US" sz="4000" b="0" i="0" u="none" strike="noStrike" kern="0" cap="none" spc="0" normalizeH="0" noProof="0" dirty="0" err="1">
                <a:ln>
                  <a:noFill/>
                </a:ln>
                <a:solidFill>
                  <a:srgbClr val="002060"/>
                </a:solidFill>
                <a:effectLst/>
                <a:uLnTx/>
                <a:uFillTx/>
                <a:ea typeface="字魂59号-创粗黑"/>
                <a:cs typeface="Calibri" panose="020F0502020204030204" pitchFamily="34" charset="0"/>
              </a:rPr>
              <a:t>hỏi</a:t>
            </a:r>
            <a:endParaRPr kumimoji="0" lang="en-US" sz="4000" b="0" i="0" u="none" strike="noStrike" kern="0" cap="none" spc="0" normalizeH="0" baseline="0" noProof="0" dirty="0">
              <a:ln>
                <a:noFill/>
              </a:ln>
              <a:solidFill>
                <a:srgbClr val="002060"/>
              </a:solidFill>
              <a:effectLst/>
              <a:uLnTx/>
              <a:uFillTx/>
              <a:ea typeface="字魂59号-创粗黑"/>
              <a:cs typeface="Calibri" panose="020F0502020204030204" pitchFamily="34" charset="0"/>
            </a:endParaRPr>
          </a:p>
        </p:txBody>
      </p:sp>
      <p:pic>
        <p:nvPicPr>
          <p:cNvPr id="19" name="Picture 18">
            <a:extLst>
              <a:ext uri="{FF2B5EF4-FFF2-40B4-BE49-F238E27FC236}">
                <a16:creationId xmlns:a16="http://schemas.microsoft.com/office/drawing/2014/main" id="{8D440B4E-ED64-42C3-91B6-3FB8DA02E1A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115300" y="907663"/>
            <a:ext cx="3189343" cy="25979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a:extLst>
              <a:ext uri="{FF2B5EF4-FFF2-40B4-BE49-F238E27FC236}">
                <a16:creationId xmlns:a16="http://schemas.microsoft.com/office/drawing/2014/main" id="{DF983E24-062F-4CCC-9A1E-9C8C38D12274}"/>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23900" y="3911231"/>
            <a:ext cx="3305775" cy="26958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a:extLst>
              <a:ext uri="{FF2B5EF4-FFF2-40B4-BE49-F238E27FC236}">
                <a16:creationId xmlns:a16="http://schemas.microsoft.com/office/drawing/2014/main" id="{ADF325F6-ADD6-42A6-A4E1-BFE8BE81DDB4}"/>
              </a:ext>
            </a:extLst>
          </p:cNvPr>
          <p:cNvPicPr>
            <a:picLocks noChangeAspect="1"/>
          </p:cNvPicPr>
          <p:nvPr/>
        </p:nvPicPr>
        <p:blipFill>
          <a:blip r:embed="rId8"/>
          <a:stretch>
            <a:fillRect/>
          </a:stretch>
        </p:blipFill>
        <p:spPr>
          <a:xfrm>
            <a:off x="4238625" y="3867150"/>
            <a:ext cx="3720370" cy="26765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extLst>
              <a:ext uri="{FF2B5EF4-FFF2-40B4-BE49-F238E27FC236}">
                <a16:creationId xmlns:a16="http://schemas.microsoft.com/office/drawing/2014/main" id="{309F06D9-A19D-4B99-ABA5-367E353D2AB4}"/>
              </a:ext>
            </a:extLst>
          </p:cNvPr>
          <p:cNvPicPr>
            <a:picLocks noChangeAspect="1"/>
          </p:cNvPicPr>
          <p:nvPr/>
        </p:nvPicPr>
        <p:blipFill>
          <a:blip r:embed="rId9"/>
          <a:stretch>
            <a:fillRect/>
          </a:stretch>
        </p:blipFill>
        <p:spPr>
          <a:xfrm>
            <a:off x="8258175" y="3988275"/>
            <a:ext cx="3276600" cy="2631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888927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D4919FE6-FB4D-410F-9D52-1FCA39CFB1E9}"/>
              </a:ext>
            </a:extLst>
          </p:cNvPr>
          <p:cNvPicPr>
            <a:picLocks noChangeAspect="1"/>
          </p:cNvPicPr>
          <p:nvPr/>
        </p:nvPicPr>
        <p:blipFill>
          <a:blip r:embed="rId2"/>
          <a:stretch>
            <a:fillRect/>
          </a:stretch>
        </p:blipFill>
        <p:spPr>
          <a:xfrm>
            <a:off x="-529" y="-298"/>
            <a:ext cx="12193057" cy="6858595"/>
          </a:xfrm>
          <a:prstGeom prst="rect">
            <a:avLst/>
          </a:prstGeom>
        </p:spPr>
      </p:pic>
      <p:sp>
        <p:nvSpPr>
          <p:cNvPr id="81" name="Rectangle: Rounded Corners 80">
            <a:extLst>
              <a:ext uri="{FF2B5EF4-FFF2-40B4-BE49-F238E27FC236}">
                <a16:creationId xmlns:a16="http://schemas.microsoft.com/office/drawing/2014/main" id="{66A40A10-AD80-4DE0-B7FB-BBFF124FFE28}"/>
              </a:ext>
            </a:extLst>
          </p:cNvPr>
          <p:cNvSpPr/>
          <p:nvPr/>
        </p:nvSpPr>
        <p:spPr>
          <a:xfrm>
            <a:off x="432655" y="236521"/>
            <a:ext cx="11633200" cy="6384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
        <p:nvSpPr>
          <p:cNvPr id="10" name="Google Shape;3485;p74">
            <a:extLst>
              <a:ext uri="{FF2B5EF4-FFF2-40B4-BE49-F238E27FC236}">
                <a16:creationId xmlns:a16="http://schemas.microsoft.com/office/drawing/2014/main" id="{2E48E3B6-EAAC-40C0-AC21-6A4C82199E3D}"/>
              </a:ext>
            </a:extLst>
          </p:cNvPr>
          <p:cNvSpPr/>
          <p:nvPr/>
        </p:nvSpPr>
        <p:spPr>
          <a:xfrm>
            <a:off x="4581525" y="914399"/>
            <a:ext cx="6619875" cy="1238251"/>
          </a:xfrm>
          <a:prstGeom prst="roundRect">
            <a:avLst>
              <a:gd name="adj" fmla="val 9231"/>
            </a:avLst>
          </a:prstGeom>
          <a:solidFill>
            <a:srgbClr val="00B050"/>
          </a:solidFill>
          <a:ln w="38100">
            <a:solidFill>
              <a:srgbClr val="7030A0"/>
            </a:solidFill>
            <a:prstDash val="dash"/>
            <a:headEnd type="none" w="sm" len="sm"/>
            <a:tailEnd type="none" w="sm" len="s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91425" tIns="91425" rIns="91425" bIns="91425" anchor="ctr" anchorCtr="0">
            <a:noAutofit/>
          </a:bodyPr>
          <a:lstStyle/>
          <a:p>
            <a:pPr algn="ctr"/>
            <a:r>
              <a:rPr lang="en-US" sz="4000" dirty="0" err="1">
                <a:latin typeface="Calibri" panose="020F0502020204030204" pitchFamily="34" charset="0"/>
                <a:ea typeface="Times New Roman" panose="02020603050405020304" pitchFamily="18" charset="0"/>
                <a:cs typeface="Calibri" panose="020F0502020204030204" pitchFamily="34" charset="0"/>
              </a:rPr>
              <a:t>Các</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bạn</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trong</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tranh</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thể</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hiện</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cảm</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xúc</a:t>
            </a:r>
            <a:r>
              <a:rPr lang="en-US" sz="4000" dirty="0">
                <a:latin typeface="Calibri" panose="020F0502020204030204" pitchFamily="34" charset="0"/>
                <a:ea typeface="Times New Roman" panose="02020603050405020304" pitchFamily="18" charset="0"/>
                <a:cs typeface="Calibri" panose="020F0502020204030204" pitchFamily="34" charset="0"/>
              </a:rPr>
              <a:t> </a:t>
            </a:r>
            <a:r>
              <a:rPr lang="en-US" sz="4000" dirty="0" err="1">
                <a:latin typeface="Calibri" panose="020F0502020204030204" pitchFamily="34" charset="0"/>
                <a:ea typeface="Times New Roman" panose="02020603050405020304" pitchFamily="18" charset="0"/>
                <a:cs typeface="Calibri" panose="020F0502020204030204" pitchFamily="34" charset="0"/>
              </a:rPr>
              <a:t>gì</a:t>
            </a:r>
            <a:r>
              <a:rPr lang="en-US" sz="4000" dirty="0">
                <a:latin typeface="Calibri" panose="020F0502020204030204" pitchFamily="34" charset="0"/>
                <a:ea typeface="Times New Roman" panose="02020603050405020304" pitchFamily="18" charset="0"/>
                <a:cs typeface="Calibri" panose="020F0502020204030204" pitchFamily="34" charset="0"/>
              </a:rPr>
              <a:t>?</a:t>
            </a:r>
            <a:endParaRPr lang="en-US" sz="4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Google Shape;3485;p74">
            <a:extLst>
              <a:ext uri="{FF2B5EF4-FFF2-40B4-BE49-F238E27FC236}">
                <a16:creationId xmlns:a16="http://schemas.microsoft.com/office/drawing/2014/main" id="{21599E31-EEAF-4D6A-9216-62B0CCEBE881}"/>
              </a:ext>
            </a:extLst>
          </p:cNvPr>
          <p:cNvSpPr/>
          <p:nvPr/>
        </p:nvSpPr>
        <p:spPr>
          <a:xfrm>
            <a:off x="4943475" y="2409826"/>
            <a:ext cx="6448425" cy="1101760"/>
          </a:xfrm>
          <a:prstGeom prst="roundRect">
            <a:avLst>
              <a:gd name="adj" fmla="val 9231"/>
            </a:avLst>
          </a:prstGeom>
          <a:solidFill>
            <a:srgbClr val="00B050"/>
          </a:solidFill>
          <a:ln w="38100">
            <a:solidFill>
              <a:srgbClr val="7030A0"/>
            </a:solidFill>
            <a:prstDash val="dash"/>
            <a:headEnd type="none" w="sm" len="sm"/>
            <a:tailEnd type="none" w="sm" len="s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91425" tIns="91425" rIns="91425" bIns="91425" anchor="ctr" anchorCtr="0">
            <a:noAutofit/>
          </a:bodyPr>
          <a:lstStyle/>
          <a:p>
            <a:pPr algn="ctr">
              <a:lnSpc>
                <a:spcPct val="112000"/>
              </a:lnSpc>
            </a:pPr>
            <a:r>
              <a:rPr lang="vi-VN" sz="4000" dirty="0">
                <a:latin typeface="Calibri" panose="020F0502020204030204" pitchFamily="34" charset="0"/>
                <a:ea typeface="Times New Roman" panose="02020603050405020304" pitchFamily="18" charset="0"/>
                <a:cs typeface="Calibri" panose="020F0502020204030204" pitchFamily="34" charset="0"/>
              </a:rPr>
              <a:t>Theo em, cảm xúc nào là tích cực, cảm xúc nào là tiêu cực?</a:t>
            </a:r>
            <a:endParaRPr lang="en-US" sz="40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B43DA116-886A-4F57-B905-7658AE7EA2A8}"/>
              </a:ext>
            </a:extLst>
          </p:cNvPr>
          <p:cNvPicPr>
            <a:picLocks noChangeAspect="1"/>
          </p:cNvPicPr>
          <p:nvPr/>
        </p:nvPicPr>
        <p:blipFill>
          <a:blip r:embed="rId3"/>
          <a:stretch>
            <a:fillRect/>
          </a:stretch>
        </p:blipFill>
        <p:spPr>
          <a:xfrm>
            <a:off x="287899" y="2905126"/>
            <a:ext cx="4963407" cy="2233082"/>
          </a:xfrm>
          <a:prstGeom prst="rect">
            <a:avLst/>
          </a:prstGeom>
        </p:spPr>
      </p:pic>
      <p:sp>
        <p:nvSpPr>
          <p:cNvPr id="15" name="Google Shape;3485;p74">
            <a:extLst>
              <a:ext uri="{FF2B5EF4-FFF2-40B4-BE49-F238E27FC236}">
                <a16:creationId xmlns:a16="http://schemas.microsoft.com/office/drawing/2014/main" id="{0A6B2A05-8EDC-46D7-97EA-80F7215BE076}"/>
              </a:ext>
            </a:extLst>
          </p:cNvPr>
          <p:cNvSpPr/>
          <p:nvPr/>
        </p:nvSpPr>
        <p:spPr>
          <a:xfrm>
            <a:off x="5238750" y="3895726"/>
            <a:ext cx="6162675" cy="1101760"/>
          </a:xfrm>
          <a:prstGeom prst="roundRect">
            <a:avLst>
              <a:gd name="adj" fmla="val 9231"/>
            </a:avLst>
          </a:prstGeom>
          <a:solidFill>
            <a:srgbClr val="00B050"/>
          </a:solidFill>
          <a:ln w="38100">
            <a:solidFill>
              <a:srgbClr val="7030A0"/>
            </a:solidFill>
            <a:prstDash val="dash"/>
            <a:headEnd type="none" w="sm" len="sm"/>
            <a:tailEnd type="none" w="sm" len="s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91425" tIns="91425" rIns="91425" bIns="91425" anchor="ctr" anchorCtr="0">
            <a:noAutofit/>
          </a:bodyPr>
          <a:lstStyle/>
          <a:p>
            <a:pPr algn="ctr">
              <a:lnSpc>
                <a:spcPct val="112000"/>
              </a:lnSpc>
            </a:pPr>
            <a:r>
              <a:rPr lang="vi-VN" sz="4000" dirty="0">
                <a:latin typeface="Calibri" panose="020F0502020204030204" pitchFamily="34" charset="0"/>
                <a:ea typeface="Times New Roman" panose="02020603050405020304" pitchFamily="18" charset="0"/>
                <a:cs typeface="Calibri" panose="020F0502020204030204" pitchFamily="34" charset="0"/>
              </a:rPr>
              <a:t>Khi nào em có những cảm xúc đó?</a:t>
            </a:r>
            <a:endParaRPr lang="en-US" sz="40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9656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07095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7705167" y="282177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781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604CC8-0E7C-4A55-99BD-712CABB0FCB9}"/>
              </a:ext>
            </a:extLst>
          </p:cNvPr>
          <p:cNvPicPr>
            <a:picLocks noChangeAspect="1"/>
          </p:cNvPicPr>
          <p:nvPr/>
        </p:nvPicPr>
        <p:blipFill>
          <a:blip r:embed="rId2"/>
          <a:srcRect r="58216" b="-6662"/>
          <a:stretch>
            <a:fillRect/>
          </a:stretch>
        </p:blipFill>
        <p:spPr>
          <a:xfrm>
            <a:off x="3858992" y="0"/>
            <a:ext cx="3555365" cy="1221740"/>
          </a:xfrm>
          <a:prstGeom prst="rect">
            <a:avLst/>
          </a:prstGeom>
        </p:spPr>
      </p:pic>
      <p:pic>
        <p:nvPicPr>
          <p:cNvPr id="15" name="Picture 14">
            <a:extLst>
              <a:ext uri="{FF2B5EF4-FFF2-40B4-BE49-F238E27FC236}">
                <a16:creationId xmlns:a16="http://schemas.microsoft.com/office/drawing/2014/main" id="{B43BBDEA-D8F3-4C57-BEEF-BA426AB99F5B}"/>
              </a:ext>
            </a:extLst>
          </p:cNvPr>
          <p:cNvPicPr/>
          <p:nvPr/>
        </p:nvPicPr>
        <p:blipFill>
          <a:blip r:embed="rId3"/>
          <a:stretch>
            <a:fillRect/>
          </a:stretch>
        </p:blipFill>
        <p:spPr>
          <a:xfrm>
            <a:off x="6096000" y="3429000"/>
            <a:ext cx="0" cy="0"/>
          </a:xfrm>
          <a:prstGeom prst="rect">
            <a:avLst/>
          </a:prstGeom>
          <a:noFill/>
          <a:ln w="9525">
            <a:noFill/>
          </a:ln>
        </p:spPr>
      </p:pic>
      <p:sp>
        <p:nvSpPr>
          <p:cNvPr id="16" name="Speech Bubble: Rectangle with Corners Rounded 15">
            <a:extLst>
              <a:ext uri="{FF2B5EF4-FFF2-40B4-BE49-F238E27FC236}">
                <a16:creationId xmlns:a16="http://schemas.microsoft.com/office/drawing/2014/main" id="{2C0BBBCC-5A6B-4D94-A791-23F01BDAD4F7}"/>
              </a:ext>
            </a:extLst>
          </p:cNvPr>
          <p:cNvSpPr/>
          <p:nvPr/>
        </p:nvSpPr>
        <p:spPr>
          <a:xfrm>
            <a:off x="5734050" y="1552576"/>
            <a:ext cx="4876800" cy="2475230"/>
          </a:xfrm>
          <a:prstGeom prst="wedgeRoundRectCallout">
            <a:avLst>
              <a:gd name="adj1" fmla="val 47437"/>
              <a:gd name="adj2" fmla="val 66064"/>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20000"/>
              </a:lnSpc>
            </a:pPr>
            <a:r>
              <a:rPr lang="en-US" sz="3200" b="1" dirty="0" err="1">
                <a:solidFill>
                  <a:srgbClr val="C00000"/>
                </a:solidFill>
                <a:latin typeface="Calibri" panose="020F0502020204030204" pitchFamily="34" charset="0"/>
                <a:cs typeface="Calibri" panose="020F0502020204030204" pitchFamily="34" charset="0"/>
              </a:rPr>
              <a:t>Bạn</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nhỏ</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trong</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tranh</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thể</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hiện</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cảm</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xúc</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vui</a:t>
            </a:r>
            <a:r>
              <a:rPr lang="en-US" sz="3200" b="1" dirty="0">
                <a:solidFill>
                  <a:srgbClr val="C00000"/>
                </a:solidFill>
                <a:latin typeface="Calibri" panose="020F0502020204030204" pitchFamily="34" charset="0"/>
                <a:cs typeface="Calibri" panose="020F0502020204030204" pitchFamily="34" charset="0"/>
              </a:rPr>
              <a:t> </a:t>
            </a:r>
            <a:r>
              <a:rPr lang="en-US" sz="3200" b="1" dirty="0" err="1">
                <a:solidFill>
                  <a:srgbClr val="C00000"/>
                </a:solidFill>
                <a:latin typeface="Calibri" panose="020F0502020204030204" pitchFamily="34" charset="0"/>
                <a:cs typeface="Calibri" panose="020F0502020204030204" pitchFamily="34" charset="0"/>
              </a:rPr>
              <a:t>mừng</a:t>
            </a:r>
            <a:r>
              <a:rPr lang="en-US" sz="3200" b="1" dirty="0">
                <a:solidFill>
                  <a:srgbClr val="C00000"/>
                </a:solidFill>
                <a:latin typeface="Calibri" panose="020F0502020204030204" pitchFamily="34" charset="0"/>
                <a:cs typeface="Calibri" panose="020F0502020204030204" pitchFamily="34" charset="0"/>
              </a:rPr>
              <a:t>.</a:t>
            </a:r>
          </a:p>
          <a:p>
            <a:pPr lvl="0" algn="just">
              <a:lnSpc>
                <a:spcPct val="120000"/>
              </a:lnSpc>
            </a:pP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=&gt;</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Đó</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là</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cảm</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xúc</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tích</a:t>
            </a:r>
            <a:r>
              <a:rPr kumimoji="0" lang="en-US" sz="3200" b="1" i="0" u="none" strike="noStrike" kern="1200" cap="none" spc="0" normalizeH="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noProof="0" dirty="0" err="1">
                <a:ln>
                  <a:noFill/>
                </a:ln>
                <a:solidFill>
                  <a:srgbClr val="C00000"/>
                </a:solidFill>
                <a:effectLst/>
                <a:uLnTx/>
                <a:uFillTx/>
                <a:latin typeface="Calibri" panose="020F0502020204030204" pitchFamily="34" charset="0"/>
                <a:cs typeface="Calibri" panose="020F0502020204030204" pitchFamily="34" charset="0"/>
              </a:rPr>
              <a:t>cực</a:t>
            </a:r>
            <a:endParaRPr kumimoji="0" lang="en-US" sz="3200" b="1" i="0" u="none" strike="noStrike" kern="1200" cap="none" spc="0" normalizeH="0" baseline="0" noProof="0" dirty="0">
              <a:ln>
                <a:noFill/>
              </a:ln>
              <a:solidFill>
                <a:srgbClr val="00B050"/>
              </a:solidFill>
              <a:effectLst/>
              <a:uLnTx/>
              <a:uFillTx/>
              <a:latin typeface="Calibri" panose="020F0502020204030204" pitchFamily="34" charset="0"/>
              <a:cs typeface="Calibri" panose="020F0502020204030204" pitchFamily="34" charset="0"/>
            </a:endParaRPr>
          </a:p>
        </p:txBody>
      </p:sp>
      <p:pic>
        <p:nvPicPr>
          <p:cNvPr id="17" name="图片 58" descr="图片包含 物体, 事情&#10;&#10;已生成高可信度的说明">
            <a:extLst>
              <a:ext uri="{FF2B5EF4-FFF2-40B4-BE49-F238E27FC236}">
                <a16:creationId xmlns:a16="http://schemas.microsoft.com/office/drawing/2014/main" id="{4B8E26A9-8297-42F8-9E04-23C018428B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5703" t="5269" b="58748"/>
          <a:stretch>
            <a:fillRect/>
          </a:stretch>
        </p:blipFill>
        <p:spPr>
          <a:xfrm flipH="1">
            <a:off x="10588303" y="-216911"/>
            <a:ext cx="2568897" cy="2689601"/>
          </a:xfrm>
          <a:prstGeom prst="rect">
            <a:avLst/>
          </a:prstGeom>
        </p:spPr>
      </p:pic>
      <p:pic>
        <p:nvPicPr>
          <p:cNvPr id="19" name="图片 8">
            <a:extLst>
              <a:ext uri="{FF2B5EF4-FFF2-40B4-BE49-F238E27FC236}">
                <a16:creationId xmlns:a16="http://schemas.microsoft.com/office/drawing/2014/main" id="{3EF69BF7-DA57-4B2E-B8CE-7CAC97B15C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6507" y="3250247"/>
            <a:ext cx="2275493" cy="3558572"/>
          </a:xfrm>
          <a:prstGeom prst="rect">
            <a:avLst/>
          </a:prstGeom>
        </p:spPr>
      </p:pic>
      <p:pic>
        <p:nvPicPr>
          <p:cNvPr id="20" name="Picture 19">
            <a:extLst>
              <a:ext uri="{FF2B5EF4-FFF2-40B4-BE49-F238E27FC236}">
                <a16:creationId xmlns:a16="http://schemas.microsoft.com/office/drawing/2014/main" id="{50971295-233F-4F70-BDC1-FFA2A5D27843}"/>
              </a:ext>
            </a:extLst>
          </p:cNvPr>
          <p:cNvPicPr>
            <a:picLocks noChangeAspect="1"/>
          </p:cNvPicPr>
          <p:nvPr/>
        </p:nvPicPr>
        <p:blipFill>
          <a:blip r:embed="rId6"/>
          <a:stretch>
            <a:fillRect/>
          </a:stretch>
        </p:blipFill>
        <p:spPr>
          <a:xfrm>
            <a:off x="1021176" y="1847850"/>
            <a:ext cx="3988975" cy="35242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663133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codr1xx">
      <a:majorFont>
        <a:latin typeface="字魂59号-创粗黑" panose="020F0302020204030204"/>
        <a:ea typeface="字魂59号-创粗黑"/>
        <a:cs typeface=""/>
      </a:majorFont>
      <a:minorFont>
        <a:latin typeface="字魂59号-创粗黑" panose="020F0502020204030204"/>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School Bus Drivers Day by Slidesgo">
  <a:themeElements>
    <a:clrScheme name="Simple Light">
      <a:dk1>
        <a:srgbClr val="9EDADA"/>
      </a:dk1>
      <a:lt1>
        <a:srgbClr val="5587AC"/>
      </a:lt1>
      <a:dk2>
        <a:srgbClr val="708C30"/>
      </a:dk2>
      <a:lt2>
        <a:srgbClr val="7BA145"/>
      </a:lt2>
      <a:accent1>
        <a:srgbClr val="9ABC4B"/>
      </a:accent1>
      <a:accent2>
        <a:srgbClr val="E69E1A"/>
      </a:accent2>
      <a:accent3>
        <a:srgbClr val="D4852F"/>
      </a:accent3>
      <a:accent4>
        <a:srgbClr val="E15561"/>
      </a:accent4>
      <a:accent5>
        <a:srgbClr val="A8A8A8"/>
      </a:accent5>
      <a:accent6>
        <a:srgbClr val="3B3B3B"/>
      </a:accent6>
      <a:hlink>
        <a:srgbClr val="3B3B3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_Office 主题​​">
  <a:themeElements>
    <a:clrScheme name="自定义 37">
      <a:dk1>
        <a:sysClr val="windowText" lastClr="000000"/>
      </a:dk1>
      <a:lt1>
        <a:sysClr val="window" lastClr="FFFFFF"/>
      </a:lt1>
      <a:dk2>
        <a:srgbClr val="1F497D"/>
      </a:dk2>
      <a:lt2>
        <a:srgbClr val="EEECE1"/>
      </a:lt2>
      <a:accent1>
        <a:srgbClr val="CB793B"/>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43">
      <a:majorFont>
        <a:latin typeface="思源黑体"/>
        <a:ea typeface="字魂70号-灵悦黑体"/>
        <a:cs typeface=""/>
      </a:majorFont>
      <a:minorFont>
        <a:latin typeface="思源黑体"/>
        <a:ea typeface="字魂70号-灵悦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B793B">
            <a:alpha val="44000"/>
          </a:srgbClr>
        </a:solidFill>
      </a:spPr>
      <a:bodyPr rtlCol="0" anchor="ctr"/>
      <a:lstStyle>
        <a:defPPr algn="ctr">
          <a:defRPr sz="320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Hoạt độ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www.33ppt.com">
  <a:themeElements>
    <a:clrScheme name="自定义 181">
      <a:dk1>
        <a:sysClr val="windowText" lastClr="000000"/>
      </a:dk1>
      <a:lt1>
        <a:sysClr val="window" lastClr="FFFFFF"/>
      </a:lt1>
      <a:dk2>
        <a:srgbClr val="44546A"/>
      </a:dk2>
      <a:lt2>
        <a:srgbClr val="E7E6E6"/>
      </a:lt2>
      <a:accent1>
        <a:srgbClr val="50B34C"/>
      </a:accent1>
      <a:accent2>
        <a:srgbClr val="FACE53"/>
      </a:accent2>
      <a:accent3>
        <a:srgbClr val="50B34C"/>
      </a:accent3>
      <a:accent4>
        <a:srgbClr val="FACE53"/>
      </a:accent4>
      <a:accent5>
        <a:srgbClr val="50B34C"/>
      </a:accent5>
      <a:accent6>
        <a:srgbClr val="FACE53"/>
      </a:accent6>
      <a:hlink>
        <a:srgbClr val="50B34C"/>
      </a:hlink>
      <a:folHlink>
        <a:srgbClr val="FACE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AliCloud-GP】">
      <a:dk1>
        <a:sysClr val="windowText" lastClr="000000"/>
      </a:dk1>
      <a:lt1>
        <a:sysClr val="window" lastClr="FFFFFF"/>
      </a:lt1>
      <a:dk2>
        <a:srgbClr val="F5C35A"/>
      </a:dk2>
      <a:lt2>
        <a:srgbClr val="AA7B51"/>
      </a:lt2>
      <a:accent1>
        <a:srgbClr val="F08C32"/>
      </a:accent1>
      <a:accent2>
        <a:srgbClr val="D44954"/>
      </a:accent2>
      <a:accent3>
        <a:srgbClr val="064F7B"/>
      </a:accent3>
      <a:accent4>
        <a:srgbClr val="3BA7D3"/>
      </a:accent4>
      <a:accent5>
        <a:srgbClr val="66C3CC"/>
      </a:accent5>
      <a:accent6>
        <a:srgbClr val="2A9FB1"/>
      </a:accent6>
      <a:hlink>
        <a:srgbClr val="9BBB40"/>
      </a:hlink>
      <a:folHlink>
        <a:srgbClr val="546E7A"/>
      </a:folHlink>
    </a:clrScheme>
    <a:fontScheme name="自定义 4">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TotalTime>
  <Words>558</Words>
  <Application>Microsoft Office PowerPoint</Application>
  <PresentationFormat>Widescreen</PresentationFormat>
  <Paragraphs>41</Paragraphs>
  <Slides>29</Slides>
  <Notes>7</Notes>
  <HiddenSlides>0</HiddenSlides>
  <MMClips>0</MMClips>
  <ScaleCrop>false</ScaleCrop>
  <HeadingPairs>
    <vt:vector size="6" baseType="variant">
      <vt:variant>
        <vt:lpstr>Fonts Used</vt:lpstr>
      </vt:variant>
      <vt:variant>
        <vt:i4>19</vt:i4>
      </vt:variant>
      <vt:variant>
        <vt:lpstr>Theme</vt:lpstr>
      </vt:variant>
      <vt:variant>
        <vt:i4>13</vt:i4>
      </vt:variant>
      <vt:variant>
        <vt:lpstr>Slide Titles</vt:lpstr>
      </vt:variant>
      <vt:variant>
        <vt:i4>29</vt:i4>
      </vt:variant>
    </vt:vector>
  </HeadingPairs>
  <TitlesOfParts>
    <vt:vector size="61" baseType="lpstr">
      <vt:lpstr>Averta Std CY Bold</vt:lpstr>
      <vt:lpstr>Catamaran</vt:lpstr>
      <vt:lpstr>等线</vt:lpstr>
      <vt:lpstr>Mouse Memoirs</vt:lpstr>
      <vt:lpstr>Quicksand Medium</vt:lpstr>
      <vt:lpstr>字魂59号-创粗黑</vt:lpstr>
      <vt:lpstr>思源黑体</vt:lpstr>
      <vt:lpstr>思源黑体 CN Bold</vt:lpstr>
      <vt:lpstr>思源黑体 CN Regular</vt:lpstr>
      <vt:lpstr>Aptos</vt:lpstr>
      <vt:lpstr>Aptos Display</vt:lpstr>
      <vt:lpstr>Arial</vt:lpstr>
      <vt:lpstr>Calibri</vt:lpstr>
      <vt:lpstr>Calibri Light</vt:lpstr>
      <vt:lpstr>Cambria</vt:lpstr>
      <vt:lpstr>Georgia</vt:lpstr>
      <vt:lpstr>iCiel Nabila</vt:lpstr>
      <vt:lpstr>Times New Roman</vt:lpstr>
      <vt:lpstr>Wingdings</vt:lpstr>
      <vt:lpstr>Office 主题​​</vt:lpstr>
      <vt:lpstr>Hoạt động</vt:lpstr>
      <vt:lpstr>9_www.33ppt.com</vt:lpstr>
      <vt:lpstr>3_Office Theme</vt:lpstr>
      <vt:lpstr>8_Office Theme</vt:lpstr>
      <vt:lpstr>2_Office Theme</vt:lpstr>
      <vt:lpstr>4_Office Theme</vt:lpstr>
      <vt:lpstr>2_Office 主题​​</vt:lpstr>
      <vt:lpstr>1_Simple Light</vt:lpstr>
      <vt:lpstr>School Bus Drivers Day by Slidesgo</vt:lpstr>
      <vt:lpstr>Office Theme</vt:lpstr>
      <vt:lpstr>1_Office 主题​​</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Thao Tran</cp:lastModifiedBy>
  <cp:revision>49</cp:revision>
  <dcterms:created xsi:type="dcterms:W3CDTF">2021-06-25T04:06:25Z</dcterms:created>
  <dcterms:modified xsi:type="dcterms:W3CDTF">2024-12-01T07:33:49Z</dcterms:modified>
</cp:coreProperties>
</file>