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71" r:id="rId2"/>
    <p:sldId id="324" r:id="rId3"/>
    <p:sldId id="331" r:id="rId4"/>
    <p:sldId id="325" r:id="rId5"/>
    <p:sldId id="344" r:id="rId6"/>
    <p:sldId id="349" r:id="rId7"/>
    <p:sldId id="350" r:id="rId8"/>
    <p:sldId id="345" r:id="rId9"/>
    <p:sldId id="346" r:id="rId10"/>
    <p:sldId id="348" r:id="rId11"/>
    <p:sldId id="332" r:id="rId12"/>
    <p:sldId id="290" r:id="rId13"/>
    <p:sldId id="291" r:id="rId14"/>
    <p:sldId id="292" r:id="rId15"/>
    <p:sldId id="294" r:id="rId16"/>
    <p:sldId id="334" r:id="rId17"/>
    <p:sldId id="295" r:id="rId18"/>
    <p:sldId id="296" r:id="rId19"/>
    <p:sldId id="297" r:id="rId20"/>
    <p:sldId id="298" r:id="rId21"/>
    <p:sldId id="299" r:id="rId22"/>
    <p:sldId id="321" r:id="rId23"/>
    <p:sldId id="336" r:id="rId24"/>
    <p:sldId id="339" r:id="rId25"/>
    <p:sldId id="337" r:id="rId26"/>
    <p:sldId id="338" r:id="rId27"/>
    <p:sldId id="333" r:id="rId28"/>
    <p:sldId id="307" r:id="rId29"/>
    <p:sldId id="340" r:id="rId30"/>
    <p:sldId id="308" r:id="rId31"/>
    <p:sldId id="309" r:id="rId32"/>
    <p:sldId id="310" r:id="rId33"/>
    <p:sldId id="311" r:id="rId34"/>
    <p:sldId id="335" r:id="rId35"/>
    <p:sldId id="354" r:id="rId36"/>
    <p:sldId id="361" r:id="rId37"/>
    <p:sldId id="355" r:id="rId38"/>
    <p:sldId id="356" r:id="rId39"/>
    <p:sldId id="357" r:id="rId40"/>
    <p:sldId id="358" r:id="rId41"/>
    <p:sldId id="359" r:id="rId42"/>
    <p:sldId id="362" r:id="rId43"/>
    <p:sldId id="360" r:id="rId44"/>
    <p:sldId id="509" r:id="rId45"/>
  </p:sldIdLst>
  <p:sldSz cx="18288000" cy="10287000"/>
  <p:notesSz cx="6858000" cy="9144000"/>
  <p:embeddedFontLst>
    <p:embeddedFont>
      <p:font typeface="Britannic Bold" panose="020B0903060703020204" pitchFamily="34" charset="0"/>
      <p:regular r:id="rId47"/>
    </p:embeddedFont>
    <p:embeddedFont>
      <p:font typeface="Broadway" panose="04040905080B02020502" pitchFamily="82" charset="0"/>
      <p:regular r:id="rId48"/>
    </p:embeddedFont>
    <p:embeddedFont>
      <p:font typeface="Comic Sans MS" panose="030F0702030302020204" pitchFamily="66" charset="0"/>
      <p:regular r:id="rId49"/>
      <p:bold r:id="rId50"/>
      <p:italic r:id="rId51"/>
      <p:boldItalic r:id="rId52"/>
    </p:embeddedFont>
    <p:embeddedFont>
      <p:font typeface="Cooper Black" panose="0208090404030B020404" pitchFamily="18" charset="0"/>
      <p:regular r:id="rId53"/>
    </p:embeddedFont>
    <p:embeddedFont>
      <p:font typeface="Elephant" panose="02020904090505020303" pitchFamily="18" charset="0"/>
      <p:regular r:id="rId54"/>
      <p:italic r:id="rId55"/>
    </p:embeddedFont>
    <p:embeddedFont>
      <p:font typeface="Forte" panose="03060902040502070203" pitchFamily="66" charset="0"/>
      <p:regular r:id="rId56"/>
    </p:embeddedFont>
    <p:embeddedFont>
      <p:font typeface="Gill Sans Ultra Bold" panose="020B0A02020104020203" pitchFamily="34" charset="0"/>
      <p:regular r:id="rId57"/>
    </p:embeddedFont>
    <p:embeddedFont>
      <p:font typeface="Goudy Stout" panose="0202090407030B020401" pitchFamily="18" charset="0"/>
      <p:regular r:id="rId58"/>
    </p:embeddedFont>
    <p:embeddedFont>
      <p:font typeface="Rockwell Extra Bold" panose="02060903040505020403" pitchFamily="18" charset="0"/>
      <p:bold r:id="rId59"/>
    </p:embeddedFont>
    <p:embeddedFont>
      <p:font typeface="Segoe UI Black" panose="020B0A02040204020203" pitchFamily="34" charset="0"/>
      <p:bold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9FF66"/>
    <a:srgbClr val="3333FF"/>
    <a:srgbClr val="66FFFF"/>
    <a:srgbClr val="0099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567" autoAdjust="0"/>
  </p:normalViewPr>
  <p:slideViewPr>
    <p:cSldViewPr>
      <p:cViewPr varScale="1">
        <p:scale>
          <a:sx n="64" d="100"/>
          <a:sy n="64" d="100"/>
        </p:scale>
        <p:origin x="11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8</a:t>
            </a:fld>
            <a:endParaRPr lang="en-US"/>
          </a:p>
        </p:txBody>
      </p:sp>
    </p:spTree>
    <p:extLst>
      <p:ext uri="{BB962C8B-B14F-4D97-AF65-F5344CB8AC3E}">
        <p14:creationId xmlns:p14="http://schemas.microsoft.com/office/powerpoint/2010/main" val="1625250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Repeat Step 3 with Pictures b, c, and d. Then let pupils </a:t>
            </a:r>
            <a:r>
              <a:rPr lang="en-US" dirty="0" err="1"/>
              <a:t>practise</a:t>
            </a:r>
            <a:r>
              <a:rPr lang="en-US" dirty="0"/>
              <a:t> asking and answering questions in pairs. Go around the classroom to offer help if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1651375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466893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1515552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266978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2477920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 Ask questions to help them identify the context (see Input). </a:t>
            </a:r>
          </a:p>
          <a:p>
            <a:r>
              <a:rPr lang="en-US" dirty="0"/>
              <a:t>Step 2: Point at the first character and elicit the question in the first speech bubble (e.g. How does your sister stay healthy?) and the answer in the second speech bubble (She does morning exercise.) as an example. Then write the sentences on the board. Get pupils to say the completed sentences. Repeat the same procedure with other pictures. </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Put pupils into pairs to ask and answer questions about how their mother, father, brother or sister stay healthy. Go around and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2990622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and b and identify the characters and say what they can see in the pictures.</a:t>
            </a:r>
          </a:p>
          <a:p>
            <a:r>
              <a:rPr lang="en-US" dirty="0"/>
              <a:t>Step 2: Have pupils look at Picture a and b and guess what the characters are talking about. Pupils can use Vietnamese, then repeat their responses in English. </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fruits to choose</a:t>
            </a:r>
          </a:p>
          <a:p>
            <a:r>
              <a:rPr lang="en-US" dirty="0"/>
              <a:t>After</a:t>
            </a:r>
            <a:r>
              <a:rPr lang="en-US" baseline="0" dirty="0"/>
              <a:t> finishing, </a:t>
            </a:r>
            <a:r>
              <a:rPr lang="en-US" dirty="0"/>
              <a:t>click</a:t>
            </a:r>
            <a:r>
              <a:rPr lang="en-US" baseline="0" dirty="0"/>
              <a:t> LUCKY FRUITS to move the next slide</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36</a:t>
            </a:fld>
            <a:endParaRPr lang="en-US"/>
          </a:p>
        </p:txBody>
      </p:sp>
    </p:spTree>
    <p:extLst>
      <p:ext uri="{BB962C8B-B14F-4D97-AF65-F5344CB8AC3E}">
        <p14:creationId xmlns:p14="http://schemas.microsoft.com/office/powerpoint/2010/main" val="3463447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37</a:t>
            </a:fld>
            <a:endParaRPr lang="en-US"/>
          </a:p>
        </p:txBody>
      </p:sp>
    </p:spTree>
    <p:extLst>
      <p:ext uri="{BB962C8B-B14F-4D97-AF65-F5344CB8AC3E}">
        <p14:creationId xmlns:p14="http://schemas.microsoft.com/office/powerpoint/2010/main" val="171681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38</a:t>
            </a:fld>
            <a:endParaRPr lang="en-US"/>
          </a:p>
        </p:txBody>
      </p:sp>
    </p:spTree>
    <p:extLst>
      <p:ext uri="{BB962C8B-B14F-4D97-AF65-F5344CB8AC3E}">
        <p14:creationId xmlns:p14="http://schemas.microsoft.com/office/powerpoint/2010/main" val="734219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39</a:t>
            </a:fld>
            <a:endParaRPr lang="en-US"/>
          </a:p>
        </p:txBody>
      </p:sp>
    </p:spTree>
    <p:extLst>
      <p:ext uri="{BB962C8B-B14F-4D97-AF65-F5344CB8AC3E}">
        <p14:creationId xmlns:p14="http://schemas.microsoft.com/office/powerpoint/2010/main" val="1964144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40</a:t>
            </a:fld>
            <a:endParaRPr lang="en-US"/>
          </a:p>
        </p:txBody>
      </p:sp>
    </p:spTree>
    <p:extLst>
      <p:ext uri="{BB962C8B-B14F-4D97-AF65-F5344CB8AC3E}">
        <p14:creationId xmlns:p14="http://schemas.microsoft.com/office/powerpoint/2010/main" val="3945228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41</a:t>
            </a:fld>
            <a:endParaRPr lang="en-US"/>
          </a:p>
        </p:txBody>
      </p:sp>
    </p:spTree>
    <p:extLst>
      <p:ext uri="{BB962C8B-B14F-4D97-AF65-F5344CB8AC3E}">
        <p14:creationId xmlns:p14="http://schemas.microsoft.com/office/powerpoint/2010/main" val="1956775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42</a:t>
            </a:fld>
            <a:endParaRPr lang="en-US"/>
          </a:p>
        </p:txBody>
      </p:sp>
    </p:spTree>
    <p:extLst>
      <p:ext uri="{BB962C8B-B14F-4D97-AF65-F5344CB8AC3E}">
        <p14:creationId xmlns:p14="http://schemas.microsoft.com/office/powerpoint/2010/main" val="1347847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and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and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again, sentence by sentence, for pupils to listen, point to the sentences and repeat. Correct their pronunciation where necessary. </a:t>
            </a:r>
          </a:p>
          <a:p>
            <a:r>
              <a:rPr lang="en-US" dirty="0"/>
              <a:t>Step 5: Draw pupils’ attention to the question How does he stay healthy? and the answers He does morning exercise every day. Explain that they are used to talk about a someone’s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pictures, say what they can see in the pictures and identify the activities the characters do. </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first part of the recording for pupils to listen and repeat the phrases under the pictures in chorus and individually until they feel confident. Use the flashcards for do morning exercise, play sports, drink fresh juice and eat healthy food to </a:t>
            </a:r>
            <a:r>
              <a:rPr lang="en-US" dirty="0" err="1"/>
              <a:t>practise</a:t>
            </a:r>
            <a:r>
              <a:rPr lang="en-US" dirty="0"/>
              <a:t> the phrases. </a:t>
            </a:r>
          </a:p>
          <a:p>
            <a:r>
              <a:rPr lang="en-US" dirty="0"/>
              <a:t>Step 3: Have pupils point at Picture a. Draw pupils’ attention to the speech bubbles and elicit the missing words (How does she stay healthy? – She does morning exercise.) Play the next part of the recording a few times for pupils to repeat the sentences in both bubbles. </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Repeat Step 3 with Pictures b, c, and d. Then let pupils </a:t>
            </a:r>
            <a:r>
              <a:rPr lang="en-US" dirty="0" err="1"/>
              <a:t>practise</a:t>
            </a:r>
            <a:r>
              <a:rPr lang="en-US" dirty="0"/>
              <a:t> asking and answering questions in pairs. Go around the classroom to offer help if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85915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Repeat Step 3 with Pictures b, c, and d. Then let pupils </a:t>
            </a:r>
            <a:r>
              <a:rPr lang="en-US" dirty="0" err="1"/>
              <a:t>practise</a:t>
            </a:r>
            <a:r>
              <a:rPr lang="en-US" dirty="0"/>
              <a:t> asking and answering questions in pairs. Go around the classroom to offer help if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961383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57.svg"/><Relationship Id="rId5" Type="http://schemas.openxmlformats.org/officeDocument/2006/relationships/image" Target="../media/image60.png"/><Relationship Id="rId10" Type="http://schemas.openxmlformats.org/officeDocument/2006/relationships/image" Target="../media/image56.png"/><Relationship Id="rId4" Type="http://schemas.openxmlformats.org/officeDocument/2006/relationships/image" Target="../media/image33.png"/><Relationship Id="rId9" Type="http://schemas.openxmlformats.org/officeDocument/2006/relationships/image" Target="../media/image66.sv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sv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6.pn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notesSlide" Target="../notesSlides/notesSlide3.xml"/><Relationship Id="rId9" Type="http://schemas.openxmlformats.org/officeDocument/2006/relationships/image" Target="../media/image71.svg"/><Relationship Id="rId14"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6.pn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notesSlide" Target="../notesSlides/notesSlide4.xml"/><Relationship Id="rId9" Type="http://schemas.openxmlformats.org/officeDocument/2006/relationships/image" Target="../media/image71.svg"/><Relationship Id="rId14" Type="http://schemas.openxmlformats.org/officeDocument/2006/relationships/image" Target="../media/image78.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6.pn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notesSlide" Target="../notesSlides/notesSlide5.xml"/><Relationship Id="rId9" Type="http://schemas.openxmlformats.org/officeDocument/2006/relationships/image" Target="../media/image71.svg"/><Relationship Id="rId14"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92.pn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91.png"/><Relationship Id="rId2" Type="http://schemas.openxmlformats.org/officeDocument/2006/relationships/audio" Target="../media/media4.mp3"/><Relationship Id="rId16" Type="http://schemas.openxmlformats.org/officeDocument/2006/relationships/image" Target="../media/image90.png"/><Relationship Id="rId1" Type="http://schemas.microsoft.com/office/2007/relationships/media" Target="../media/media4.mp3"/><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png"/><Relationship Id="rId15" Type="http://schemas.openxmlformats.org/officeDocument/2006/relationships/image" Target="../media/image89.png"/><Relationship Id="rId10" Type="http://schemas.openxmlformats.org/officeDocument/2006/relationships/image" Target="../media/image85.png"/><Relationship Id="rId4" Type="http://schemas.openxmlformats.org/officeDocument/2006/relationships/notesSlide" Target="../notesSlides/notesSlide6.xml"/><Relationship Id="rId9" Type="http://schemas.openxmlformats.org/officeDocument/2006/relationships/image" Target="../media/image84.svg"/><Relationship Id="rId1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png"/><Relationship Id="rId15" Type="http://schemas.openxmlformats.org/officeDocument/2006/relationships/image" Target="../media/image93.png"/><Relationship Id="rId10" Type="http://schemas.openxmlformats.org/officeDocument/2006/relationships/image" Target="../media/image85.png"/><Relationship Id="rId4" Type="http://schemas.openxmlformats.org/officeDocument/2006/relationships/notesSlide" Target="../notesSlides/notesSlide7.xml"/><Relationship Id="rId9" Type="http://schemas.openxmlformats.org/officeDocument/2006/relationships/image" Target="../media/image84.svg"/><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png"/><Relationship Id="rId15" Type="http://schemas.openxmlformats.org/officeDocument/2006/relationships/image" Target="../media/image94.png"/><Relationship Id="rId10" Type="http://schemas.openxmlformats.org/officeDocument/2006/relationships/image" Target="../media/image85.png"/><Relationship Id="rId4" Type="http://schemas.openxmlformats.org/officeDocument/2006/relationships/notesSlide" Target="../notesSlides/notesSlide8.xml"/><Relationship Id="rId9" Type="http://schemas.openxmlformats.org/officeDocument/2006/relationships/image" Target="../media/image84.svg"/><Relationship Id="rId1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png"/><Relationship Id="rId15" Type="http://schemas.openxmlformats.org/officeDocument/2006/relationships/image" Target="../media/image95.png"/><Relationship Id="rId10" Type="http://schemas.openxmlformats.org/officeDocument/2006/relationships/image" Target="../media/image85.png"/><Relationship Id="rId4" Type="http://schemas.openxmlformats.org/officeDocument/2006/relationships/notesSlide" Target="../notesSlides/notesSlide9.xml"/><Relationship Id="rId9" Type="http://schemas.openxmlformats.org/officeDocument/2006/relationships/image" Target="../media/image84.svg"/><Relationship Id="rId1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slideLayout" Target="../slideLayouts/slideLayout7.xml"/><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png"/><Relationship Id="rId15" Type="http://schemas.openxmlformats.org/officeDocument/2006/relationships/image" Target="../media/image96.png"/><Relationship Id="rId10" Type="http://schemas.openxmlformats.org/officeDocument/2006/relationships/image" Target="../media/image85.png"/><Relationship Id="rId4" Type="http://schemas.openxmlformats.org/officeDocument/2006/relationships/notesSlide" Target="../notesSlides/notesSlide10.xml"/><Relationship Id="rId9" Type="http://schemas.openxmlformats.org/officeDocument/2006/relationships/image" Target="../media/image84.svg"/><Relationship Id="rId1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6.png"/><Relationship Id="rId3" Type="http://schemas.openxmlformats.org/officeDocument/2006/relationships/audio" Target="../media/audio2.wav"/><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sv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svg"/></Relationships>
</file>

<file path=ppt/slides/_rels/slide23.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audio" Target="../media/audio2.wav"/><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4.png"/><Relationship Id="rId5" Type="http://schemas.openxmlformats.org/officeDocument/2006/relationships/image" Target="../media/image98.png"/><Relationship Id="rId15" Type="http://schemas.openxmlformats.org/officeDocument/2006/relationships/image" Target="../media/image93.png"/><Relationship Id="rId10" Type="http://schemas.openxmlformats.org/officeDocument/2006/relationships/image" Target="../media/image113.svg"/><Relationship Id="rId4" Type="http://schemas.openxmlformats.org/officeDocument/2006/relationships/image" Target="../media/image109.png"/><Relationship Id="rId9" Type="http://schemas.openxmlformats.org/officeDocument/2006/relationships/image" Target="../media/image112.png"/><Relationship Id="rId14" Type="http://schemas.openxmlformats.org/officeDocument/2006/relationships/image" Target="../media/image117.svg"/></Relationships>
</file>

<file path=ppt/slides/_rels/slide24.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audio" Target="../media/audio2.wav"/><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4.png"/><Relationship Id="rId5" Type="http://schemas.openxmlformats.org/officeDocument/2006/relationships/image" Target="../media/image98.png"/><Relationship Id="rId15" Type="http://schemas.openxmlformats.org/officeDocument/2006/relationships/image" Target="../media/image94.png"/><Relationship Id="rId10" Type="http://schemas.openxmlformats.org/officeDocument/2006/relationships/image" Target="../media/image113.svg"/><Relationship Id="rId4" Type="http://schemas.openxmlformats.org/officeDocument/2006/relationships/image" Target="../media/image109.png"/><Relationship Id="rId9" Type="http://schemas.openxmlformats.org/officeDocument/2006/relationships/image" Target="../media/image112.png"/><Relationship Id="rId14" Type="http://schemas.openxmlformats.org/officeDocument/2006/relationships/image" Target="../media/image117.svg"/></Relationships>
</file>

<file path=ppt/slides/_rels/slide25.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audio" Target="../media/audio2.wav"/><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4.png"/><Relationship Id="rId5" Type="http://schemas.openxmlformats.org/officeDocument/2006/relationships/image" Target="../media/image98.png"/><Relationship Id="rId15" Type="http://schemas.openxmlformats.org/officeDocument/2006/relationships/image" Target="../media/image95.png"/><Relationship Id="rId10" Type="http://schemas.openxmlformats.org/officeDocument/2006/relationships/image" Target="../media/image113.svg"/><Relationship Id="rId4" Type="http://schemas.openxmlformats.org/officeDocument/2006/relationships/image" Target="../media/image109.png"/><Relationship Id="rId9" Type="http://schemas.openxmlformats.org/officeDocument/2006/relationships/image" Target="../media/image112.png"/><Relationship Id="rId14" Type="http://schemas.openxmlformats.org/officeDocument/2006/relationships/image" Target="../media/image117.svg"/></Relationships>
</file>

<file path=ppt/slides/_rels/slide26.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audio" Target="../media/audio2.wav"/><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4.png"/><Relationship Id="rId5" Type="http://schemas.openxmlformats.org/officeDocument/2006/relationships/image" Target="../media/image98.png"/><Relationship Id="rId15" Type="http://schemas.openxmlformats.org/officeDocument/2006/relationships/image" Target="../media/image96.png"/><Relationship Id="rId10" Type="http://schemas.openxmlformats.org/officeDocument/2006/relationships/image" Target="../media/image113.svg"/><Relationship Id="rId4" Type="http://schemas.openxmlformats.org/officeDocument/2006/relationships/image" Target="../media/image109.png"/><Relationship Id="rId9" Type="http://schemas.openxmlformats.org/officeDocument/2006/relationships/image" Target="../media/image112.png"/><Relationship Id="rId14" Type="http://schemas.openxmlformats.org/officeDocument/2006/relationships/image" Target="../media/image117.svg"/></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8.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2.wav"/><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png"/><Relationship Id="rId9" Type="http://schemas.openxmlformats.org/officeDocument/2006/relationships/image" Target="../media/image123.png"/></Relationships>
</file>

<file path=ppt/slides/_rels/slide2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sv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2.wav"/><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png"/><Relationship Id="rId9" Type="http://schemas.openxmlformats.org/officeDocument/2006/relationships/image" Target="../media/image123.png"/></Relationships>
</file>

<file path=ppt/slides/_rels/slide3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audio" Target="../media/audio2.wav"/><Relationship Id="rId7" Type="http://schemas.openxmlformats.org/officeDocument/2006/relationships/image" Target="../media/image120.svg"/><Relationship Id="rId12"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26.png"/><Relationship Id="rId10" Type="http://schemas.openxmlformats.org/officeDocument/2006/relationships/image" Target="../media/image123.png"/><Relationship Id="rId4" Type="http://schemas.openxmlformats.org/officeDocument/2006/relationships/image" Target="../media/image118.png"/><Relationship Id="rId9" Type="http://schemas.openxmlformats.org/officeDocument/2006/relationships/image" Target="../media/image122.svg"/></Relationships>
</file>

<file path=ppt/slides/_rels/slide32.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2.wav"/><Relationship Id="rId7" Type="http://schemas.openxmlformats.org/officeDocument/2006/relationships/image" Target="../media/image121.png"/><Relationship Id="rId12"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png"/><Relationship Id="rId9" Type="http://schemas.openxmlformats.org/officeDocument/2006/relationships/image" Target="../media/image123.png"/></Relationships>
</file>

<file path=ppt/slides/_rels/slide33.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2.wav"/><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png"/><Relationship Id="rId9" Type="http://schemas.openxmlformats.org/officeDocument/2006/relationships/image" Target="../media/image123.png"/></Relationships>
</file>

<file path=ppt/slides/_rels/slide3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5.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131.pn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135.png"/></Relationships>
</file>

<file path=ppt/slides/_rels/slide36.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slide" Target="slide41.xml"/><Relationship Id="rId18" Type="http://schemas.openxmlformats.org/officeDocument/2006/relationships/slide" Target="slide40.xml"/><Relationship Id="rId3" Type="http://schemas.openxmlformats.org/officeDocument/2006/relationships/image" Target="../media/image128.jpeg"/><Relationship Id="rId21" Type="http://schemas.openxmlformats.org/officeDocument/2006/relationships/slide" Target="slide42.xml"/><Relationship Id="rId7" Type="http://schemas.openxmlformats.org/officeDocument/2006/relationships/slide" Target="slide37.xml"/><Relationship Id="rId12" Type="http://schemas.openxmlformats.org/officeDocument/2006/relationships/image" Target="../media/image140.svg"/><Relationship Id="rId17" Type="http://schemas.openxmlformats.org/officeDocument/2006/relationships/image" Target="../media/image143.svg"/><Relationship Id="rId2" Type="http://schemas.openxmlformats.org/officeDocument/2006/relationships/notesSlide" Target="../notesSlides/notesSlide22.xml"/><Relationship Id="rId16" Type="http://schemas.openxmlformats.org/officeDocument/2006/relationships/image" Target="../media/image142.png"/><Relationship Id="rId20"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slide" Target="slide43.xml"/><Relationship Id="rId11" Type="http://schemas.openxmlformats.org/officeDocument/2006/relationships/image" Target="../media/image139.png"/><Relationship Id="rId5" Type="http://schemas.openxmlformats.org/officeDocument/2006/relationships/image" Target="../media/image130.svg"/><Relationship Id="rId15" Type="http://schemas.openxmlformats.org/officeDocument/2006/relationships/slide" Target="slide39.xml"/><Relationship Id="rId23" Type="http://schemas.openxmlformats.org/officeDocument/2006/relationships/image" Target="../media/image147.svg"/><Relationship Id="rId10" Type="http://schemas.openxmlformats.org/officeDocument/2006/relationships/slide" Target="slide38.xml"/><Relationship Id="rId19" Type="http://schemas.openxmlformats.org/officeDocument/2006/relationships/image" Target="../media/image144.png"/><Relationship Id="rId4" Type="http://schemas.openxmlformats.org/officeDocument/2006/relationships/image" Target="../media/image129.png"/><Relationship Id="rId9" Type="http://schemas.openxmlformats.org/officeDocument/2006/relationships/image" Target="../media/image138.svg"/><Relationship Id="rId14" Type="http://schemas.openxmlformats.org/officeDocument/2006/relationships/image" Target="../media/image141.png"/><Relationship Id="rId22" Type="http://schemas.openxmlformats.org/officeDocument/2006/relationships/image" Target="../media/image146.png"/></Relationships>
</file>

<file path=ppt/slides/_rels/slide3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audio" Target="../media/audio2.wav"/><Relationship Id="rId7" Type="http://schemas.openxmlformats.org/officeDocument/2006/relationships/image" Target="../media/image138.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slide" Target="slide36.xml"/><Relationship Id="rId4" Type="http://schemas.openxmlformats.org/officeDocument/2006/relationships/image" Target="../media/image128.jpeg"/><Relationship Id="rId9" Type="http://schemas.openxmlformats.org/officeDocument/2006/relationships/image" Target="../media/image149.png"/></Relationships>
</file>

<file path=ppt/slides/_rels/slide3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audio" Target="../media/audio3.wav"/><Relationship Id="rId7" Type="http://schemas.openxmlformats.org/officeDocument/2006/relationships/image" Target="../media/image140.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slide" Target="slide36.xml"/><Relationship Id="rId4" Type="http://schemas.openxmlformats.org/officeDocument/2006/relationships/image" Target="../media/image128.jpeg"/><Relationship Id="rId9" Type="http://schemas.openxmlformats.org/officeDocument/2006/relationships/image" Target="../media/image150.gif"/></Relationships>
</file>

<file path=ppt/slides/_rels/slide3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audio" Target="../media/audio2.wav"/><Relationship Id="rId7" Type="http://schemas.openxmlformats.org/officeDocument/2006/relationships/image" Target="../media/image143.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slide" Target="slide36.xml"/><Relationship Id="rId4" Type="http://schemas.openxmlformats.org/officeDocument/2006/relationships/image" Target="../media/image128.jpeg"/><Relationship Id="rId9" Type="http://schemas.openxmlformats.org/officeDocument/2006/relationships/image" Target="../media/image151.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4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audio" Target="../media/audio2.wav"/><Relationship Id="rId7" Type="http://schemas.openxmlformats.org/officeDocument/2006/relationships/image" Target="../media/image14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slide" Target="slide36.xml"/><Relationship Id="rId4" Type="http://schemas.openxmlformats.org/officeDocument/2006/relationships/image" Target="../media/image128.jpeg"/><Relationship Id="rId9" Type="http://schemas.openxmlformats.org/officeDocument/2006/relationships/image" Target="../media/image152.png"/></Relationships>
</file>

<file path=ppt/slides/_rels/slide4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audio" Target="../media/audio2.wav"/><Relationship Id="rId7" Type="http://schemas.openxmlformats.org/officeDocument/2006/relationships/image" Target="../media/image14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slide" Target="slide36.xml"/><Relationship Id="rId4" Type="http://schemas.openxmlformats.org/officeDocument/2006/relationships/image" Target="../media/image128.jpeg"/></Relationships>
</file>

<file path=ppt/slides/_rels/slide42.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audio" Target="../media/audio3.wav"/><Relationship Id="rId7" Type="http://schemas.openxmlformats.org/officeDocument/2006/relationships/image" Target="../media/image14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36.xml"/><Relationship Id="rId5" Type="http://schemas.openxmlformats.org/officeDocument/2006/relationships/image" Target="../media/image148.png"/><Relationship Id="rId4" Type="http://schemas.openxmlformats.org/officeDocument/2006/relationships/image" Target="../media/image128.jpeg"/><Relationship Id="rId9" Type="http://schemas.openxmlformats.org/officeDocument/2006/relationships/image" Target="../media/image150.gif"/></Relationships>
</file>

<file path=ppt/slides/_rels/slide43.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131.pn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135.png"/></Relationships>
</file>

<file path=ppt/slides/_rels/slide44.xml.rels><?xml version="1.0" encoding="UTF-8" standalone="yes"?>
<Relationships xmlns="http://schemas.openxmlformats.org/package/2006/relationships"><Relationship Id="rId2" Type="http://schemas.openxmlformats.org/officeDocument/2006/relationships/image" Target="../media/image15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png"/><Relationship Id="rId24" Type="http://schemas.openxmlformats.org/officeDocument/2006/relationships/image" Target="../media/image55.sv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5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3.png"/><Relationship Id="rId7" Type="http://schemas.openxmlformats.org/officeDocument/2006/relationships/image" Target="../media/image4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59.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61.svg"/><Relationship Id="rId12"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59.svg"/><Relationship Id="rId5" Type="http://schemas.openxmlformats.org/officeDocument/2006/relationships/image" Target="../media/image33.png"/><Relationship Id="rId10" Type="http://schemas.openxmlformats.org/officeDocument/2006/relationships/image" Target="../media/image58.png"/><Relationship Id="rId4" Type="http://schemas.openxmlformats.org/officeDocument/2006/relationships/audio" Target="../media/audio2.wav"/><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63.png"/><Relationship Id="rId5" Type="http://schemas.openxmlformats.org/officeDocument/2006/relationships/image" Target="../media/image40.png"/><Relationship Id="rId10" Type="http://schemas.openxmlformats.org/officeDocument/2006/relationships/image" Target="../media/image61.svg"/><Relationship Id="rId4" Type="http://schemas.openxmlformats.org/officeDocument/2006/relationships/image" Target="../media/image33.pn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745228" cy="10286999"/>
          </a:xfrm>
          <a:prstGeom prst="rect">
            <a:avLst/>
          </a:prstGeom>
        </p:spPr>
      </p:pic>
      <p:sp>
        <p:nvSpPr>
          <p:cNvPr id="13"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6"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7" name="Rectangle 16"/>
          <p:cNvSpPr/>
          <p:nvPr/>
        </p:nvSpPr>
        <p:spPr>
          <a:xfrm>
            <a:off x="7434217"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20" name="Picture 19"/>
          <p:cNvPicPr>
            <a:picLocks/>
          </p:cNvPicPr>
          <p:nvPr/>
        </p:nvPicPr>
        <p:blipFill>
          <a:blip r:embed="rId7"/>
          <a:stretch>
            <a:fillRect/>
          </a:stretch>
        </p:blipFill>
        <p:spPr>
          <a:xfrm>
            <a:off x="3657600" y="0"/>
            <a:ext cx="10972800" cy="8229600"/>
          </a:xfrm>
          <a:prstGeom prst="rect">
            <a:avLst/>
          </a:prstGeom>
        </p:spPr>
      </p:pic>
      <p:sp>
        <p:nvSpPr>
          <p:cNvPr id="21" name="Freeform 7"/>
          <p:cNvSpPr/>
          <p:nvPr/>
        </p:nvSpPr>
        <p:spPr>
          <a:xfrm>
            <a:off x="-1205535" y="7955487"/>
            <a:ext cx="4000962" cy="2605626"/>
          </a:xfrm>
          <a:custGeom>
            <a:avLst/>
            <a:gdLst/>
            <a:ahLst/>
            <a:cxnLst/>
            <a:rect l="l" t="t" r="r" b="b"/>
            <a:pathLst>
              <a:path w="4000962" h="2605626">
                <a:moveTo>
                  <a:pt x="0" y="0"/>
                </a:moveTo>
                <a:lnTo>
                  <a:pt x="4000962" y="0"/>
                </a:lnTo>
                <a:lnTo>
                  <a:pt x="4000962" y="2605626"/>
                </a:lnTo>
                <a:lnTo>
                  <a:pt x="0" y="26056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9"/>
          <p:cNvSpPr/>
          <p:nvPr/>
        </p:nvSpPr>
        <p:spPr>
          <a:xfrm rot="19928058">
            <a:off x="15610158" y="2886696"/>
            <a:ext cx="4468470" cy="4513606"/>
          </a:xfrm>
          <a:custGeom>
            <a:avLst/>
            <a:gdLst/>
            <a:ahLst/>
            <a:cxnLst/>
            <a:rect l="l" t="t" r="r" b="b"/>
            <a:pathLst>
              <a:path w="4468470" h="4513606">
                <a:moveTo>
                  <a:pt x="0" y="0"/>
                </a:moveTo>
                <a:lnTo>
                  <a:pt x="4468470" y="0"/>
                </a:lnTo>
                <a:lnTo>
                  <a:pt x="4468470" y="4513606"/>
                </a:lnTo>
                <a:lnTo>
                  <a:pt x="0" y="4513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05892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anim calcmode="lin" valueType="num">
                                      <p:cBhvr>
                                        <p:cTn id="16" dur="500" fill="hold"/>
                                        <p:tgtEl>
                                          <p:spTgt spid="17"/>
                                        </p:tgtEl>
                                        <p:attrNameLst>
                                          <p:attrName>ppt_x</p:attrName>
                                        </p:attrNameLst>
                                      </p:cBhvr>
                                      <p:tavLst>
                                        <p:tav tm="0">
                                          <p:val>
                                            <p:strVal val="#ppt_x"/>
                                          </p:val>
                                        </p:tav>
                                        <p:tav tm="100000">
                                          <p:val>
                                            <p:strVal val="#ppt_x"/>
                                          </p:val>
                                        </p:tav>
                                      </p:tavLst>
                                    </p:anim>
                                    <p:anim calcmode="lin" valueType="num">
                                      <p:cBhvr>
                                        <p:cTn id="17"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listen and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and say.</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8"/>
            <a:stretch>
              <a:fillRect/>
            </a:stretch>
          </a:blipFill>
        </p:spPr>
        <p:txBody>
          <a:bodyPr/>
          <a:lstStyle/>
          <a:p>
            <a:endParaRPr lang="en-US"/>
          </a:p>
        </p:txBody>
      </p:sp>
      <p:sp>
        <p:nvSpPr>
          <p:cNvPr id="26"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409AB6B0-7210-ABFB-3D8A-6655DE53AC2E}"/>
              </a:ext>
            </a:extLst>
          </p:cNvPr>
          <p:cNvPicPr>
            <a:picLocks noChangeAspect="1"/>
          </p:cNvPicPr>
          <p:nvPr/>
        </p:nvPicPr>
        <p:blipFill>
          <a:blip r:embed="rId11"/>
          <a:stretch>
            <a:fillRect/>
          </a:stretch>
        </p:blipFill>
        <p:spPr>
          <a:xfrm>
            <a:off x="977555" y="2298057"/>
            <a:ext cx="16167445" cy="5490158"/>
          </a:xfrm>
          <a:prstGeom prst="rect">
            <a:avLst/>
          </a:prstGeom>
        </p:spPr>
      </p:pic>
      <p:sp>
        <p:nvSpPr>
          <p:cNvPr id="9" name="Rectangle 8">
            <a:extLst>
              <a:ext uri="{FF2B5EF4-FFF2-40B4-BE49-F238E27FC236}">
                <a16:creationId xmlns:a16="http://schemas.microsoft.com/office/drawing/2014/main" id="{C595762C-EE29-523A-DA85-E614607CEEBB}"/>
              </a:ext>
            </a:extLst>
          </p:cNvPr>
          <p:cNvSpPr/>
          <p:nvPr/>
        </p:nvSpPr>
        <p:spPr>
          <a:xfrm>
            <a:off x="2706638" y="2441914"/>
            <a:ext cx="5675362" cy="126697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CFD9AA-A120-AD4C-A929-2AA9D6821C16}"/>
              </a:ext>
            </a:extLst>
          </p:cNvPr>
          <p:cNvSpPr/>
          <p:nvPr/>
        </p:nvSpPr>
        <p:spPr>
          <a:xfrm>
            <a:off x="10131136" y="2498785"/>
            <a:ext cx="4346864" cy="51111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016100-4A9D-192A-679F-3C2C80A4865A}"/>
              </a:ext>
            </a:extLst>
          </p:cNvPr>
          <p:cNvSpPr/>
          <p:nvPr/>
        </p:nvSpPr>
        <p:spPr>
          <a:xfrm>
            <a:off x="4123024" y="6850820"/>
            <a:ext cx="4792376" cy="93739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09A617-5A02-DDA3-5AE5-8FE266EDB458}"/>
              </a:ext>
            </a:extLst>
          </p:cNvPr>
          <p:cNvSpPr/>
          <p:nvPr/>
        </p:nvSpPr>
        <p:spPr>
          <a:xfrm>
            <a:off x="12384707" y="6823108"/>
            <a:ext cx="3007692" cy="771979"/>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868608-E7FD-925F-2A8C-C857F8715670}"/>
              </a:ext>
            </a:extLst>
          </p:cNvPr>
          <p:cNvSpPr/>
          <p:nvPr/>
        </p:nvSpPr>
        <p:spPr>
          <a:xfrm>
            <a:off x="9442821" y="7209098"/>
            <a:ext cx="2414465" cy="59230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5"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5" name="Track 31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63596" y="4686300"/>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5ECDADB6-B03B-4CAD-E12B-3434134E8962}"/>
              </a:ext>
            </a:extLst>
          </p:cNvPr>
          <p:cNvPicPr>
            <a:picLocks noChangeAspect="1"/>
          </p:cNvPicPr>
          <p:nvPr/>
        </p:nvPicPr>
        <p:blipFill>
          <a:blip r:embed="rId14"/>
          <a:stretch>
            <a:fillRect/>
          </a:stretch>
        </p:blipFill>
        <p:spPr>
          <a:xfrm>
            <a:off x="2978110" y="2026637"/>
            <a:ext cx="10107933" cy="6738622"/>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0"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4"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5" name="Track 31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4780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89B95067-89AF-B994-13BB-059A36ECFD90}"/>
              </a:ext>
            </a:extLst>
          </p:cNvPr>
          <p:cNvPicPr>
            <a:picLocks noChangeAspect="1"/>
          </p:cNvPicPr>
          <p:nvPr/>
        </p:nvPicPr>
        <p:blipFill>
          <a:blip r:embed="rId14"/>
          <a:stretch>
            <a:fillRect/>
          </a:stretch>
        </p:blipFill>
        <p:spPr>
          <a:xfrm>
            <a:off x="4048766" y="2063589"/>
            <a:ext cx="9367250" cy="6742713"/>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18"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2"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5" name="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228003" y="1195119"/>
            <a:ext cx="914400" cy="914400"/>
          </a:xfrm>
          <a:prstGeom prst="rect">
            <a:avLst/>
          </a:prstGeom>
          <a:effectLst>
            <a:glow rad="228600">
              <a:schemeClr val="accent5">
                <a:satMod val="175000"/>
                <a:alpha val="40000"/>
              </a:schemeClr>
            </a:glow>
          </a:effectLst>
        </p:spPr>
      </p:pic>
      <p:pic>
        <p:nvPicPr>
          <p:cNvPr id="7" name="Picture 6">
            <a:extLst>
              <a:ext uri="{FF2B5EF4-FFF2-40B4-BE49-F238E27FC236}">
                <a16:creationId xmlns:a16="http://schemas.microsoft.com/office/drawing/2014/main" id="{348B1A69-3DC9-2CF5-03A6-94866503F781}"/>
              </a:ext>
            </a:extLst>
          </p:cNvPr>
          <p:cNvPicPr>
            <a:picLocks noChangeAspect="1"/>
          </p:cNvPicPr>
          <p:nvPr/>
        </p:nvPicPr>
        <p:blipFill>
          <a:blip r:embed="rId14"/>
          <a:stretch>
            <a:fillRect/>
          </a:stretch>
        </p:blipFill>
        <p:spPr>
          <a:xfrm>
            <a:off x="1791596" y="2247900"/>
            <a:ext cx="14910851" cy="6421482"/>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point and say.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166672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Rectangle 17"/>
          <p:cNvSpPr/>
          <p:nvPr/>
        </p:nvSpPr>
        <p:spPr>
          <a:xfrm>
            <a:off x="39528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8"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6" name="Track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316200" y="4899024"/>
            <a:ext cx="914400" cy="914400"/>
          </a:xfrm>
          <a:prstGeom prst="rect">
            <a:avLst/>
          </a:prstGeom>
          <a:effectLst>
            <a:glow rad="228600">
              <a:schemeClr val="accent4">
                <a:satMod val="175000"/>
                <a:alpha val="40000"/>
              </a:schemeClr>
            </a:glow>
          </a:effectLst>
        </p:spPr>
      </p:pic>
      <p:pic>
        <p:nvPicPr>
          <p:cNvPr id="7" name="Picture 6">
            <a:extLst>
              <a:ext uri="{FF2B5EF4-FFF2-40B4-BE49-F238E27FC236}">
                <a16:creationId xmlns:a16="http://schemas.microsoft.com/office/drawing/2014/main" id="{23ABA583-DAF2-A91B-7183-E414686E57F2}"/>
              </a:ext>
            </a:extLst>
          </p:cNvPr>
          <p:cNvPicPr>
            <a:picLocks noChangeAspect="1"/>
          </p:cNvPicPr>
          <p:nvPr/>
        </p:nvPicPr>
        <p:blipFill>
          <a:blip r:embed="rId15"/>
          <a:stretch>
            <a:fillRect/>
          </a:stretch>
        </p:blipFill>
        <p:spPr>
          <a:xfrm>
            <a:off x="3951972" y="2089229"/>
            <a:ext cx="4701138" cy="3509947"/>
          </a:xfrm>
          <a:prstGeom prst="rect">
            <a:avLst/>
          </a:prstGeom>
        </p:spPr>
      </p:pic>
      <p:pic>
        <p:nvPicPr>
          <p:cNvPr id="10" name="Picture 9">
            <a:extLst>
              <a:ext uri="{FF2B5EF4-FFF2-40B4-BE49-F238E27FC236}">
                <a16:creationId xmlns:a16="http://schemas.microsoft.com/office/drawing/2014/main" id="{58138A70-0DC5-9C7C-C3A9-C622B789520A}"/>
              </a:ext>
            </a:extLst>
          </p:cNvPr>
          <p:cNvPicPr>
            <a:picLocks noChangeAspect="1"/>
          </p:cNvPicPr>
          <p:nvPr/>
        </p:nvPicPr>
        <p:blipFill>
          <a:blip r:embed="rId16"/>
          <a:stretch>
            <a:fillRect/>
          </a:stretch>
        </p:blipFill>
        <p:spPr>
          <a:xfrm>
            <a:off x="9865329" y="2021967"/>
            <a:ext cx="4599432" cy="3233837"/>
          </a:xfrm>
          <a:prstGeom prst="rect">
            <a:avLst/>
          </a:prstGeom>
        </p:spPr>
      </p:pic>
      <p:pic>
        <p:nvPicPr>
          <p:cNvPr id="12" name="Picture 11">
            <a:extLst>
              <a:ext uri="{FF2B5EF4-FFF2-40B4-BE49-F238E27FC236}">
                <a16:creationId xmlns:a16="http://schemas.microsoft.com/office/drawing/2014/main" id="{9AF74CB6-09F5-158C-BFBF-25BEE37BDC88}"/>
              </a:ext>
            </a:extLst>
          </p:cNvPr>
          <p:cNvPicPr>
            <a:picLocks noChangeAspect="1"/>
          </p:cNvPicPr>
          <p:nvPr/>
        </p:nvPicPr>
        <p:blipFill>
          <a:blip r:embed="rId17"/>
          <a:stretch>
            <a:fillRect/>
          </a:stretch>
        </p:blipFill>
        <p:spPr>
          <a:xfrm>
            <a:off x="4033552" y="5748791"/>
            <a:ext cx="4494276" cy="3191256"/>
          </a:xfrm>
          <a:prstGeom prst="rect">
            <a:avLst/>
          </a:prstGeom>
        </p:spPr>
      </p:pic>
      <p:pic>
        <p:nvPicPr>
          <p:cNvPr id="14" name="Picture 13">
            <a:extLst>
              <a:ext uri="{FF2B5EF4-FFF2-40B4-BE49-F238E27FC236}">
                <a16:creationId xmlns:a16="http://schemas.microsoft.com/office/drawing/2014/main" id="{86F9DB67-5D14-2F14-A36A-E6C4E1878E5A}"/>
              </a:ext>
            </a:extLst>
          </p:cNvPr>
          <p:cNvPicPr>
            <a:picLocks noChangeAspect="1"/>
          </p:cNvPicPr>
          <p:nvPr/>
        </p:nvPicPr>
        <p:blipFill>
          <a:blip r:embed="rId18"/>
          <a:stretch>
            <a:fillRect/>
          </a:stretch>
        </p:blipFill>
        <p:spPr>
          <a:xfrm>
            <a:off x="9865329" y="5773290"/>
            <a:ext cx="4469797" cy="3052763"/>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r>
                <a:rPr lang="en-US" dirty="0"/>
                <a:t>A </a:t>
              </a:r>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Track 32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0970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D20AAEBD-0637-4A05-8ED6-6033AC7DEBCE}"/>
              </a:ext>
            </a:extLst>
          </p:cNvPr>
          <p:cNvPicPr>
            <a:picLocks noChangeAspect="1"/>
          </p:cNvPicPr>
          <p:nvPr/>
        </p:nvPicPr>
        <p:blipFill>
          <a:blip r:embed="rId15"/>
          <a:stretch>
            <a:fillRect/>
          </a:stretch>
        </p:blipFill>
        <p:spPr>
          <a:xfrm>
            <a:off x="5509111" y="2342167"/>
            <a:ext cx="7101208" cy="4726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F168C979-27C0-4C06-9769-F65E98C92824}"/>
              </a:ext>
            </a:extLst>
          </p:cNvPr>
          <p:cNvSpPr txBox="1"/>
          <p:nvPr/>
        </p:nvSpPr>
        <p:spPr>
          <a:xfrm>
            <a:off x="6634273" y="7533053"/>
            <a:ext cx="4996882" cy="646331"/>
          </a:xfrm>
          <a:prstGeom prst="rect">
            <a:avLst/>
          </a:prstGeom>
          <a:noFill/>
        </p:spPr>
        <p:txBody>
          <a:bodyPr wrap="none" rtlCol="0">
            <a:spAutoFit/>
          </a:bodyPr>
          <a:lstStyle/>
          <a:p>
            <a:pPr algn="ctr"/>
            <a:r>
              <a:rPr lang="en-US" sz="3600" dirty="0">
                <a:latin typeface="Adobe Gothic Std B" panose="020B0800000000000000" pitchFamily="34" charset="-128"/>
                <a:ea typeface="Adobe Gothic Std B" panose="020B0800000000000000" pitchFamily="34" charset="-128"/>
              </a:rPr>
              <a:t>a. do morning exercise</a:t>
            </a:r>
          </a:p>
        </p:txBody>
      </p:sp>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r>
                <a:rPr lang="en-US" dirty="0"/>
                <a:t>p</a:t>
              </a:r>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Track 32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0970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61937B1E-B55D-4129-931C-F81BB69AC89E}"/>
              </a:ext>
            </a:extLst>
          </p:cNvPr>
          <p:cNvPicPr>
            <a:picLocks noChangeAspect="1"/>
          </p:cNvPicPr>
          <p:nvPr/>
        </p:nvPicPr>
        <p:blipFill>
          <a:blip r:embed="rId15"/>
          <a:stretch>
            <a:fillRect/>
          </a:stretch>
        </p:blipFill>
        <p:spPr>
          <a:xfrm>
            <a:off x="5556101" y="2305625"/>
            <a:ext cx="7175798" cy="4782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252D6D8F-F170-4D6B-9D8F-7BDFA49DE81E}"/>
              </a:ext>
            </a:extLst>
          </p:cNvPr>
          <p:cNvSpPr txBox="1"/>
          <p:nvPr/>
        </p:nvSpPr>
        <p:spPr>
          <a:xfrm>
            <a:off x="7618517" y="7524567"/>
            <a:ext cx="302839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b. play sports</a:t>
            </a:r>
          </a:p>
        </p:txBody>
      </p:sp>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1 - Period 1</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22"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Track 32 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24F896B2-043B-4208-A720-226BCF80228E}"/>
              </a:ext>
            </a:extLst>
          </p:cNvPr>
          <p:cNvPicPr>
            <a:picLocks noChangeAspect="1"/>
          </p:cNvPicPr>
          <p:nvPr/>
        </p:nvPicPr>
        <p:blipFill>
          <a:blip r:embed="rId15"/>
          <a:stretch>
            <a:fillRect/>
          </a:stretch>
        </p:blipFill>
        <p:spPr>
          <a:xfrm>
            <a:off x="5740145" y="2481192"/>
            <a:ext cx="6634950" cy="4423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80806C47-382E-4E30-A4C7-CED8C52C0D31}"/>
              </a:ext>
            </a:extLst>
          </p:cNvPr>
          <p:cNvSpPr txBox="1"/>
          <p:nvPr/>
        </p:nvSpPr>
        <p:spPr>
          <a:xfrm>
            <a:off x="7033668" y="7409237"/>
            <a:ext cx="404790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c. drink fresh juice</a:t>
            </a:r>
          </a:p>
        </p:txBody>
      </p:sp>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19"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Track 32 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A3EE924C-FEFD-438C-AC99-A1D018074439}"/>
              </a:ext>
            </a:extLst>
          </p:cNvPr>
          <p:cNvPicPr>
            <a:picLocks noChangeAspect="1"/>
          </p:cNvPicPr>
          <p:nvPr/>
        </p:nvPicPr>
        <p:blipFill>
          <a:blip r:embed="rId15"/>
          <a:stretch>
            <a:fillRect/>
          </a:stretch>
        </p:blipFill>
        <p:spPr>
          <a:xfrm>
            <a:off x="5833654" y="2390549"/>
            <a:ext cx="6910246" cy="4608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26887DB6-04DF-4955-A468-6732983B3FBC}"/>
              </a:ext>
            </a:extLst>
          </p:cNvPr>
          <p:cNvSpPr txBox="1"/>
          <p:nvPr/>
        </p:nvSpPr>
        <p:spPr>
          <a:xfrm>
            <a:off x="7046310" y="7409237"/>
            <a:ext cx="4195379"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d. eat healthy food</a:t>
            </a:r>
          </a:p>
        </p:txBody>
      </p:sp>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grpSp>
        <p:nvGrpSpPr>
          <p:cNvPr id="9" name="Group 8"/>
          <p:cNvGrpSpPr/>
          <p:nvPr/>
        </p:nvGrpSpPr>
        <p:grpSpPr>
          <a:xfrm>
            <a:off x="4876800" y="3695700"/>
            <a:ext cx="2800347" cy="640080"/>
            <a:chOff x="5270531" y="3328199"/>
            <a:chExt cx="2800347"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270531" y="3328199"/>
              <a:ext cx="2800347" cy="640080"/>
            </a:xfrm>
            <a:prstGeom prst="wedgeRoundRectCallout">
              <a:avLst>
                <a:gd name="adj1" fmla="val -34030"/>
                <a:gd name="adj2" fmla="val 91356"/>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310993" y="3415227"/>
              <a:ext cx="2719423"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He / She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1007305" y="2920178"/>
            <a:ext cx="5088695" cy="640080"/>
            <a:chOff x="1719211" y="3161675"/>
            <a:chExt cx="5088695" cy="640080"/>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1719211" y="3161675"/>
              <a:ext cx="5088695" cy="640080"/>
            </a:xfrm>
            <a:prstGeom prst="wedgeRoundRectCallout">
              <a:avLst>
                <a:gd name="adj1" fmla="val -19737"/>
                <a:gd name="adj2" fmla="val 17304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1719211" y="3237962"/>
              <a:ext cx="5088695"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How does he / she stay healthy?</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19" name="Freeform 7"/>
          <p:cNvSpPr/>
          <p:nvPr/>
        </p:nvSpPr>
        <p:spPr>
          <a:xfrm>
            <a:off x="1728359" y="4397244"/>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5"/>
          <p:cNvSpPr/>
          <p:nvPr/>
        </p:nvSpPr>
        <p:spPr>
          <a:xfrm flipH="1">
            <a:off x="-172759" y="-249610"/>
            <a:ext cx="2384245" cy="2092704"/>
          </a:xfrm>
          <a:custGeom>
            <a:avLst/>
            <a:gdLst/>
            <a:ahLst/>
            <a:cxnLst/>
            <a:rect l="l" t="t" r="r" b="b"/>
            <a:pathLst>
              <a:path w="4107415" h="3605168">
                <a:moveTo>
                  <a:pt x="4107414" y="0"/>
                </a:moveTo>
                <a:lnTo>
                  <a:pt x="0" y="0"/>
                </a:lnTo>
                <a:lnTo>
                  <a:pt x="0" y="3605168"/>
                </a:lnTo>
                <a:lnTo>
                  <a:pt x="4107414" y="3605168"/>
                </a:lnTo>
                <a:lnTo>
                  <a:pt x="410741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7"/>
          <p:cNvSpPr/>
          <p:nvPr/>
        </p:nvSpPr>
        <p:spPr>
          <a:xfrm>
            <a:off x="15582496" y="-1445728"/>
            <a:ext cx="3124498" cy="3298415"/>
          </a:xfrm>
          <a:custGeom>
            <a:avLst/>
            <a:gdLst/>
            <a:ahLst/>
            <a:cxnLst/>
            <a:rect l="l" t="t" r="r" b="b"/>
            <a:pathLst>
              <a:path w="3124498" h="3298415">
                <a:moveTo>
                  <a:pt x="0" y="0"/>
                </a:moveTo>
                <a:lnTo>
                  <a:pt x="3124499" y="0"/>
                </a:lnTo>
                <a:lnTo>
                  <a:pt x="3124499" y="3298415"/>
                </a:lnTo>
                <a:lnTo>
                  <a:pt x="0" y="32984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8"/>
          <p:cNvSpPr/>
          <p:nvPr/>
        </p:nvSpPr>
        <p:spPr>
          <a:xfrm>
            <a:off x="227018" y="8818077"/>
            <a:ext cx="1560573" cy="1288182"/>
          </a:xfrm>
          <a:custGeom>
            <a:avLst/>
            <a:gdLst/>
            <a:ahLst/>
            <a:cxnLst/>
            <a:rect l="l" t="t" r="r" b="b"/>
            <a:pathLst>
              <a:path w="2936082" h="2423602">
                <a:moveTo>
                  <a:pt x="0" y="0"/>
                </a:moveTo>
                <a:lnTo>
                  <a:pt x="2936082" y="0"/>
                </a:lnTo>
                <a:lnTo>
                  <a:pt x="2936082" y="2423602"/>
                </a:lnTo>
                <a:lnTo>
                  <a:pt x="0" y="2423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Freeform 12"/>
          <p:cNvSpPr/>
          <p:nvPr/>
        </p:nvSpPr>
        <p:spPr>
          <a:xfrm>
            <a:off x="16321830" y="8674187"/>
            <a:ext cx="1450445" cy="1431985"/>
          </a:xfrm>
          <a:custGeom>
            <a:avLst/>
            <a:gdLst/>
            <a:ahLst/>
            <a:cxnLst/>
            <a:rect l="l" t="t" r="r" b="b"/>
            <a:pathLst>
              <a:path w="1125062" h="1110743">
                <a:moveTo>
                  <a:pt x="0" y="0"/>
                </a:moveTo>
                <a:lnTo>
                  <a:pt x="1125062" y="0"/>
                </a:lnTo>
                <a:lnTo>
                  <a:pt x="1125062" y="1110743"/>
                </a:lnTo>
                <a:lnTo>
                  <a:pt x="0" y="11107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246FD87-3B2D-CD6A-F8E6-B7C41545846E}"/>
              </a:ext>
            </a:extLst>
          </p:cNvPr>
          <p:cNvPicPr>
            <a:picLocks noChangeAspect="1"/>
          </p:cNvPicPr>
          <p:nvPr/>
        </p:nvPicPr>
        <p:blipFill>
          <a:blip r:embed="rId15"/>
          <a:stretch>
            <a:fillRect/>
          </a:stretch>
        </p:blipFill>
        <p:spPr>
          <a:xfrm>
            <a:off x="8005651" y="2118336"/>
            <a:ext cx="8984624" cy="6699741"/>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does she stay healthy?</a:t>
            </a:r>
          </a:p>
        </p:txBody>
      </p:sp>
      <p:sp>
        <p:nvSpPr>
          <p:cNvPr id="35" name="Rounded Rectangular Callout 34"/>
          <p:cNvSpPr/>
          <p:nvPr/>
        </p:nvSpPr>
        <p:spPr>
          <a:xfrm>
            <a:off x="10972800" y="3238500"/>
            <a:ext cx="6029494"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She does morning exercise.</a:t>
            </a:r>
          </a:p>
        </p:txBody>
      </p:sp>
      <p:sp>
        <p:nvSpPr>
          <p:cNvPr id="21"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8"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6F0F61D7-1CF5-4CCF-9703-616EC89C657A}"/>
              </a:ext>
            </a:extLst>
          </p:cNvPr>
          <p:cNvPicPr>
            <a:picLocks noChangeAspect="1"/>
          </p:cNvPicPr>
          <p:nvPr/>
        </p:nvPicPr>
        <p:blipFill>
          <a:blip r:embed="rId15"/>
          <a:stretch>
            <a:fillRect/>
          </a:stretch>
        </p:blipFill>
        <p:spPr>
          <a:xfrm>
            <a:off x="1591135" y="3655480"/>
            <a:ext cx="5762166" cy="38351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8C594861-5845-4CC6-A07F-27D18F17A7CF}"/>
              </a:ext>
            </a:extLst>
          </p:cNvPr>
          <p:cNvSpPr txBox="1"/>
          <p:nvPr/>
        </p:nvSpPr>
        <p:spPr>
          <a:xfrm>
            <a:off x="2143418" y="7898984"/>
            <a:ext cx="4996882" cy="646331"/>
          </a:xfrm>
          <a:prstGeom prst="rect">
            <a:avLst/>
          </a:prstGeom>
          <a:noFill/>
        </p:spPr>
        <p:txBody>
          <a:bodyPr wrap="none" rtlCol="0">
            <a:spAutoFit/>
          </a:bodyPr>
          <a:lstStyle/>
          <a:p>
            <a:pPr algn="ctr"/>
            <a:r>
              <a:rPr lang="en-US" sz="3600" dirty="0">
                <a:latin typeface="Adobe Gothic Std B" panose="020B0800000000000000" pitchFamily="34" charset="-128"/>
                <a:ea typeface="Adobe Gothic Std B" panose="020B0800000000000000" pitchFamily="34" charset="-128"/>
              </a:rPr>
              <a:t>a. do morning exercise</a:t>
            </a:r>
          </a:p>
        </p:txBody>
      </p:sp>
    </p:spTree>
    <p:extLst>
      <p:ext uri="{BB962C8B-B14F-4D97-AF65-F5344CB8AC3E}">
        <p14:creationId xmlns:p14="http://schemas.microsoft.com/office/powerpoint/2010/main" val="3371009576"/>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does he stay healthy?</a:t>
            </a:r>
          </a:p>
        </p:txBody>
      </p:sp>
      <p:sp>
        <p:nvSpPr>
          <p:cNvPr id="35" name="Rounded Rectangular Callout 34"/>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He plays sports.</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EA3C0ED-DF3C-4BD3-B5C2-9CFEA9F4E3D4}"/>
              </a:ext>
            </a:extLst>
          </p:cNvPr>
          <p:cNvPicPr>
            <a:picLocks noChangeAspect="1"/>
          </p:cNvPicPr>
          <p:nvPr/>
        </p:nvPicPr>
        <p:blipFill>
          <a:blip r:embed="rId15"/>
          <a:stretch>
            <a:fillRect/>
          </a:stretch>
        </p:blipFill>
        <p:spPr>
          <a:xfrm>
            <a:off x="1857475" y="3748853"/>
            <a:ext cx="5374147" cy="358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D1F2F019-8746-40D6-B659-337D43F6AFB6}"/>
              </a:ext>
            </a:extLst>
          </p:cNvPr>
          <p:cNvSpPr txBox="1"/>
          <p:nvPr/>
        </p:nvSpPr>
        <p:spPr>
          <a:xfrm>
            <a:off x="3030351" y="7638808"/>
            <a:ext cx="302839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b. play sports</a:t>
            </a:r>
          </a:p>
        </p:txBody>
      </p:sp>
    </p:spTree>
    <p:extLst>
      <p:ext uri="{BB962C8B-B14F-4D97-AF65-F5344CB8AC3E}">
        <p14:creationId xmlns:p14="http://schemas.microsoft.com/office/powerpoint/2010/main" val="2549775014"/>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does she stay healthy?</a:t>
            </a:r>
          </a:p>
        </p:txBody>
      </p:sp>
      <p:sp>
        <p:nvSpPr>
          <p:cNvPr id="35" name="Rounded Rectangular Callout 34"/>
          <p:cNvSpPr/>
          <p:nvPr/>
        </p:nvSpPr>
        <p:spPr>
          <a:xfrm>
            <a:off x="11201400" y="3238500"/>
            <a:ext cx="5481358"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She drinks fresh juice.</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37D508B7-2A9A-4AB2-81BE-BC991A3FE720}"/>
              </a:ext>
            </a:extLst>
          </p:cNvPr>
          <p:cNvPicPr>
            <a:picLocks noChangeAspect="1"/>
          </p:cNvPicPr>
          <p:nvPr/>
        </p:nvPicPr>
        <p:blipFill>
          <a:blip r:embed="rId15"/>
          <a:stretch>
            <a:fillRect/>
          </a:stretch>
        </p:blipFill>
        <p:spPr>
          <a:xfrm>
            <a:off x="2188870" y="3771900"/>
            <a:ext cx="5126329" cy="3417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5743520B-D794-4EBB-B06C-A275C9BFEB25}"/>
              </a:ext>
            </a:extLst>
          </p:cNvPr>
          <p:cNvSpPr txBox="1"/>
          <p:nvPr/>
        </p:nvSpPr>
        <p:spPr>
          <a:xfrm>
            <a:off x="2971800" y="7593874"/>
            <a:ext cx="404790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c. drink fresh juice</a:t>
            </a:r>
          </a:p>
        </p:txBody>
      </p:sp>
    </p:spTree>
    <p:extLst>
      <p:ext uri="{BB962C8B-B14F-4D97-AF65-F5344CB8AC3E}">
        <p14:creationId xmlns:p14="http://schemas.microsoft.com/office/powerpoint/2010/main" val="94526222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does he stay healthy?</a:t>
            </a:r>
          </a:p>
        </p:txBody>
      </p:sp>
      <p:sp>
        <p:nvSpPr>
          <p:cNvPr id="35" name="Rounded Rectangular Callout 34"/>
          <p:cNvSpPr/>
          <p:nvPr/>
        </p:nvSpPr>
        <p:spPr>
          <a:xfrm>
            <a:off x="11353800" y="3238500"/>
            <a:ext cx="4983053"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He eats healthy food.</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897CBB1A-A0AA-4EA5-82A1-2DECC5C5B22C}"/>
              </a:ext>
            </a:extLst>
          </p:cNvPr>
          <p:cNvPicPr>
            <a:picLocks noChangeAspect="1"/>
          </p:cNvPicPr>
          <p:nvPr/>
        </p:nvPicPr>
        <p:blipFill>
          <a:blip r:embed="rId15"/>
          <a:stretch>
            <a:fillRect/>
          </a:stretch>
        </p:blipFill>
        <p:spPr>
          <a:xfrm>
            <a:off x="2133600" y="3820799"/>
            <a:ext cx="5400254" cy="3601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4FB2DE77-46C2-4920-B1A4-7BCA8310678D}"/>
              </a:ext>
            </a:extLst>
          </p:cNvPr>
          <p:cNvSpPr txBox="1"/>
          <p:nvPr/>
        </p:nvSpPr>
        <p:spPr>
          <a:xfrm>
            <a:off x="2960064" y="7749722"/>
            <a:ext cx="4195379"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d. eat healthy food</a:t>
            </a:r>
          </a:p>
        </p:txBody>
      </p:sp>
    </p:spTree>
    <p:extLst>
      <p:ext uri="{BB962C8B-B14F-4D97-AF65-F5344CB8AC3E}">
        <p14:creationId xmlns:p14="http://schemas.microsoft.com/office/powerpoint/2010/main" val="321465851"/>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talk.</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8" name="Picture 7"/>
          <p:cNvPicPr>
            <a:picLocks noChangeAspect="1"/>
          </p:cNvPicPr>
          <p:nvPr/>
        </p:nvPicPr>
        <p:blipFill>
          <a:blip r:embed="rId12"/>
          <a:stretch>
            <a:fillRect/>
          </a:stretch>
        </p:blipFill>
        <p:spPr>
          <a:xfrm>
            <a:off x="1474568" y="2819419"/>
            <a:ext cx="15338865" cy="495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4" name="Group 43"/>
          <p:cNvGrpSpPr/>
          <p:nvPr/>
        </p:nvGrpSpPr>
        <p:grpSpPr>
          <a:xfrm>
            <a:off x="4505891" y="2963877"/>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does your _____ stay healthy?</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391523" y="319689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0"/>
            <a:stretch>
              <a:fillRect/>
            </a:stretch>
          </a:blipFill>
        </p:spPr>
        <p:txBody>
          <a:bodyPr/>
          <a:lstStyle/>
          <a:p>
            <a:endParaRPr lang="en-US"/>
          </a:p>
        </p:txBody>
      </p:sp>
      <p:pic>
        <p:nvPicPr>
          <p:cNvPr id="8" name="Picture 7"/>
          <p:cNvPicPr>
            <a:picLocks noChangeAspect="1"/>
          </p:cNvPicPr>
          <p:nvPr/>
        </p:nvPicPr>
        <p:blipFill>
          <a:blip r:embed="rId11"/>
          <a:stretch>
            <a:fillRect/>
          </a:stretch>
        </p:blipFill>
        <p:spPr>
          <a:xfrm>
            <a:off x="1474568" y="2819419"/>
            <a:ext cx="15338865" cy="495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4" name="Group 43"/>
          <p:cNvGrpSpPr/>
          <p:nvPr/>
        </p:nvGrpSpPr>
        <p:grpSpPr>
          <a:xfrm>
            <a:off x="4505891" y="2963877"/>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does your _____ stay healthy?</a:t>
              </a:r>
              <a:endParaRPr lang="en-US" sz="2400"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391523" y="319689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158085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51177" y="1130444"/>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855199" y="8473934"/>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57930" y="236836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5892342" y="7014214"/>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3333FF"/>
                </a:solidFill>
                <a:latin typeface="Segoe UI Black" panose="020B0A02040204020203" pitchFamily="34" charset="0"/>
                <a:ea typeface="Segoe UI Black" panose="020B0A02040204020203" pitchFamily="34" charset="0"/>
              </a:rPr>
              <a:t>Table </a:t>
            </a:r>
            <a:r>
              <a:rPr lang="en-US" sz="7200">
                <a:solidFill>
                  <a:srgbClr val="3333FF"/>
                </a:solidFill>
                <a:latin typeface="Segoe UI Black" panose="020B0A02040204020203" pitchFamily="34" charset="0"/>
                <a:ea typeface="Segoe UI Black" panose="020B0A02040204020203" pitchFamily="34" charset="0"/>
              </a:rPr>
              <a:t>of contents</a:t>
            </a:r>
            <a:endParaRPr lang="en-US" sz="7200" dirty="0">
              <a:solidFill>
                <a:srgbClr val="3333FF"/>
              </a:solidFill>
              <a:latin typeface="Segoe UI Black" panose="020B0A02040204020203" pitchFamily="34" charset="0"/>
              <a:ea typeface="Segoe UI Black" panose="020B0A02040204020203" pitchFamily="34" charset="0"/>
            </a:endParaRPr>
          </a:p>
        </p:txBody>
      </p:sp>
      <p:grpSp>
        <p:nvGrpSpPr>
          <p:cNvPr id="55" name="Group 54"/>
          <p:cNvGrpSpPr/>
          <p:nvPr/>
        </p:nvGrpSpPr>
        <p:grpSpPr>
          <a:xfrm>
            <a:off x="3586926" y="1824959"/>
            <a:ext cx="11065142" cy="1373680"/>
            <a:chOff x="3412858" y="1965635"/>
            <a:chExt cx="11065142" cy="1373680"/>
          </a:xfrm>
        </p:grpSpPr>
        <p:grpSp>
          <p:nvGrpSpPr>
            <p:cNvPr id="38" name="Group 37"/>
            <p:cNvGrpSpPr/>
            <p:nvPr/>
          </p:nvGrpSpPr>
          <p:grpSpPr>
            <a:xfrm>
              <a:off x="5190117" y="2501115"/>
              <a:ext cx="9287883" cy="838200"/>
              <a:chOff x="5190117" y="2185486"/>
              <a:chExt cx="9287883" cy="838200"/>
            </a:xfrm>
          </p:grpSpPr>
          <p:sp>
            <p:nvSpPr>
              <p:cNvPr id="16" name="Rounded Rectangle 15"/>
              <p:cNvSpPr/>
              <p:nvPr/>
            </p:nvSpPr>
            <p:spPr>
              <a:xfrm>
                <a:off x="5190117" y="218548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5294717" y="2281421"/>
                <a:ext cx="85153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Warm-up and Review</a:t>
                </a:r>
              </a:p>
            </p:txBody>
          </p:sp>
        </p:grpSp>
        <p:grpSp>
          <p:nvGrpSpPr>
            <p:cNvPr id="37" name="Group 36"/>
            <p:cNvGrpSpPr/>
            <p:nvPr/>
          </p:nvGrpSpPr>
          <p:grpSpPr>
            <a:xfrm>
              <a:off x="3412858" y="1965635"/>
              <a:ext cx="1373680" cy="1373680"/>
              <a:chOff x="2939013" y="1803132"/>
              <a:chExt cx="1373680" cy="1373680"/>
            </a:xfrm>
          </p:grpSpPr>
          <p:sp>
            <p:nvSpPr>
              <p:cNvPr id="35" name="Teardrop 34"/>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1</a:t>
                </a:r>
              </a:p>
            </p:txBody>
          </p:sp>
        </p:grpSp>
      </p:grpSp>
      <p:grpSp>
        <p:nvGrpSpPr>
          <p:cNvPr id="56" name="Group 55"/>
          <p:cNvGrpSpPr/>
          <p:nvPr/>
        </p:nvGrpSpPr>
        <p:grpSpPr>
          <a:xfrm>
            <a:off x="3586926" y="3306465"/>
            <a:ext cx="11065142" cy="1373680"/>
            <a:chOff x="3412858" y="3466361"/>
            <a:chExt cx="11065142" cy="1373680"/>
          </a:xfrm>
        </p:grpSpPr>
        <p:grpSp>
          <p:nvGrpSpPr>
            <p:cNvPr id="39" name="Group 38"/>
            <p:cNvGrpSpPr/>
            <p:nvPr/>
          </p:nvGrpSpPr>
          <p:grpSpPr>
            <a:xfrm>
              <a:off x="5190117" y="4001841"/>
              <a:ext cx="9287883" cy="838200"/>
              <a:chOff x="5190117" y="3734101"/>
              <a:chExt cx="9287883" cy="838200"/>
            </a:xfrm>
          </p:grpSpPr>
          <p:sp>
            <p:nvSpPr>
              <p:cNvPr id="20" name="Rectangle 19"/>
              <p:cNvSpPr/>
              <p:nvPr/>
            </p:nvSpPr>
            <p:spPr>
              <a:xfrm>
                <a:off x="5294717" y="3830036"/>
                <a:ext cx="85736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1: Look, listen and repeat.</a:t>
                </a:r>
              </a:p>
            </p:txBody>
          </p:sp>
          <p:sp>
            <p:nvSpPr>
              <p:cNvPr id="22" name="Rounded Rectangle 21"/>
              <p:cNvSpPr/>
              <p:nvPr/>
            </p:nvSpPr>
            <p:spPr>
              <a:xfrm>
                <a:off x="5190117" y="373410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12858" y="3466361"/>
              <a:ext cx="1373680" cy="1373680"/>
              <a:chOff x="2939013" y="1803132"/>
              <a:chExt cx="1373680" cy="1373680"/>
            </a:xfrm>
          </p:grpSpPr>
          <p:sp>
            <p:nvSpPr>
              <p:cNvPr id="44" name="Teardrop 43"/>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2</a:t>
                </a:r>
              </a:p>
            </p:txBody>
          </p:sp>
        </p:grpSp>
      </p:grpSp>
      <p:grpSp>
        <p:nvGrpSpPr>
          <p:cNvPr id="57" name="Group 56"/>
          <p:cNvGrpSpPr/>
          <p:nvPr/>
        </p:nvGrpSpPr>
        <p:grpSpPr>
          <a:xfrm>
            <a:off x="3586926" y="4787971"/>
            <a:ext cx="10996751" cy="1373680"/>
            <a:chOff x="3412858" y="5030647"/>
            <a:chExt cx="10996751" cy="1373680"/>
          </a:xfrm>
        </p:grpSpPr>
        <p:grpSp>
          <p:nvGrpSpPr>
            <p:cNvPr id="40" name="Group 39"/>
            <p:cNvGrpSpPr/>
            <p:nvPr/>
          </p:nvGrpSpPr>
          <p:grpSpPr>
            <a:xfrm>
              <a:off x="5121726" y="5566127"/>
              <a:ext cx="9287883" cy="838200"/>
              <a:chOff x="5121726" y="5282716"/>
              <a:chExt cx="9287883" cy="838200"/>
            </a:xfrm>
          </p:grpSpPr>
          <p:sp>
            <p:nvSpPr>
              <p:cNvPr id="24" name="Rectangle 23"/>
              <p:cNvSpPr/>
              <p:nvPr/>
            </p:nvSpPr>
            <p:spPr>
              <a:xfrm>
                <a:off x="5294717" y="5378651"/>
                <a:ext cx="806055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2: Listen, point and say.</a:t>
                </a:r>
              </a:p>
            </p:txBody>
          </p:sp>
          <p:sp>
            <p:nvSpPr>
              <p:cNvPr id="26" name="Rounded Rectangle 25"/>
              <p:cNvSpPr/>
              <p:nvPr/>
            </p:nvSpPr>
            <p:spPr>
              <a:xfrm>
                <a:off x="5121726" y="528271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412858" y="5030647"/>
              <a:ext cx="1373680" cy="1373680"/>
              <a:chOff x="2939013" y="1803132"/>
              <a:chExt cx="1373680" cy="1373680"/>
            </a:xfrm>
          </p:grpSpPr>
          <p:sp>
            <p:nvSpPr>
              <p:cNvPr id="47" name="Teardrop 46"/>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3</a:t>
                </a:r>
              </a:p>
            </p:txBody>
          </p:sp>
        </p:grpSp>
      </p:grpSp>
      <p:grpSp>
        <p:nvGrpSpPr>
          <p:cNvPr id="58" name="Group 57"/>
          <p:cNvGrpSpPr/>
          <p:nvPr/>
        </p:nvGrpSpPr>
        <p:grpSpPr>
          <a:xfrm>
            <a:off x="3586926" y="6269477"/>
            <a:ext cx="11114148" cy="1373680"/>
            <a:chOff x="3412858" y="6327374"/>
            <a:chExt cx="11114148" cy="1373680"/>
          </a:xfrm>
        </p:grpSpPr>
        <p:grpSp>
          <p:nvGrpSpPr>
            <p:cNvPr id="41" name="Group 40"/>
            <p:cNvGrpSpPr/>
            <p:nvPr/>
          </p:nvGrpSpPr>
          <p:grpSpPr>
            <a:xfrm>
              <a:off x="5239123" y="6862854"/>
              <a:ext cx="9287883" cy="838200"/>
              <a:chOff x="5239123" y="6831331"/>
              <a:chExt cx="9287883" cy="838200"/>
            </a:xfrm>
          </p:grpSpPr>
          <p:sp>
            <p:nvSpPr>
              <p:cNvPr id="33" name="Rounded Rectangle 32"/>
              <p:cNvSpPr/>
              <p:nvPr/>
            </p:nvSpPr>
            <p:spPr>
              <a:xfrm>
                <a:off x="5239123" y="683133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294717" y="6927266"/>
                <a:ext cx="806055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3: Let’s talk.</a:t>
                </a:r>
              </a:p>
            </p:txBody>
          </p:sp>
        </p:grpSp>
        <p:grpSp>
          <p:nvGrpSpPr>
            <p:cNvPr id="49" name="Group 48"/>
            <p:cNvGrpSpPr/>
            <p:nvPr/>
          </p:nvGrpSpPr>
          <p:grpSpPr>
            <a:xfrm>
              <a:off x="3412858" y="6327374"/>
              <a:ext cx="1373680" cy="1373680"/>
              <a:chOff x="2939013" y="1803132"/>
              <a:chExt cx="1373680" cy="1373680"/>
            </a:xfrm>
          </p:grpSpPr>
          <p:sp>
            <p:nvSpPr>
              <p:cNvPr id="50" name="Teardrop 49"/>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4</a:t>
                </a:r>
              </a:p>
            </p:txBody>
          </p:sp>
        </p:grpSp>
      </p:grpSp>
      <p:grpSp>
        <p:nvGrpSpPr>
          <p:cNvPr id="59" name="Group 58"/>
          <p:cNvGrpSpPr/>
          <p:nvPr/>
        </p:nvGrpSpPr>
        <p:grpSpPr>
          <a:xfrm>
            <a:off x="3586926" y="7750984"/>
            <a:ext cx="11093952" cy="1373680"/>
            <a:chOff x="3412858" y="7891660"/>
            <a:chExt cx="11093952" cy="1373680"/>
          </a:xfrm>
        </p:grpSpPr>
        <p:grpSp>
          <p:nvGrpSpPr>
            <p:cNvPr id="42" name="Group 41"/>
            <p:cNvGrpSpPr/>
            <p:nvPr/>
          </p:nvGrpSpPr>
          <p:grpSpPr>
            <a:xfrm>
              <a:off x="5218927" y="8427140"/>
              <a:ext cx="9287883" cy="838200"/>
              <a:chOff x="5218927" y="8379947"/>
              <a:chExt cx="9287883" cy="838200"/>
            </a:xfrm>
          </p:grpSpPr>
          <p:sp>
            <p:nvSpPr>
              <p:cNvPr id="28" name="Rectangle 27"/>
              <p:cNvSpPr/>
              <p:nvPr/>
            </p:nvSpPr>
            <p:spPr>
              <a:xfrm>
                <a:off x="5294717" y="8475882"/>
                <a:ext cx="6213281"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Fun corner and Wrap-up</a:t>
                </a:r>
              </a:p>
            </p:txBody>
          </p:sp>
          <p:sp>
            <p:nvSpPr>
              <p:cNvPr id="30" name="Rounded Rectangle 29"/>
              <p:cNvSpPr/>
              <p:nvPr/>
            </p:nvSpPr>
            <p:spPr>
              <a:xfrm>
                <a:off x="5218927" y="8379947"/>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412858" y="7891660"/>
              <a:ext cx="1373680" cy="1373680"/>
              <a:chOff x="2939013" y="1803132"/>
              <a:chExt cx="1373680" cy="1373680"/>
            </a:xfrm>
          </p:grpSpPr>
          <p:sp>
            <p:nvSpPr>
              <p:cNvPr id="53" name="Teardrop 52"/>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5</a:t>
                </a:r>
              </a:p>
            </p:txBody>
          </p:sp>
        </p:grpSp>
      </p:grpSp>
    </p:spTree>
    <p:extLst>
      <p:ext uri="{BB962C8B-B14F-4D97-AF65-F5344CB8AC3E}">
        <p14:creationId xmlns:p14="http://schemas.microsoft.com/office/powerpoint/2010/main" val="2031157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5" y="887737"/>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8" name="Picture 17"/>
          <p:cNvPicPr>
            <a:picLocks/>
          </p:cNvPicPr>
          <p:nvPr/>
        </p:nvPicPr>
        <p:blipFill rotWithShape="1">
          <a:blip r:embed="rId12"/>
          <a:srcRect l="3800" t="14618" r="68878" b="11520"/>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8" name="Group 7"/>
          <p:cNvGrpSpPr/>
          <p:nvPr/>
        </p:nvGrpSpPr>
        <p:grpSpPr>
          <a:xfrm>
            <a:off x="1888152" y="1915079"/>
            <a:ext cx="7865448" cy="875081"/>
            <a:chOff x="8775589" y="2175897"/>
            <a:chExt cx="7865448" cy="875081"/>
          </a:xfrm>
        </p:grpSpPr>
        <p:sp>
          <p:nvSpPr>
            <p:cNvPr id="5" name="Rounded Rectangular Callout 4"/>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9" name="Group 8"/>
          <p:cNvGrpSpPr/>
          <p:nvPr/>
        </p:nvGrpSpPr>
        <p:grpSpPr>
          <a:xfrm>
            <a:off x="10058400" y="8075676"/>
            <a:ext cx="4060447" cy="877824"/>
            <a:chOff x="11084629" y="7669152"/>
            <a:chExt cx="4060447" cy="877824"/>
          </a:xfrm>
        </p:grpSpPr>
        <p:sp>
          <p:nvSpPr>
            <p:cNvPr id="25" name="Rounded Rectangular Callout 24"/>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pic>
        <p:nvPicPr>
          <p:cNvPr id="28" name="Picture 27"/>
          <p:cNvPicPr>
            <a:picLocks/>
          </p:cNvPicPr>
          <p:nvPr/>
        </p:nvPicPr>
        <p:blipFill rotWithShape="1">
          <a:blip r:embed="rId5"/>
          <a:srcRect l="30854" t="17998" r="41824" b="8140"/>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31" name="Group 30"/>
          <p:cNvGrpSpPr/>
          <p:nvPr/>
        </p:nvGrpSpPr>
        <p:grpSpPr>
          <a:xfrm>
            <a:off x="1888152" y="1915079"/>
            <a:ext cx="7865448" cy="875081"/>
            <a:chOff x="8775589" y="2175897"/>
            <a:chExt cx="7865448" cy="875081"/>
          </a:xfrm>
        </p:grpSpPr>
        <p:sp>
          <p:nvSpPr>
            <p:cNvPr id="32" name="Rounded Rectangular Callout 31"/>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36" name="Group 35"/>
          <p:cNvGrpSpPr/>
          <p:nvPr/>
        </p:nvGrpSpPr>
        <p:grpSpPr>
          <a:xfrm>
            <a:off x="10058400" y="8075676"/>
            <a:ext cx="4060447" cy="877824"/>
            <a:chOff x="11084629" y="7669152"/>
            <a:chExt cx="4060447" cy="877824"/>
          </a:xfrm>
        </p:grpSpPr>
        <p:sp>
          <p:nvSpPr>
            <p:cNvPr id="37" name="Rounded Rectangular Callout 36"/>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8" name="Rectangle 37"/>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
        <p:nvSpPr>
          <p:cNvPr id="40"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1"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2"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3"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2"/>
            <a:stretch>
              <a:fillRect/>
            </a:stretch>
          </a:blipFill>
        </p:spPr>
        <p:txBody>
          <a:bodyPr/>
          <a:lstStyle/>
          <a:p>
            <a:endParaRPr lang="en-US"/>
          </a:p>
        </p:txBody>
      </p:sp>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9" name="Picture 18"/>
          <p:cNvPicPr>
            <a:picLocks/>
          </p:cNvPicPr>
          <p:nvPr/>
        </p:nvPicPr>
        <p:blipFill rotWithShape="1">
          <a:blip r:embed="rId12"/>
          <a:srcRect l="2063" t="1382" r="2063" b="3407"/>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0" name="Group 19"/>
          <p:cNvGrpSpPr/>
          <p:nvPr/>
        </p:nvGrpSpPr>
        <p:grpSpPr>
          <a:xfrm>
            <a:off x="1888152" y="1915079"/>
            <a:ext cx="7865448" cy="875081"/>
            <a:chOff x="8775589" y="2175897"/>
            <a:chExt cx="7865448" cy="875081"/>
          </a:xfrm>
        </p:grpSpPr>
        <p:sp>
          <p:nvSpPr>
            <p:cNvPr id="21" name="Rounded Rectangular Callout 20"/>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7" name="Group 26"/>
          <p:cNvGrpSpPr/>
          <p:nvPr/>
        </p:nvGrpSpPr>
        <p:grpSpPr>
          <a:xfrm>
            <a:off x="10058400" y="8075676"/>
            <a:ext cx="4060447" cy="877824"/>
            <a:chOff x="11084629" y="7669152"/>
            <a:chExt cx="4060447" cy="877824"/>
          </a:xfrm>
        </p:grpSpPr>
        <p:sp>
          <p:nvSpPr>
            <p:cNvPr id="32" name="Rounded Rectangular Callout 31"/>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3" name="Rectangle 32"/>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8" name="Picture 17"/>
          <p:cNvPicPr>
            <a:picLocks/>
          </p:cNvPicPr>
          <p:nvPr/>
        </p:nvPicPr>
        <p:blipFill rotWithShape="1">
          <a:blip r:embed="rId12"/>
          <a:srcRect l="71948" t="22492" r="730" b="3646"/>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9" name="Group 18"/>
          <p:cNvGrpSpPr/>
          <p:nvPr/>
        </p:nvGrpSpPr>
        <p:grpSpPr>
          <a:xfrm>
            <a:off x="1888152" y="1915079"/>
            <a:ext cx="7865448" cy="875081"/>
            <a:chOff x="8775589" y="2175897"/>
            <a:chExt cx="7865448" cy="875081"/>
          </a:xfrm>
        </p:grpSpPr>
        <p:sp>
          <p:nvSpPr>
            <p:cNvPr id="20" name="Rounded Rectangular Callout 19"/>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10058400" y="8075676"/>
            <a:ext cx="4060447" cy="877824"/>
            <a:chOff x="11084629" y="7669152"/>
            <a:chExt cx="4060447" cy="877824"/>
          </a:xfrm>
        </p:grpSpPr>
        <p:sp>
          <p:nvSpPr>
            <p:cNvPr id="27" name="Rounded Rectangular Callout 26"/>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2" name="Rectangle 31"/>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861730" y="9258300"/>
            <a:ext cx="20011459"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330114" y="997904"/>
            <a:ext cx="15627771" cy="1477328"/>
          </a:xfrm>
          <a:prstGeom prst="rect">
            <a:avLst/>
          </a:prstGeom>
        </p:spPr>
        <p:txBody>
          <a:bodyPr lIns="0" tIns="0" rIns="0" bIns="0" rtlCol="0" anchor="t">
            <a:spAutoFit/>
          </a:bodyPr>
          <a:lstStyle/>
          <a:p>
            <a:pPr algn="ctr"/>
            <a:r>
              <a:rPr lang="en-US" sz="9600" dirty="0">
                <a:solidFill>
                  <a:srgbClr val="FF0000"/>
                </a:solidFill>
                <a:latin typeface="Rockwell Extra Bold" panose="02060903040505020403" pitchFamily="18" charset="0"/>
              </a:rPr>
              <a:t>LET’S PLAY A GAME.</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7218315" y="4363404"/>
            <a:ext cx="4015593" cy="7170703"/>
          </a:xfrm>
          <a:custGeom>
            <a:avLst/>
            <a:gdLst/>
            <a:ahLst/>
            <a:cxnLst/>
            <a:rect l="l" t="t" r="r" b="b"/>
            <a:pathLst>
              <a:path w="4015593" h="7170703">
                <a:moveTo>
                  <a:pt x="0" y="0"/>
                </a:moveTo>
                <a:lnTo>
                  <a:pt x="4015594" y="0"/>
                </a:lnTo>
                <a:lnTo>
                  <a:pt x="4015594" y="7170703"/>
                </a:lnTo>
                <a:lnTo>
                  <a:pt x="0" y="7170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2281131" y="4374628"/>
            <a:ext cx="4621965" cy="7002977"/>
          </a:xfrm>
          <a:custGeom>
            <a:avLst/>
            <a:gdLst/>
            <a:ahLst/>
            <a:cxnLst/>
            <a:rect l="l" t="t" r="r" b="b"/>
            <a:pathLst>
              <a:path w="4621965" h="7002977">
                <a:moveTo>
                  <a:pt x="0" y="0"/>
                </a:moveTo>
                <a:lnTo>
                  <a:pt x="4621965" y="0"/>
                </a:lnTo>
                <a:lnTo>
                  <a:pt x="4621965" y="7002977"/>
                </a:lnTo>
                <a:lnTo>
                  <a:pt x="0" y="7002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1548234" y="4374628"/>
            <a:ext cx="4458635" cy="7573053"/>
          </a:xfrm>
          <a:custGeom>
            <a:avLst/>
            <a:gdLst/>
            <a:ahLst/>
            <a:cxnLst/>
            <a:rect l="l" t="t" r="r" b="b"/>
            <a:pathLst>
              <a:path w="4458635" h="7573053">
                <a:moveTo>
                  <a:pt x="0" y="0"/>
                </a:moveTo>
                <a:lnTo>
                  <a:pt x="4458635" y="0"/>
                </a:lnTo>
                <a:lnTo>
                  <a:pt x="4458635" y="7573054"/>
                </a:lnTo>
                <a:lnTo>
                  <a:pt x="0" y="75730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4125611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4">
              <a:alphaModFix amt="35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3"/>
          <p:cNvGrpSpPr/>
          <p:nvPr/>
        </p:nvGrpSpPr>
        <p:grpSpPr>
          <a:xfrm>
            <a:off x="1" y="9258300"/>
            <a:ext cx="18288000"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hlinkClick r:id="rId6" action="ppaction://hlinksldjump"/>
          </p:cNvPr>
          <p:cNvSpPr txBox="1"/>
          <p:nvPr/>
        </p:nvSpPr>
        <p:spPr>
          <a:xfrm>
            <a:off x="1330114" y="0"/>
            <a:ext cx="15627771" cy="1354217"/>
          </a:xfrm>
          <a:prstGeom prst="rect">
            <a:avLst/>
          </a:prstGeom>
        </p:spPr>
        <p:txBody>
          <a:bodyPr lIns="0" tIns="0" rIns="0" bIns="0" rtlCol="0" anchor="t">
            <a:spAutoFit/>
          </a:bodyPr>
          <a:lstStyle/>
          <a:p>
            <a:pPr algn="ctr"/>
            <a:r>
              <a:rPr lang="en-US" sz="8800" dirty="0">
                <a:solidFill>
                  <a:srgbClr val="FF0000"/>
                </a:solidFill>
                <a:latin typeface="Rockwell Extra Bold" panose="02060903040505020403" pitchFamily="18" charset="0"/>
              </a:rPr>
              <a:t>LUCKY FRUITS</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4">
              <a:alphaModFix amt="3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3">
            <a:hlinkClick r:id="rId7" action="ppaction://hlinksldjump"/>
          </p:cNvPr>
          <p:cNvSpPr/>
          <p:nvPr/>
        </p:nvSpPr>
        <p:spPr>
          <a:xfrm>
            <a:off x="12496800" y="1514229"/>
            <a:ext cx="3200400" cy="3291840"/>
          </a:xfrm>
          <a:custGeom>
            <a:avLst/>
            <a:gdLst/>
            <a:ahLst/>
            <a:cxnLst/>
            <a:rect l="l" t="t" r="r" b="b"/>
            <a:pathLst>
              <a:path w="6196071" h="6338691">
                <a:moveTo>
                  <a:pt x="0" y="0"/>
                </a:moveTo>
                <a:lnTo>
                  <a:pt x="6196070" y="0"/>
                </a:lnTo>
                <a:lnTo>
                  <a:pt x="6196070" y="6338692"/>
                </a:lnTo>
                <a:lnTo>
                  <a:pt x="0" y="6338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4">
            <a:hlinkClick r:id="rId10" action="ppaction://hlinksldjump"/>
          </p:cNvPr>
          <p:cNvSpPr/>
          <p:nvPr/>
        </p:nvSpPr>
        <p:spPr>
          <a:xfrm>
            <a:off x="2438400" y="5585460"/>
            <a:ext cx="3200400" cy="3291840"/>
          </a:xfrm>
          <a:custGeom>
            <a:avLst/>
            <a:gdLst/>
            <a:ahLst/>
            <a:cxnLst/>
            <a:rect l="l" t="t" r="r" b="b"/>
            <a:pathLst>
              <a:path w="6117789" h="6722845">
                <a:moveTo>
                  <a:pt x="0" y="0"/>
                </a:moveTo>
                <a:lnTo>
                  <a:pt x="6117789" y="0"/>
                </a:lnTo>
                <a:lnTo>
                  <a:pt x="6117789" y="6722844"/>
                </a:lnTo>
                <a:lnTo>
                  <a:pt x="0" y="67228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5">
            <a:hlinkClick r:id="rId13" action="ppaction://hlinksldjump"/>
          </p:cNvPr>
          <p:cNvSpPr/>
          <p:nvPr/>
        </p:nvSpPr>
        <p:spPr>
          <a:xfrm>
            <a:off x="7397807" y="5585460"/>
            <a:ext cx="3200400" cy="3291840"/>
          </a:xfrm>
          <a:custGeom>
            <a:avLst/>
            <a:gdLst/>
            <a:ahLst/>
            <a:cxnLst/>
            <a:rect l="l" t="t" r="r" b="b"/>
            <a:pathLst>
              <a:path w="5923943" h="7498662">
                <a:moveTo>
                  <a:pt x="0" y="0"/>
                </a:moveTo>
                <a:lnTo>
                  <a:pt x="5923943" y="0"/>
                </a:lnTo>
                <a:lnTo>
                  <a:pt x="5923943" y="7498662"/>
                </a:lnTo>
                <a:lnTo>
                  <a:pt x="0" y="7498662"/>
                </a:lnTo>
                <a:lnTo>
                  <a:pt x="0" y="0"/>
                </a:lnTo>
                <a:close/>
              </a:path>
            </a:pathLst>
          </a:custGeom>
          <a:blipFill>
            <a:blip r:embed="rId14"/>
            <a:stretch>
              <a:fillRect/>
            </a:stretch>
          </a:blipFill>
        </p:spPr>
        <p:txBody>
          <a:bodyPr/>
          <a:lstStyle/>
          <a:p>
            <a:endParaRPr lang="en-US"/>
          </a:p>
        </p:txBody>
      </p:sp>
      <p:sp>
        <p:nvSpPr>
          <p:cNvPr id="11" name="6">
            <a:hlinkClick r:id="rId15" action="ppaction://hlinksldjump"/>
          </p:cNvPr>
          <p:cNvSpPr/>
          <p:nvPr/>
        </p:nvSpPr>
        <p:spPr>
          <a:xfrm>
            <a:off x="12496800" y="5585460"/>
            <a:ext cx="3200400" cy="3291840"/>
          </a:xfrm>
          <a:custGeom>
            <a:avLst/>
            <a:gdLst/>
            <a:ahLst/>
            <a:cxnLst/>
            <a:rect l="l" t="t" r="r" b="b"/>
            <a:pathLst>
              <a:path w="4719162" h="7505625">
                <a:moveTo>
                  <a:pt x="0" y="0"/>
                </a:moveTo>
                <a:lnTo>
                  <a:pt x="4719162" y="0"/>
                </a:lnTo>
                <a:lnTo>
                  <a:pt x="4719162" y="7505626"/>
                </a:lnTo>
                <a:lnTo>
                  <a:pt x="0" y="75056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2">
            <a:hlinkClick r:id="rId18" action="ppaction://hlinksldjump"/>
          </p:cNvPr>
          <p:cNvSpPr/>
          <p:nvPr/>
        </p:nvSpPr>
        <p:spPr>
          <a:xfrm>
            <a:off x="7397808" y="1514229"/>
            <a:ext cx="3200400" cy="3291840"/>
          </a:xfrm>
          <a:custGeom>
            <a:avLst/>
            <a:gdLst/>
            <a:ahLst/>
            <a:cxnLst/>
            <a:rect l="l" t="t" r="r" b="b"/>
            <a:pathLst>
              <a:path w="5223392" h="7825307">
                <a:moveTo>
                  <a:pt x="0" y="0"/>
                </a:moveTo>
                <a:lnTo>
                  <a:pt x="5223392" y="0"/>
                </a:lnTo>
                <a:lnTo>
                  <a:pt x="5223392" y="7825308"/>
                </a:lnTo>
                <a:lnTo>
                  <a:pt x="0" y="782530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1">
            <a:hlinkClick r:id="rId21" action="ppaction://hlinksldjump"/>
          </p:cNvPr>
          <p:cNvSpPr/>
          <p:nvPr/>
        </p:nvSpPr>
        <p:spPr>
          <a:xfrm>
            <a:off x="2438400" y="1514229"/>
            <a:ext cx="3200400" cy="3291840"/>
          </a:xfrm>
          <a:custGeom>
            <a:avLst/>
            <a:gdLst/>
            <a:ahLst/>
            <a:cxnLst/>
            <a:rect l="l" t="t" r="r" b="b"/>
            <a:pathLst>
              <a:path w="5636095" h="7100592">
                <a:moveTo>
                  <a:pt x="0" y="0"/>
                </a:moveTo>
                <a:lnTo>
                  <a:pt x="5636095" y="0"/>
                </a:lnTo>
                <a:lnTo>
                  <a:pt x="5636095" y="7100592"/>
                </a:lnTo>
                <a:lnTo>
                  <a:pt x="0" y="710059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extLst>
      <p:ext uri="{BB962C8B-B14F-4D97-AF65-F5344CB8AC3E}">
        <p14:creationId xmlns:p14="http://schemas.microsoft.com/office/powerpoint/2010/main" val="640828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12"/>
                                        </p:tgtEl>
                                        <p:attrNameLst>
                                          <p:attrName>ppt_w</p:attrName>
                                        </p:attrNameLst>
                                      </p:cBhvr>
                                      <p:tavLst>
                                        <p:tav tm="0">
                                          <p:val>
                                            <p:strVal val="ppt_w"/>
                                          </p:val>
                                        </p:tav>
                                        <p:tav tm="100000">
                                          <p:val>
                                            <p:fltVal val="0"/>
                                          </p:val>
                                        </p:tav>
                                      </p:tavLst>
                                    </p:anim>
                                    <p:anim calcmode="lin" valueType="num">
                                      <p:cBhvr>
                                        <p:cTn id="16" dur="1000"/>
                                        <p:tgtEl>
                                          <p:spTgt spid="12"/>
                                        </p:tgtEl>
                                        <p:attrNameLst>
                                          <p:attrName>ppt_h</p:attrName>
                                        </p:attrNameLst>
                                      </p:cBhvr>
                                      <p:tavLst>
                                        <p:tav tm="0">
                                          <p:val>
                                            <p:strVal val="ppt_h"/>
                                          </p:val>
                                        </p:tav>
                                        <p:tav tm="100000">
                                          <p:val>
                                            <p:fltVal val="0"/>
                                          </p:val>
                                        </p:tav>
                                      </p:tavLst>
                                    </p:anim>
                                    <p:anim calcmode="lin" valueType="num">
                                      <p:cBhvr>
                                        <p:cTn id="17" dur="1000"/>
                                        <p:tgtEl>
                                          <p:spTgt spid="12"/>
                                        </p:tgtEl>
                                        <p:attrNameLst>
                                          <p:attrName>style.rotation</p:attrName>
                                        </p:attrNameLst>
                                      </p:cBhvr>
                                      <p:tavLst>
                                        <p:tav tm="0">
                                          <p:val>
                                            <p:fltVal val="0"/>
                                          </p:val>
                                        </p:tav>
                                        <p:tav tm="100000">
                                          <p:val>
                                            <p:fltVal val="90"/>
                                          </p:val>
                                        </p:tav>
                                      </p:tavLst>
                                    </p:anim>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9"/>
                                        </p:tgtEl>
                                        <p:attrNameLst>
                                          <p:attrName>ppt_w</p:attrName>
                                        </p:attrNameLst>
                                      </p:cBhvr>
                                      <p:tavLst>
                                        <p:tav tm="0">
                                          <p:val>
                                            <p:strVal val="ppt_w"/>
                                          </p:val>
                                        </p:tav>
                                        <p:tav tm="100000">
                                          <p:val>
                                            <p:fltVal val="0"/>
                                          </p:val>
                                        </p:tav>
                                      </p:tavLst>
                                    </p:anim>
                                    <p:anim calcmode="lin" valueType="num">
                                      <p:cBhvr>
                                        <p:cTn id="34" dur="1000"/>
                                        <p:tgtEl>
                                          <p:spTgt spid="9"/>
                                        </p:tgtEl>
                                        <p:attrNameLst>
                                          <p:attrName>ppt_h</p:attrName>
                                        </p:attrNameLst>
                                      </p:cBhvr>
                                      <p:tavLst>
                                        <p:tav tm="0">
                                          <p:val>
                                            <p:strVal val="ppt_h"/>
                                          </p:val>
                                        </p:tav>
                                        <p:tav tm="100000">
                                          <p:val>
                                            <p:fltVal val="0"/>
                                          </p:val>
                                        </p:tav>
                                      </p:tavLst>
                                    </p:anim>
                                    <p:anim calcmode="lin" valueType="num">
                                      <p:cBhvr>
                                        <p:cTn id="35" dur="1000"/>
                                        <p:tgtEl>
                                          <p:spTgt spid="9"/>
                                        </p:tgtEl>
                                        <p:attrNameLst>
                                          <p:attrName>style.rotation</p:attrName>
                                        </p:attrNameLst>
                                      </p:cBhvr>
                                      <p:tavLst>
                                        <p:tav tm="0">
                                          <p:val>
                                            <p:fltVal val="0"/>
                                          </p:val>
                                        </p:tav>
                                        <p:tav tm="100000">
                                          <p:val>
                                            <p:fltVal val="90"/>
                                          </p:val>
                                        </p:tav>
                                      </p:tavLst>
                                    </p:anim>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10"/>
                                        </p:tgtEl>
                                        <p:attrNameLst>
                                          <p:attrName>ppt_w</p:attrName>
                                        </p:attrNameLst>
                                      </p:cBhvr>
                                      <p:tavLst>
                                        <p:tav tm="0">
                                          <p:val>
                                            <p:strVal val="ppt_w"/>
                                          </p:val>
                                        </p:tav>
                                        <p:tav tm="100000">
                                          <p:val>
                                            <p:fltVal val="0"/>
                                          </p:val>
                                        </p:tav>
                                      </p:tavLst>
                                    </p:anim>
                                    <p:anim calcmode="lin" valueType="num">
                                      <p:cBhvr>
                                        <p:cTn id="43" dur="1000"/>
                                        <p:tgtEl>
                                          <p:spTgt spid="10"/>
                                        </p:tgtEl>
                                        <p:attrNameLst>
                                          <p:attrName>ppt_h</p:attrName>
                                        </p:attrNameLst>
                                      </p:cBhvr>
                                      <p:tavLst>
                                        <p:tav tm="0">
                                          <p:val>
                                            <p:strVal val="ppt_h"/>
                                          </p:val>
                                        </p:tav>
                                        <p:tav tm="100000">
                                          <p:val>
                                            <p:fltVal val="0"/>
                                          </p:val>
                                        </p:tav>
                                      </p:tavLst>
                                    </p:anim>
                                    <p:anim calcmode="lin" valueType="num">
                                      <p:cBhvr>
                                        <p:cTn id="44" dur="1000"/>
                                        <p:tgtEl>
                                          <p:spTgt spid="10"/>
                                        </p:tgtEl>
                                        <p:attrNameLst>
                                          <p:attrName>style.rotation</p:attrName>
                                        </p:attrNameLst>
                                      </p:cBhvr>
                                      <p:tavLst>
                                        <p:tav tm="0">
                                          <p:val>
                                            <p:fltVal val="0"/>
                                          </p:val>
                                        </p:tav>
                                        <p:tav tm="100000">
                                          <p:val>
                                            <p:fltVal val="90"/>
                                          </p:val>
                                        </p:tav>
                                      </p:tavLst>
                                    </p:anim>
                                    <p:animEffect transition="out" filter="fade">
                                      <p:cBhvr>
                                        <p:cTn id="45" dur="1000"/>
                                        <p:tgtEl>
                                          <p:spTgt spid="10"/>
                                        </p:tgtEl>
                                      </p:cBhvr>
                                    </p:animEffect>
                                    <p:set>
                                      <p:cBhvr>
                                        <p:cTn id="46"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1"/>
                                        </p:tgtEl>
                                        <p:attrNameLst>
                                          <p:attrName>ppt_w</p:attrName>
                                        </p:attrNameLst>
                                      </p:cBhvr>
                                      <p:tavLst>
                                        <p:tav tm="0">
                                          <p:val>
                                            <p:strVal val="ppt_w"/>
                                          </p:val>
                                        </p:tav>
                                        <p:tav tm="100000">
                                          <p:val>
                                            <p:fltVal val="0"/>
                                          </p:val>
                                        </p:tav>
                                      </p:tavLst>
                                    </p:anim>
                                    <p:anim calcmode="lin" valueType="num">
                                      <p:cBhvr>
                                        <p:cTn id="52" dur="1000"/>
                                        <p:tgtEl>
                                          <p:spTgt spid="11"/>
                                        </p:tgtEl>
                                        <p:attrNameLst>
                                          <p:attrName>ppt_h</p:attrName>
                                        </p:attrNameLst>
                                      </p:cBhvr>
                                      <p:tavLst>
                                        <p:tav tm="0">
                                          <p:val>
                                            <p:strVal val="ppt_h"/>
                                          </p:val>
                                        </p:tav>
                                        <p:tav tm="100000">
                                          <p:val>
                                            <p:fltVal val="0"/>
                                          </p:val>
                                        </p:tav>
                                      </p:tavLst>
                                    </p:anim>
                                    <p:anim calcmode="lin" valueType="num">
                                      <p:cBhvr>
                                        <p:cTn id="53" dur="1000"/>
                                        <p:tgtEl>
                                          <p:spTgt spid="11"/>
                                        </p:tgtEl>
                                        <p:attrNameLst>
                                          <p:attrName>style.rotation</p:attrName>
                                        </p:attrNameLst>
                                      </p:cBhvr>
                                      <p:tavLst>
                                        <p:tav tm="0">
                                          <p:val>
                                            <p:fltVal val="0"/>
                                          </p:val>
                                        </p:tav>
                                        <p:tav tm="100000">
                                          <p:val>
                                            <p:fltVal val="90"/>
                                          </p:val>
                                        </p:tav>
                                      </p:tavLst>
                                    </p:anim>
                                    <p:animEffect transition="out" filter="fade">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1811000" y="1974155"/>
            <a:ext cx="6196071" cy="6338691"/>
          </a:xfrm>
          <a:custGeom>
            <a:avLst/>
            <a:gdLst/>
            <a:ahLst/>
            <a:cxnLst/>
            <a:rect l="l" t="t" r="r" b="b"/>
            <a:pathLst>
              <a:path w="6196071" h="6338691">
                <a:moveTo>
                  <a:pt x="0" y="0"/>
                </a:moveTo>
                <a:lnTo>
                  <a:pt x="6196070" y="0"/>
                </a:lnTo>
                <a:lnTo>
                  <a:pt x="6196070" y="6338692"/>
                </a:lnTo>
                <a:lnTo>
                  <a:pt x="0" y="63386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5" name="Picture 14"/>
          <p:cNvPicPr>
            <a:picLocks noChangeAspect="1"/>
          </p:cNvPicPr>
          <p:nvPr/>
        </p:nvPicPr>
        <p:blipFill>
          <a:blip r:embed="rId8"/>
          <a:stretch>
            <a:fillRect/>
          </a:stretch>
        </p:blipFill>
        <p:spPr>
          <a:xfrm>
            <a:off x="-1" y="9334500"/>
            <a:ext cx="18288001" cy="952500"/>
          </a:xfrm>
          <a:prstGeom prst="rect">
            <a:avLst/>
          </a:prstGeom>
        </p:spPr>
      </p:pic>
      <p:pic>
        <p:nvPicPr>
          <p:cNvPr id="16" name="Picture 15"/>
          <p:cNvPicPr>
            <a:picLocks noChangeAspect="1"/>
          </p:cNvPicPr>
          <p:nvPr/>
        </p:nvPicPr>
        <p:blipFill>
          <a:blip r:embed="rId8"/>
          <a:stretch>
            <a:fillRect/>
          </a:stretch>
        </p:blipFill>
        <p:spPr>
          <a:xfrm>
            <a:off x="0" y="0"/>
            <a:ext cx="18288001" cy="952500"/>
          </a:xfrm>
          <a:prstGeom prst="rect">
            <a:avLst/>
          </a:prstGeom>
        </p:spPr>
      </p:pic>
      <p:pic>
        <p:nvPicPr>
          <p:cNvPr id="22" name="Picture 21"/>
          <p:cNvPicPr>
            <a:picLocks/>
          </p:cNvPicPr>
          <p:nvPr/>
        </p:nvPicPr>
        <p:blipFill>
          <a:blip r:embed="rId9"/>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3" name="Group 22"/>
          <p:cNvGrpSpPr/>
          <p:nvPr/>
        </p:nvGrpSpPr>
        <p:grpSpPr>
          <a:xfrm>
            <a:off x="1494880" y="1257300"/>
            <a:ext cx="8651993" cy="875081"/>
            <a:chOff x="8382317" y="2175897"/>
            <a:chExt cx="8651993" cy="875081"/>
          </a:xfrm>
        </p:grpSpPr>
        <p:sp>
          <p:nvSpPr>
            <p:cNvPr id="24" name="Rounded Rectangular Callout 23"/>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743137" y="2290272"/>
              <a:ext cx="793037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sister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6" name="Group 25"/>
          <p:cNvGrpSpPr/>
          <p:nvPr/>
        </p:nvGrpSpPr>
        <p:grpSpPr>
          <a:xfrm>
            <a:off x="6324600" y="8151876"/>
            <a:ext cx="4060447" cy="877824"/>
            <a:chOff x="11084629" y="7669152"/>
            <a:chExt cx="4060447" cy="877824"/>
          </a:xfrm>
        </p:grpSpPr>
        <p:sp>
          <p:nvSpPr>
            <p:cNvPr id="27" name="Rounded Rectangular Callout 26"/>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8" name="Rectangle 27"/>
            <p:cNvSpPr/>
            <p:nvPr/>
          </p:nvSpPr>
          <p:spPr>
            <a:xfrm>
              <a:off x="11316928" y="7754788"/>
              <a:ext cx="359585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She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40799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4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283011" y="1782078"/>
            <a:ext cx="6117789" cy="6722845"/>
          </a:xfrm>
          <a:custGeom>
            <a:avLst/>
            <a:gdLst/>
            <a:ahLst/>
            <a:cxnLst/>
            <a:rect l="l" t="t" r="r" b="b"/>
            <a:pathLst>
              <a:path w="6117789" h="6722845">
                <a:moveTo>
                  <a:pt x="0" y="0"/>
                </a:moveTo>
                <a:lnTo>
                  <a:pt x="6117789" y="0"/>
                </a:lnTo>
                <a:lnTo>
                  <a:pt x="6117789" y="6722844"/>
                </a:lnTo>
                <a:lnTo>
                  <a:pt x="0" y="67228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5" name="Picture 14"/>
          <p:cNvPicPr>
            <a:picLocks noChangeAspect="1"/>
          </p:cNvPicPr>
          <p:nvPr/>
        </p:nvPicPr>
        <p:blipFill>
          <a:blip r:embed="rId8"/>
          <a:stretch>
            <a:fillRect/>
          </a:stretch>
        </p:blipFill>
        <p:spPr>
          <a:xfrm>
            <a:off x="-1" y="9334500"/>
            <a:ext cx="18288001" cy="952500"/>
          </a:xfrm>
          <a:prstGeom prst="rect">
            <a:avLst/>
          </a:prstGeom>
        </p:spPr>
      </p:pic>
      <p:pic>
        <p:nvPicPr>
          <p:cNvPr id="16" name="Picture 15"/>
          <p:cNvPicPr>
            <a:picLocks noChangeAspect="1"/>
          </p:cNvPicPr>
          <p:nvPr/>
        </p:nvPicPr>
        <p:blipFill>
          <a:blip r:embed="rId8"/>
          <a:stretch>
            <a:fillRect/>
          </a:stretch>
        </p:blipFill>
        <p:spPr>
          <a:xfrm>
            <a:off x="0" y="0"/>
            <a:ext cx="18288001" cy="952500"/>
          </a:xfrm>
          <a:prstGeom prst="rect">
            <a:avLst/>
          </a:prstGeom>
        </p:spPr>
      </p:pic>
      <p:pic>
        <p:nvPicPr>
          <p:cNvPr id="17" name="Picture 21"/>
          <p:cNvPicPr>
            <a:picLocks noChangeAspect="1"/>
          </p:cNvPicPr>
          <p:nvPr/>
        </p:nvPicPr>
        <p:blipFill>
          <a:blip r:embed="rId9"/>
          <a:srcRect/>
          <a:stretch>
            <a:fillRect/>
          </a:stretch>
        </p:blipFill>
        <p:spPr>
          <a:xfrm>
            <a:off x="11938785" y="2742475"/>
            <a:ext cx="4596615" cy="4802050"/>
          </a:xfrm>
          <a:prstGeom prst="rect">
            <a:avLst/>
          </a:prstGeom>
        </p:spPr>
      </p:pic>
      <p:pic>
        <p:nvPicPr>
          <p:cNvPr id="18" name="Picture 21"/>
          <p:cNvPicPr>
            <a:picLocks noChangeAspect="1"/>
          </p:cNvPicPr>
          <p:nvPr/>
        </p:nvPicPr>
        <p:blipFill>
          <a:blip r:embed="rId9"/>
          <a:srcRect/>
          <a:stretch>
            <a:fillRect/>
          </a:stretch>
        </p:blipFill>
        <p:spPr>
          <a:xfrm>
            <a:off x="7543800" y="2742475"/>
            <a:ext cx="4596615" cy="4802050"/>
          </a:xfrm>
          <a:prstGeom prst="rect">
            <a:avLst/>
          </a:prstGeom>
        </p:spPr>
      </p:pic>
    </p:spTree>
    <p:extLst>
      <p:ext uri="{BB962C8B-B14F-4D97-AF65-F5344CB8AC3E}">
        <p14:creationId xmlns:p14="http://schemas.microsoft.com/office/powerpoint/2010/main" val="35015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3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2115800" y="1857394"/>
            <a:ext cx="5862162" cy="6572212"/>
          </a:xfrm>
          <a:custGeom>
            <a:avLst/>
            <a:gdLst/>
            <a:ahLst/>
            <a:cxnLst/>
            <a:rect l="l" t="t" r="r" b="b"/>
            <a:pathLst>
              <a:path w="4719162" h="7505625">
                <a:moveTo>
                  <a:pt x="0" y="0"/>
                </a:moveTo>
                <a:lnTo>
                  <a:pt x="4719162" y="0"/>
                </a:lnTo>
                <a:lnTo>
                  <a:pt x="4719162" y="7505626"/>
                </a:lnTo>
                <a:lnTo>
                  <a:pt x="0" y="75056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3" name="Picture 12"/>
          <p:cNvPicPr>
            <a:picLocks noChangeAspect="1"/>
          </p:cNvPicPr>
          <p:nvPr/>
        </p:nvPicPr>
        <p:blipFill>
          <a:blip r:embed="rId8"/>
          <a:stretch>
            <a:fillRect/>
          </a:stretch>
        </p:blipFill>
        <p:spPr>
          <a:xfrm>
            <a:off x="-1" y="9334500"/>
            <a:ext cx="18288001" cy="952500"/>
          </a:xfrm>
          <a:prstGeom prst="rect">
            <a:avLst/>
          </a:prstGeom>
        </p:spPr>
      </p:pic>
      <p:pic>
        <p:nvPicPr>
          <p:cNvPr id="14" name="Picture 13"/>
          <p:cNvPicPr>
            <a:picLocks noChangeAspect="1"/>
          </p:cNvPicPr>
          <p:nvPr/>
        </p:nvPicPr>
        <p:blipFill>
          <a:blip r:embed="rId8"/>
          <a:stretch>
            <a:fillRect/>
          </a:stretch>
        </p:blipFill>
        <p:spPr>
          <a:xfrm>
            <a:off x="0" y="0"/>
            <a:ext cx="18288001" cy="952500"/>
          </a:xfrm>
          <a:prstGeom prst="rect">
            <a:avLst/>
          </a:prstGeom>
        </p:spPr>
      </p:pic>
      <p:pic>
        <p:nvPicPr>
          <p:cNvPr id="15" name="Picture 14"/>
          <p:cNvPicPr>
            <a:picLocks/>
          </p:cNvPicPr>
          <p:nvPr/>
        </p:nvPicPr>
        <p:blipFill>
          <a:blip r:embed="rId9"/>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1494880"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550775" y="2290272"/>
              <a:ext cx="8315098"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brother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6324600"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445167" y="7754788"/>
              <a:ext cx="333937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4588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761129" y="2006074"/>
            <a:ext cx="5223392" cy="6274853"/>
          </a:xfrm>
          <a:custGeom>
            <a:avLst/>
            <a:gdLst/>
            <a:ahLst/>
            <a:cxnLst/>
            <a:rect l="l" t="t" r="r" b="b"/>
            <a:pathLst>
              <a:path w="5223392" h="7825307">
                <a:moveTo>
                  <a:pt x="0" y="0"/>
                </a:moveTo>
                <a:lnTo>
                  <a:pt x="5223392" y="0"/>
                </a:lnTo>
                <a:lnTo>
                  <a:pt x="5223392" y="7825308"/>
                </a:lnTo>
                <a:lnTo>
                  <a:pt x="0" y="7825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2" name="Picture 11"/>
          <p:cNvPicPr>
            <a:picLocks noChangeAspect="1"/>
          </p:cNvPicPr>
          <p:nvPr/>
        </p:nvPicPr>
        <p:blipFill>
          <a:blip r:embed="rId8"/>
          <a:stretch>
            <a:fillRect/>
          </a:stretch>
        </p:blipFill>
        <p:spPr>
          <a:xfrm>
            <a:off x="-1" y="9334500"/>
            <a:ext cx="18288001" cy="952500"/>
          </a:xfrm>
          <a:prstGeom prst="rect">
            <a:avLst/>
          </a:prstGeom>
        </p:spPr>
      </p:pic>
      <p:pic>
        <p:nvPicPr>
          <p:cNvPr id="13" name="Picture 12"/>
          <p:cNvPicPr>
            <a:picLocks noChangeAspect="1"/>
          </p:cNvPicPr>
          <p:nvPr/>
        </p:nvPicPr>
        <p:blipFill>
          <a:blip r:embed="rId8"/>
          <a:stretch>
            <a:fillRect/>
          </a:stretch>
        </p:blipFill>
        <p:spPr>
          <a:xfrm>
            <a:off x="0" y="0"/>
            <a:ext cx="18288001" cy="952500"/>
          </a:xfrm>
          <a:prstGeom prst="rect">
            <a:avLst/>
          </a:prstGeom>
        </p:spPr>
      </p:pic>
      <p:pic>
        <p:nvPicPr>
          <p:cNvPr id="16" name="Picture 15"/>
          <p:cNvPicPr>
            <a:picLocks/>
          </p:cNvPicPr>
          <p:nvPr/>
        </p:nvPicPr>
        <p:blipFill>
          <a:blip r:embed="rId9"/>
          <a:stretch>
            <a:fillRect/>
          </a:stretch>
        </p:blipFill>
        <p:spPr>
          <a:xfrm>
            <a:off x="9579353"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8559633"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679017" y="2290272"/>
              <a:ext cx="805861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sister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13389353"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316928" y="7754788"/>
              <a:ext cx="359585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She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35994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11" name="Freeform 11">
            <a:hlinkClick r:id="rId5" action="ppaction://hlinksldjump"/>
          </p:cNvPr>
          <p:cNvSpPr/>
          <p:nvPr/>
        </p:nvSpPr>
        <p:spPr>
          <a:xfrm>
            <a:off x="12573000" y="2087735"/>
            <a:ext cx="5411475" cy="6111531"/>
          </a:xfrm>
          <a:custGeom>
            <a:avLst/>
            <a:gdLst/>
            <a:ahLst/>
            <a:cxnLst/>
            <a:rect l="l" t="t" r="r" b="b"/>
            <a:pathLst>
              <a:path w="5923943" h="7498662">
                <a:moveTo>
                  <a:pt x="0" y="0"/>
                </a:moveTo>
                <a:lnTo>
                  <a:pt x="5923943" y="0"/>
                </a:lnTo>
                <a:lnTo>
                  <a:pt x="5923943" y="7498662"/>
                </a:lnTo>
                <a:lnTo>
                  <a:pt x="0" y="7498662"/>
                </a:lnTo>
                <a:lnTo>
                  <a:pt x="0" y="0"/>
                </a:lnTo>
                <a:close/>
              </a:path>
            </a:pathLst>
          </a:custGeom>
          <a:blipFill>
            <a:blip r:embed="rId6"/>
            <a:stretch>
              <a:fillRect/>
            </a:stretch>
          </a:blipFill>
        </p:spPr>
        <p:txBody>
          <a:bodyPr/>
          <a:lstStyle/>
          <a:p>
            <a:endParaRPr lang="en-US"/>
          </a:p>
        </p:txBody>
      </p:sp>
      <p:pic>
        <p:nvPicPr>
          <p:cNvPr id="12" name="Picture 11"/>
          <p:cNvPicPr>
            <a:picLocks noChangeAspect="1"/>
          </p:cNvPicPr>
          <p:nvPr/>
        </p:nvPicPr>
        <p:blipFill>
          <a:blip r:embed="rId7"/>
          <a:stretch>
            <a:fillRect/>
          </a:stretch>
        </p:blipFill>
        <p:spPr>
          <a:xfrm>
            <a:off x="-1" y="9334500"/>
            <a:ext cx="18288001" cy="952500"/>
          </a:xfrm>
          <a:prstGeom prst="rect">
            <a:avLst/>
          </a:prstGeom>
        </p:spPr>
      </p:pic>
      <p:pic>
        <p:nvPicPr>
          <p:cNvPr id="13" name="Picture 12"/>
          <p:cNvPicPr>
            <a:picLocks noChangeAspect="1"/>
          </p:cNvPicPr>
          <p:nvPr/>
        </p:nvPicPr>
        <p:blipFill>
          <a:blip r:embed="rId7"/>
          <a:stretch>
            <a:fillRect/>
          </a:stretch>
        </p:blipFill>
        <p:spPr>
          <a:xfrm>
            <a:off x="0" y="0"/>
            <a:ext cx="18288001" cy="952500"/>
          </a:xfrm>
          <a:prstGeom prst="rect">
            <a:avLst/>
          </a:prstGeom>
        </p:spPr>
      </p:pic>
      <p:pic>
        <p:nvPicPr>
          <p:cNvPr id="17" name="Picture 16"/>
          <p:cNvPicPr>
            <a:picLocks/>
          </p:cNvPicPr>
          <p:nvPr/>
        </p:nvPicPr>
        <p:blipFill>
          <a:blip r:embed="rId8"/>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1494880"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550775" y="2290272"/>
              <a:ext cx="8315098"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brother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6324600"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445168" y="7754788"/>
              <a:ext cx="333937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256806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pic>
        <p:nvPicPr>
          <p:cNvPr id="12" name="Picture 11"/>
          <p:cNvPicPr>
            <a:picLocks noChangeAspect="1"/>
          </p:cNvPicPr>
          <p:nvPr/>
        </p:nvPicPr>
        <p:blipFill>
          <a:blip r:embed="rId5"/>
          <a:stretch>
            <a:fillRect/>
          </a:stretch>
        </p:blipFill>
        <p:spPr>
          <a:xfrm>
            <a:off x="-1" y="9334500"/>
            <a:ext cx="18288001" cy="952500"/>
          </a:xfrm>
          <a:prstGeom prst="rect">
            <a:avLst/>
          </a:prstGeom>
        </p:spPr>
      </p:pic>
      <p:pic>
        <p:nvPicPr>
          <p:cNvPr id="13" name="Picture 12"/>
          <p:cNvPicPr>
            <a:picLocks noChangeAspect="1"/>
          </p:cNvPicPr>
          <p:nvPr/>
        </p:nvPicPr>
        <p:blipFill>
          <a:blip r:embed="rId5"/>
          <a:stretch>
            <a:fillRect/>
          </a:stretch>
        </p:blipFill>
        <p:spPr>
          <a:xfrm>
            <a:off x="0" y="0"/>
            <a:ext cx="18288001" cy="952500"/>
          </a:xfrm>
          <a:prstGeom prst="rect">
            <a:avLst/>
          </a:prstGeom>
        </p:spPr>
      </p:pic>
      <p:sp>
        <p:nvSpPr>
          <p:cNvPr id="6" name="Freeform 5">
            <a:hlinkClick r:id="rId6" action="ppaction://hlinksldjump"/>
          </p:cNvPr>
          <p:cNvSpPr/>
          <p:nvPr/>
        </p:nvSpPr>
        <p:spPr>
          <a:xfrm>
            <a:off x="0" y="1997516"/>
            <a:ext cx="5943601" cy="6291969"/>
          </a:xfrm>
          <a:custGeom>
            <a:avLst/>
            <a:gdLst/>
            <a:ahLst/>
            <a:cxnLst/>
            <a:rect l="l" t="t" r="r" b="b"/>
            <a:pathLst>
              <a:path w="5636095" h="7100592">
                <a:moveTo>
                  <a:pt x="0" y="0"/>
                </a:moveTo>
                <a:lnTo>
                  <a:pt x="5636095" y="0"/>
                </a:lnTo>
                <a:lnTo>
                  <a:pt x="5636095" y="7100592"/>
                </a:lnTo>
                <a:lnTo>
                  <a:pt x="0" y="7100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21"/>
          <p:cNvPicPr>
            <a:picLocks noChangeAspect="1"/>
          </p:cNvPicPr>
          <p:nvPr/>
        </p:nvPicPr>
        <p:blipFill>
          <a:blip r:embed="rId9"/>
          <a:srcRect/>
          <a:stretch>
            <a:fillRect/>
          </a:stretch>
        </p:blipFill>
        <p:spPr>
          <a:xfrm>
            <a:off x="11938785" y="2742475"/>
            <a:ext cx="4596615" cy="4802050"/>
          </a:xfrm>
          <a:prstGeom prst="rect">
            <a:avLst/>
          </a:prstGeom>
        </p:spPr>
      </p:pic>
      <p:pic>
        <p:nvPicPr>
          <p:cNvPr id="8" name="Picture 21"/>
          <p:cNvPicPr>
            <a:picLocks noChangeAspect="1"/>
          </p:cNvPicPr>
          <p:nvPr/>
        </p:nvPicPr>
        <p:blipFill>
          <a:blip r:embed="rId9"/>
          <a:srcRect/>
          <a:stretch>
            <a:fillRect/>
          </a:stretch>
        </p:blipFill>
        <p:spPr>
          <a:xfrm>
            <a:off x="7543800" y="2742475"/>
            <a:ext cx="4596615" cy="4802050"/>
          </a:xfrm>
          <a:prstGeom prst="rect">
            <a:avLst/>
          </a:prstGeom>
        </p:spPr>
      </p:pic>
    </p:spTree>
    <p:extLst>
      <p:ext uri="{BB962C8B-B14F-4D97-AF65-F5344CB8AC3E}">
        <p14:creationId xmlns:p14="http://schemas.microsoft.com/office/powerpoint/2010/main" val="31397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 y="9258300"/>
            <a:ext cx="18288000"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48726" y="2324100"/>
            <a:ext cx="17190548" cy="1231106"/>
          </a:xfrm>
          <a:prstGeom prst="rect">
            <a:avLst/>
          </a:prstGeom>
        </p:spPr>
        <p:txBody>
          <a:bodyPr lIns="0" tIns="0" rIns="0" bIns="0" rtlCol="0" anchor="t">
            <a:spAutoFit/>
          </a:bodyPr>
          <a:lstStyle/>
          <a:p>
            <a:pPr algn="ctr"/>
            <a:r>
              <a:rPr lang="en-US" sz="8000" dirty="0">
                <a:solidFill>
                  <a:srgbClr val="C00000"/>
                </a:solidFill>
                <a:latin typeface="Gill Sans Ultra Bold" panose="020B0A02020104020203" pitchFamily="34" charset="0"/>
              </a:rPr>
              <a:t>THANK YOU FOR PLAYING!</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7218315" y="4363404"/>
            <a:ext cx="4015593" cy="7170703"/>
          </a:xfrm>
          <a:custGeom>
            <a:avLst/>
            <a:gdLst/>
            <a:ahLst/>
            <a:cxnLst/>
            <a:rect l="l" t="t" r="r" b="b"/>
            <a:pathLst>
              <a:path w="4015593" h="7170703">
                <a:moveTo>
                  <a:pt x="0" y="0"/>
                </a:moveTo>
                <a:lnTo>
                  <a:pt x="4015594" y="0"/>
                </a:lnTo>
                <a:lnTo>
                  <a:pt x="4015594" y="7170703"/>
                </a:lnTo>
                <a:lnTo>
                  <a:pt x="0" y="7170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2281131" y="4374628"/>
            <a:ext cx="4621965" cy="7002977"/>
          </a:xfrm>
          <a:custGeom>
            <a:avLst/>
            <a:gdLst/>
            <a:ahLst/>
            <a:cxnLst/>
            <a:rect l="l" t="t" r="r" b="b"/>
            <a:pathLst>
              <a:path w="4621965" h="7002977">
                <a:moveTo>
                  <a:pt x="0" y="0"/>
                </a:moveTo>
                <a:lnTo>
                  <a:pt x="4621965" y="0"/>
                </a:lnTo>
                <a:lnTo>
                  <a:pt x="4621965" y="7002977"/>
                </a:lnTo>
                <a:lnTo>
                  <a:pt x="0" y="7002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1548234" y="4374628"/>
            <a:ext cx="4458635" cy="7573053"/>
          </a:xfrm>
          <a:custGeom>
            <a:avLst/>
            <a:gdLst/>
            <a:ahLst/>
            <a:cxnLst/>
            <a:rect l="l" t="t" r="r" b="b"/>
            <a:pathLst>
              <a:path w="4458635" h="7573053">
                <a:moveTo>
                  <a:pt x="0" y="0"/>
                </a:moveTo>
                <a:lnTo>
                  <a:pt x="4458635" y="0"/>
                </a:lnTo>
                <a:lnTo>
                  <a:pt x="4458635" y="7573054"/>
                </a:lnTo>
                <a:lnTo>
                  <a:pt x="0" y="75730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07958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24901"/>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74282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745228" cy="10286999"/>
          </a:xfrm>
          <a:prstGeom prst="rect">
            <a:avLst/>
          </a:prstGeom>
        </p:spPr>
      </p:pic>
      <p:sp>
        <p:nvSpPr>
          <p:cNvPr id="2" name="Freeform 2"/>
          <p:cNvSpPr/>
          <p:nvPr/>
        </p:nvSpPr>
        <p:spPr>
          <a:xfrm rot="-5048595">
            <a:off x="5748531" y="-2085281"/>
            <a:ext cx="13891591" cy="12919003"/>
          </a:xfrm>
          <a:custGeom>
            <a:avLst/>
            <a:gdLst/>
            <a:ahLst/>
            <a:cxnLst/>
            <a:rect l="l" t="t" r="r" b="b"/>
            <a:pathLst>
              <a:path w="13891591" h="12919003">
                <a:moveTo>
                  <a:pt x="0" y="0"/>
                </a:moveTo>
                <a:lnTo>
                  <a:pt x="13891591" y="0"/>
                </a:lnTo>
                <a:lnTo>
                  <a:pt x="13891591" y="12919004"/>
                </a:lnTo>
                <a:lnTo>
                  <a:pt x="0" y="12919004"/>
                </a:lnTo>
                <a:lnTo>
                  <a:pt x="0" y="0"/>
                </a:lnTo>
                <a:close/>
              </a:path>
            </a:pathLst>
          </a:custGeom>
          <a:blipFill>
            <a:blip r:embed="rId3">
              <a:extLst>
                <a:ext uri="{96DAC541-7B7A-43D3-8B79-37D633B846F1}">
                  <asvg:svgBlip xmlns:asvg="http://schemas.microsoft.com/office/drawing/2016/SVG/main" r:embed="rId4"/>
                </a:ext>
              </a:extLst>
            </a:blip>
            <a:stretch>
              <a:fillRect l="-52809" b="-39255"/>
            </a:stretch>
          </a:blipFill>
        </p:spPr>
        <p:txBody>
          <a:bodyPr/>
          <a:lstStyle/>
          <a:p>
            <a:endParaRPr lang="en-US"/>
          </a:p>
        </p:txBody>
      </p:sp>
      <p:sp>
        <p:nvSpPr>
          <p:cNvPr id="3" name="Freeform 3"/>
          <p:cNvSpPr/>
          <p:nvPr/>
        </p:nvSpPr>
        <p:spPr>
          <a:xfrm>
            <a:off x="12425774" y="3054899"/>
            <a:ext cx="3455654" cy="2388721"/>
          </a:xfrm>
          <a:custGeom>
            <a:avLst/>
            <a:gdLst/>
            <a:ahLst/>
            <a:cxnLst/>
            <a:rect l="l" t="t" r="r" b="b"/>
            <a:pathLst>
              <a:path w="4833527" h="3341176">
                <a:moveTo>
                  <a:pt x="0" y="0"/>
                </a:moveTo>
                <a:lnTo>
                  <a:pt x="4833527" y="0"/>
                </a:lnTo>
                <a:lnTo>
                  <a:pt x="4833527" y="3341175"/>
                </a:lnTo>
                <a:lnTo>
                  <a:pt x="0" y="3341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2897958" y="5835309"/>
            <a:ext cx="3087850" cy="3199844"/>
          </a:xfrm>
          <a:custGeom>
            <a:avLst/>
            <a:gdLst/>
            <a:ahLst/>
            <a:cxnLst/>
            <a:rect l="l" t="t" r="r" b="b"/>
            <a:pathLst>
              <a:path w="3087850" h="3199844">
                <a:moveTo>
                  <a:pt x="0" y="0"/>
                </a:moveTo>
                <a:lnTo>
                  <a:pt x="3087850" y="0"/>
                </a:lnTo>
                <a:lnTo>
                  <a:pt x="3087850" y="3199844"/>
                </a:lnTo>
                <a:lnTo>
                  <a:pt x="0" y="3199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177491">
            <a:off x="8928063" y="911079"/>
            <a:ext cx="3199257" cy="4114800"/>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0688629" y="8076976"/>
            <a:ext cx="2693273" cy="3447390"/>
          </a:xfrm>
          <a:custGeom>
            <a:avLst/>
            <a:gdLst/>
            <a:ahLst/>
            <a:cxnLst/>
            <a:rect l="l" t="t" r="r" b="b"/>
            <a:pathLst>
              <a:path w="2693273" h="3447390">
                <a:moveTo>
                  <a:pt x="0" y="0"/>
                </a:moveTo>
                <a:lnTo>
                  <a:pt x="2693274" y="0"/>
                </a:lnTo>
                <a:lnTo>
                  <a:pt x="2693274" y="3447390"/>
                </a:lnTo>
                <a:lnTo>
                  <a:pt x="0" y="34473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4505098" y="8730380"/>
            <a:ext cx="3782902" cy="2666946"/>
          </a:xfrm>
          <a:custGeom>
            <a:avLst/>
            <a:gdLst/>
            <a:ahLst/>
            <a:cxnLst/>
            <a:rect l="l" t="t" r="r" b="b"/>
            <a:pathLst>
              <a:path w="3782902" h="2666946">
                <a:moveTo>
                  <a:pt x="0" y="0"/>
                </a:moveTo>
                <a:lnTo>
                  <a:pt x="3782902" y="0"/>
                </a:lnTo>
                <a:lnTo>
                  <a:pt x="3782902" y="2666946"/>
                </a:lnTo>
                <a:lnTo>
                  <a:pt x="0" y="266694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1684045" y="-800391"/>
            <a:ext cx="2427826" cy="2902835"/>
          </a:xfrm>
          <a:custGeom>
            <a:avLst/>
            <a:gdLst/>
            <a:ahLst/>
            <a:cxnLst/>
            <a:rect l="l" t="t" r="r" b="b"/>
            <a:pathLst>
              <a:path w="2427826" h="2902835">
                <a:moveTo>
                  <a:pt x="0" y="0"/>
                </a:moveTo>
                <a:lnTo>
                  <a:pt x="2427826" y="0"/>
                </a:lnTo>
                <a:lnTo>
                  <a:pt x="2427826" y="2902836"/>
                </a:lnTo>
                <a:lnTo>
                  <a:pt x="0" y="29028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Freeform 9"/>
          <p:cNvSpPr/>
          <p:nvPr/>
        </p:nvSpPr>
        <p:spPr>
          <a:xfrm>
            <a:off x="16396549" y="5684950"/>
            <a:ext cx="2348679" cy="2207759"/>
          </a:xfrm>
          <a:custGeom>
            <a:avLst/>
            <a:gdLst/>
            <a:ahLst/>
            <a:cxnLst/>
            <a:rect l="l" t="t" r="r" b="b"/>
            <a:pathLst>
              <a:path w="2348679" h="2207759">
                <a:moveTo>
                  <a:pt x="0" y="0"/>
                </a:moveTo>
                <a:lnTo>
                  <a:pt x="2348679" y="0"/>
                </a:lnTo>
                <a:lnTo>
                  <a:pt x="2348679" y="2207759"/>
                </a:lnTo>
                <a:lnTo>
                  <a:pt x="0" y="22077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0" name="Freeform 10"/>
          <p:cNvSpPr/>
          <p:nvPr/>
        </p:nvSpPr>
        <p:spPr>
          <a:xfrm>
            <a:off x="16232665" y="2307389"/>
            <a:ext cx="1824892" cy="2393301"/>
          </a:xfrm>
          <a:custGeom>
            <a:avLst/>
            <a:gdLst/>
            <a:ahLst/>
            <a:cxnLst/>
            <a:rect l="l" t="t" r="r" b="b"/>
            <a:pathLst>
              <a:path w="1824892" h="2393301">
                <a:moveTo>
                  <a:pt x="0" y="0"/>
                </a:moveTo>
                <a:lnTo>
                  <a:pt x="1824892" y="0"/>
                </a:lnTo>
                <a:lnTo>
                  <a:pt x="1824892" y="2393301"/>
                </a:lnTo>
                <a:lnTo>
                  <a:pt x="0" y="23933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1" name="Freeform 11"/>
          <p:cNvSpPr/>
          <p:nvPr/>
        </p:nvSpPr>
        <p:spPr>
          <a:xfrm>
            <a:off x="13868744" y="54882"/>
            <a:ext cx="2572193" cy="2830474"/>
          </a:xfrm>
          <a:custGeom>
            <a:avLst/>
            <a:gdLst/>
            <a:ahLst/>
            <a:cxnLst/>
            <a:rect l="l" t="t" r="r" b="b"/>
            <a:pathLst>
              <a:path w="2572193" h="2830474">
                <a:moveTo>
                  <a:pt x="0" y="0"/>
                </a:moveTo>
                <a:lnTo>
                  <a:pt x="2572193" y="0"/>
                </a:lnTo>
                <a:lnTo>
                  <a:pt x="2572193" y="2830474"/>
                </a:lnTo>
                <a:lnTo>
                  <a:pt x="0" y="283047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2" name="Freeform 12"/>
          <p:cNvSpPr/>
          <p:nvPr/>
        </p:nvSpPr>
        <p:spPr>
          <a:xfrm>
            <a:off x="9552981" y="5443620"/>
            <a:ext cx="3172419" cy="2454659"/>
          </a:xfrm>
          <a:custGeom>
            <a:avLst/>
            <a:gdLst/>
            <a:ahLst/>
            <a:cxnLst/>
            <a:rect l="l" t="t" r="r" b="b"/>
            <a:pathLst>
              <a:path w="3172419" h="2454659">
                <a:moveTo>
                  <a:pt x="0" y="0"/>
                </a:moveTo>
                <a:lnTo>
                  <a:pt x="3172418" y="0"/>
                </a:lnTo>
                <a:lnTo>
                  <a:pt x="3172418" y="2454659"/>
                </a:lnTo>
                <a:lnTo>
                  <a:pt x="0" y="245465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3" name="TextBox 13"/>
          <p:cNvSpPr txBox="1"/>
          <p:nvPr/>
        </p:nvSpPr>
        <p:spPr>
          <a:xfrm>
            <a:off x="543710" y="3809802"/>
            <a:ext cx="9594828" cy="2667397"/>
          </a:xfrm>
          <a:prstGeom prst="rect">
            <a:avLst/>
          </a:prstGeom>
        </p:spPr>
        <p:txBody>
          <a:bodyPr wrap="square" lIns="0" tIns="0" rIns="0" bIns="0" rtlCol="0" anchor="t">
            <a:spAutoFit/>
          </a:bodyPr>
          <a:lstStyle/>
          <a:p>
            <a:pPr>
              <a:lnSpc>
                <a:spcPts val="10402"/>
              </a:lnSpc>
            </a:pPr>
            <a:r>
              <a:rPr lang="en-US" sz="9813" b="1" dirty="0">
                <a:solidFill>
                  <a:srgbClr val="00B050"/>
                </a:solidFill>
                <a:latin typeface="Comic Sans MS" panose="030F0702030302020204" pitchFamily="66" charset="0"/>
              </a:rPr>
              <a:t>Healthy and</a:t>
            </a:r>
          </a:p>
          <a:p>
            <a:pPr>
              <a:lnSpc>
                <a:spcPts val="10402"/>
              </a:lnSpc>
            </a:pPr>
            <a:r>
              <a:rPr lang="en-US" sz="9813" b="1" dirty="0">
                <a:solidFill>
                  <a:srgbClr val="00B050"/>
                </a:solidFill>
                <a:latin typeface="Comic Sans MS" panose="030F0702030302020204" pitchFamily="66" charset="0"/>
              </a:rPr>
              <a:t>unhealthy food</a:t>
            </a:r>
          </a:p>
        </p:txBody>
      </p:sp>
    </p:spTree>
    <p:extLst>
      <p:ext uri="{BB962C8B-B14F-4D97-AF65-F5344CB8AC3E}">
        <p14:creationId xmlns:p14="http://schemas.microsoft.com/office/powerpoint/2010/main" val="3049448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745228" cy="10286999"/>
          </a:xfrm>
          <a:prstGeom prst="rect">
            <a:avLst/>
          </a:prstGeom>
        </p:spPr>
      </p:pic>
      <p:sp>
        <p:nvSpPr>
          <p:cNvPr id="2" name="Freeform 2"/>
          <p:cNvSpPr/>
          <p:nvPr/>
        </p:nvSpPr>
        <p:spPr>
          <a:xfrm rot="637628">
            <a:off x="3688628" y="-7320310"/>
            <a:ext cx="24306792" cy="27415197"/>
          </a:xfrm>
          <a:custGeom>
            <a:avLst/>
            <a:gdLst/>
            <a:ahLst/>
            <a:cxnLst/>
            <a:rect l="l" t="t" r="r" b="b"/>
            <a:pathLst>
              <a:path w="23094804" h="27415197">
                <a:moveTo>
                  <a:pt x="0" y="0"/>
                </a:moveTo>
                <a:lnTo>
                  <a:pt x="23094804" y="0"/>
                </a:lnTo>
                <a:lnTo>
                  <a:pt x="23094804" y="27415197"/>
                </a:lnTo>
                <a:lnTo>
                  <a:pt x="0" y="27415197"/>
                </a:lnTo>
                <a:lnTo>
                  <a:pt x="0" y="0"/>
                </a:lnTo>
                <a:close/>
              </a:path>
            </a:pathLst>
          </a:custGeom>
          <a:blipFill>
            <a:blip r:embed="rId4">
              <a:extLst>
                <a:ext uri="{96DAC541-7B7A-43D3-8B79-37D633B846F1}">
                  <asvg:svgBlip xmlns:asvg="http://schemas.microsoft.com/office/drawing/2016/SVG/main" r:embed="rId5"/>
                </a:ext>
              </a:extLst>
            </a:blip>
            <a:stretch>
              <a:fillRect r="-40067"/>
            </a:stretch>
          </a:blipFill>
        </p:spPr>
        <p:txBody>
          <a:bodyPr/>
          <a:lstStyle/>
          <a:p>
            <a:endParaRPr lang="en-US"/>
          </a:p>
        </p:txBody>
      </p:sp>
      <p:sp>
        <p:nvSpPr>
          <p:cNvPr id="3" name="TextBox 3"/>
          <p:cNvSpPr txBox="1"/>
          <p:nvPr/>
        </p:nvSpPr>
        <p:spPr>
          <a:xfrm>
            <a:off x="0" y="1941983"/>
            <a:ext cx="5135588" cy="6403035"/>
          </a:xfrm>
          <a:prstGeom prst="rect">
            <a:avLst/>
          </a:prstGeom>
        </p:spPr>
        <p:txBody>
          <a:bodyPr lIns="0" tIns="0" rIns="0" bIns="0" rtlCol="0" anchor="t">
            <a:spAutoFit/>
          </a:bodyPr>
          <a:lstStyle/>
          <a:p>
            <a:pPr algn="ctr">
              <a:lnSpc>
                <a:spcPct val="150000"/>
              </a:lnSpc>
            </a:pPr>
            <a:r>
              <a:rPr lang="en-US" sz="9600" b="1" dirty="0">
                <a:solidFill>
                  <a:srgbClr val="009999"/>
                </a:solidFill>
                <a:latin typeface="Comic Sans MS" panose="030F0702030302020204" pitchFamily="66" charset="0"/>
              </a:rPr>
              <a:t>What's </a:t>
            </a:r>
          </a:p>
          <a:p>
            <a:pPr algn="ctr">
              <a:lnSpc>
                <a:spcPct val="150000"/>
              </a:lnSpc>
            </a:pPr>
            <a:r>
              <a:rPr lang="en-US" sz="9600" b="1" dirty="0">
                <a:solidFill>
                  <a:srgbClr val="009999"/>
                </a:solidFill>
                <a:latin typeface="Comic Sans MS" panose="030F0702030302020204" pitchFamily="66" charset="0"/>
              </a:rPr>
              <a:t>healthy </a:t>
            </a:r>
          </a:p>
          <a:p>
            <a:pPr algn="ctr">
              <a:lnSpc>
                <a:spcPct val="150000"/>
              </a:lnSpc>
            </a:pPr>
            <a:r>
              <a:rPr lang="en-US" sz="9600" b="1" dirty="0">
                <a:solidFill>
                  <a:srgbClr val="009999"/>
                </a:solidFill>
                <a:latin typeface="Comic Sans MS" panose="030F0702030302020204" pitchFamily="66" charset="0"/>
              </a:rPr>
              <a:t>food?</a:t>
            </a:r>
          </a:p>
        </p:txBody>
      </p:sp>
      <p:sp>
        <p:nvSpPr>
          <p:cNvPr id="4" name="Freeform 4"/>
          <p:cNvSpPr/>
          <p:nvPr/>
        </p:nvSpPr>
        <p:spPr>
          <a:xfrm rot="-2973863">
            <a:off x="15922449" y="2447449"/>
            <a:ext cx="4468470" cy="4513606"/>
          </a:xfrm>
          <a:custGeom>
            <a:avLst/>
            <a:gdLst/>
            <a:ahLst/>
            <a:cxnLst/>
            <a:rect l="l" t="t" r="r" b="b"/>
            <a:pathLst>
              <a:path w="4468470" h="4513606">
                <a:moveTo>
                  <a:pt x="0" y="0"/>
                </a:moveTo>
                <a:lnTo>
                  <a:pt x="4468470" y="0"/>
                </a:lnTo>
                <a:lnTo>
                  <a:pt x="4468470" y="4513606"/>
                </a:lnTo>
                <a:lnTo>
                  <a:pt x="0" y="4513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939421">
            <a:off x="15065330" y="6978901"/>
            <a:ext cx="5138067" cy="5324421"/>
          </a:xfrm>
          <a:custGeom>
            <a:avLst/>
            <a:gdLst/>
            <a:ahLst/>
            <a:cxnLst/>
            <a:rect l="l" t="t" r="r" b="b"/>
            <a:pathLst>
              <a:path w="5610200" h="5813678">
                <a:moveTo>
                  <a:pt x="0" y="0"/>
                </a:moveTo>
                <a:lnTo>
                  <a:pt x="5610200" y="0"/>
                </a:lnTo>
                <a:lnTo>
                  <a:pt x="5610200" y="5813678"/>
                </a:lnTo>
                <a:lnTo>
                  <a:pt x="0" y="58136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6248400" y="1621542"/>
            <a:ext cx="10275097" cy="7043916"/>
          </a:xfrm>
          <a:prstGeom prst="rect">
            <a:avLst/>
          </a:prstGeom>
        </p:spPr>
        <p:txBody>
          <a:bodyPr wrap="square" lIns="0" tIns="0" rIns="0" bIns="0" rtlCol="0" anchor="t">
            <a:spAutoFit/>
          </a:bodyPr>
          <a:lstStyle/>
          <a:p>
            <a:pPr>
              <a:lnSpc>
                <a:spcPct val="150000"/>
              </a:lnSpc>
            </a:pPr>
            <a:r>
              <a:rPr lang="en-US" sz="6103" b="1" dirty="0">
                <a:solidFill>
                  <a:srgbClr val="DB5A08"/>
                </a:solidFill>
                <a:latin typeface="Comic Sans MS" panose="030F0702030302020204" pitchFamily="66" charset="0"/>
              </a:rPr>
              <a:t>Healthy food is food that gives you all the nutrients you need to stay healthy, feel well and have plenty of energy.</a:t>
            </a:r>
          </a:p>
        </p:txBody>
      </p:sp>
    </p:spTree>
    <p:extLst>
      <p:ext uri="{BB962C8B-B14F-4D97-AF65-F5344CB8AC3E}">
        <p14:creationId xmlns:p14="http://schemas.microsoft.com/office/powerpoint/2010/main" val="20955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rot="704615">
            <a:off x="-14947515" y="-3639698"/>
            <a:ext cx="30072356" cy="23317180"/>
          </a:xfrm>
          <a:custGeom>
            <a:avLst/>
            <a:gdLst/>
            <a:ahLst/>
            <a:cxnLst/>
            <a:rect l="l" t="t" r="r" b="b"/>
            <a:pathLst>
              <a:path w="28455466" h="23317180">
                <a:moveTo>
                  <a:pt x="0" y="0"/>
                </a:moveTo>
                <a:lnTo>
                  <a:pt x="28455466" y="0"/>
                </a:lnTo>
                <a:lnTo>
                  <a:pt x="28455466" y="23317181"/>
                </a:lnTo>
                <a:lnTo>
                  <a:pt x="0" y="23317181"/>
                </a:lnTo>
                <a:lnTo>
                  <a:pt x="0" y="0"/>
                </a:lnTo>
                <a:close/>
              </a:path>
            </a:pathLst>
          </a:custGeom>
          <a:blipFill>
            <a:blip r:embed="rId4">
              <a:extLst>
                <a:ext uri="{96DAC541-7B7A-43D3-8B79-37D633B846F1}">
                  <asvg:svgBlip xmlns:asvg="http://schemas.microsoft.com/office/drawing/2016/SVG/main" r:embed="rId5"/>
                </a:ext>
              </a:extLst>
            </a:blip>
            <a:stretch>
              <a:fillRect l="-18839" b="-22911"/>
            </a:stretch>
          </a:blipFill>
        </p:spPr>
        <p:txBody>
          <a:bodyPr/>
          <a:lstStyle/>
          <a:p>
            <a:endParaRPr lang="en-US"/>
          </a:p>
        </p:txBody>
      </p:sp>
      <p:sp>
        <p:nvSpPr>
          <p:cNvPr id="3" name="Freeform 3"/>
          <p:cNvSpPr/>
          <p:nvPr/>
        </p:nvSpPr>
        <p:spPr>
          <a:xfrm>
            <a:off x="-1276601" y="8540056"/>
            <a:ext cx="5086601" cy="3586054"/>
          </a:xfrm>
          <a:custGeom>
            <a:avLst/>
            <a:gdLst/>
            <a:ahLst/>
            <a:cxnLst/>
            <a:rect l="l" t="t" r="r" b="b"/>
            <a:pathLst>
              <a:path w="5655167" h="3986893">
                <a:moveTo>
                  <a:pt x="0" y="0"/>
                </a:moveTo>
                <a:lnTo>
                  <a:pt x="5655167" y="0"/>
                </a:lnTo>
                <a:lnTo>
                  <a:pt x="5655167" y="3986892"/>
                </a:lnTo>
                <a:lnTo>
                  <a:pt x="0" y="39868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16505784" y="-1708770"/>
            <a:ext cx="4729655" cy="4114800"/>
          </a:xfrm>
          <a:custGeom>
            <a:avLst/>
            <a:gdLst/>
            <a:ahLst/>
            <a:cxnLst/>
            <a:rect l="l" t="t" r="r" b="b"/>
            <a:pathLst>
              <a:path w="4729655" h="4114800">
                <a:moveTo>
                  <a:pt x="0" y="0"/>
                </a:moveTo>
                <a:lnTo>
                  <a:pt x="4729656" y="0"/>
                </a:lnTo>
                <a:lnTo>
                  <a:pt x="47296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TextBox 5"/>
          <p:cNvSpPr txBox="1"/>
          <p:nvPr/>
        </p:nvSpPr>
        <p:spPr>
          <a:xfrm>
            <a:off x="11531918" y="1941983"/>
            <a:ext cx="6756082" cy="6403035"/>
          </a:xfrm>
          <a:prstGeom prst="rect">
            <a:avLst/>
          </a:prstGeom>
        </p:spPr>
        <p:txBody>
          <a:bodyPr lIns="0" tIns="0" rIns="0" bIns="0" rtlCol="0" anchor="t">
            <a:spAutoFit/>
          </a:bodyPr>
          <a:lstStyle/>
          <a:p>
            <a:pPr algn="ctr">
              <a:lnSpc>
                <a:spcPct val="150000"/>
              </a:lnSpc>
            </a:pPr>
            <a:r>
              <a:rPr lang="en-US" sz="9600" b="1" dirty="0">
                <a:solidFill>
                  <a:srgbClr val="009999"/>
                </a:solidFill>
                <a:latin typeface="Comic Sans MS" panose="030F0702030302020204" pitchFamily="66" charset="0"/>
              </a:rPr>
              <a:t>What's </a:t>
            </a:r>
          </a:p>
          <a:p>
            <a:pPr algn="ctr">
              <a:lnSpc>
                <a:spcPct val="150000"/>
              </a:lnSpc>
            </a:pPr>
            <a:r>
              <a:rPr lang="en-US" sz="9600" b="1" dirty="0">
                <a:solidFill>
                  <a:srgbClr val="009999"/>
                </a:solidFill>
                <a:latin typeface="Comic Sans MS" panose="030F0702030302020204" pitchFamily="66" charset="0"/>
              </a:rPr>
              <a:t>unhealthy </a:t>
            </a:r>
          </a:p>
          <a:p>
            <a:pPr algn="ctr">
              <a:lnSpc>
                <a:spcPct val="150000"/>
              </a:lnSpc>
            </a:pPr>
            <a:r>
              <a:rPr lang="en-US" sz="9600" b="1" dirty="0">
                <a:solidFill>
                  <a:srgbClr val="009999"/>
                </a:solidFill>
                <a:latin typeface="Comic Sans MS" panose="030F0702030302020204" pitchFamily="66" charset="0"/>
              </a:rPr>
              <a:t>food?</a:t>
            </a:r>
          </a:p>
        </p:txBody>
      </p:sp>
      <p:sp>
        <p:nvSpPr>
          <p:cNvPr id="6" name="TextBox 6"/>
          <p:cNvSpPr txBox="1"/>
          <p:nvPr/>
        </p:nvSpPr>
        <p:spPr>
          <a:xfrm>
            <a:off x="838200" y="1621542"/>
            <a:ext cx="10706100" cy="7043916"/>
          </a:xfrm>
          <a:prstGeom prst="rect">
            <a:avLst/>
          </a:prstGeom>
        </p:spPr>
        <p:txBody>
          <a:bodyPr wrap="square" lIns="0" tIns="0" rIns="0" bIns="0" rtlCol="0" anchor="t">
            <a:spAutoFit/>
          </a:bodyPr>
          <a:lstStyle/>
          <a:p>
            <a:pPr>
              <a:lnSpc>
                <a:spcPct val="150000"/>
              </a:lnSpc>
            </a:pPr>
            <a:r>
              <a:rPr lang="en-US" sz="6103" b="1" dirty="0">
                <a:solidFill>
                  <a:srgbClr val="DB5A08"/>
                </a:solidFill>
                <a:latin typeface="Comic Sans MS" panose="030F0702030302020204" pitchFamily="66" charset="0"/>
              </a:rPr>
              <a:t>Unhealthy food is food that lack nutrients, vitamins and minerals. They are also high in energy, salts, sugars and fats.</a:t>
            </a:r>
          </a:p>
        </p:txBody>
      </p:sp>
    </p:spTree>
    <p:extLst>
      <p:ext uri="{BB962C8B-B14F-4D97-AF65-F5344CB8AC3E}">
        <p14:creationId xmlns:p14="http://schemas.microsoft.com/office/powerpoint/2010/main" val="22410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0"/>
            <a:ext cx="18745228" cy="10286999"/>
          </a:xfrm>
          <a:prstGeom prst="rect">
            <a:avLst/>
          </a:prstGeom>
        </p:spPr>
      </p:pic>
      <p:sp>
        <p:nvSpPr>
          <p:cNvPr id="2"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0" name="Freeform 10"/>
          <p:cNvSpPr/>
          <p:nvPr/>
        </p:nvSpPr>
        <p:spPr>
          <a:xfrm rot="1796109">
            <a:off x="16675815" y="233781"/>
            <a:ext cx="3224372" cy="2273182"/>
          </a:xfrm>
          <a:custGeom>
            <a:avLst/>
            <a:gdLst/>
            <a:ahLst/>
            <a:cxnLst/>
            <a:rect l="l" t="t" r="r" b="b"/>
            <a:pathLst>
              <a:path w="3224372" h="2273182">
                <a:moveTo>
                  <a:pt x="0" y="0"/>
                </a:moveTo>
                <a:lnTo>
                  <a:pt x="3224372" y="0"/>
                </a:lnTo>
                <a:lnTo>
                  <a:pt x="3224372" y="2273182"/>
                </a:lnTo>
                <a:lnTo>
                  <a:pt x="0" y="22731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750886" y="7051885"/>
            <a:ext cx="2715172" cy="2362200"/>
          </a:xfrm>
          <a:custGeom>
            <a:avLst/>
            <a:gdLst/>
            <a:ahLst/>
            <a:cxnLst/>
            <a:rect l="l" t="t" r="r" b="b"/>
            <a:pathLst>
              <a:path w="4729655" h="4114800">
                <a:moveTo>
                  <a:pt x="0" y="0"/>
                </a:moveTo>
                <a:lnTo>
                  <a:pt x="4729655" y="0"/>
                </a:lnTo>
                <a:lnTo>
                  <a:pt x="472965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4" name="Rectangle 13"/>
          <p:cNvSpPr/>
          <p:nvPr/>
        </p:nvSpPr>
        <p:spPr>
          <a:xfrm>
            <a:off x="13182600"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15" name="Picture 14"/>
          <p:cNvPicPr>
            <a:picLocks/>
          </p:cNvPicPr>
          <p:nvPr/>
        </p:nvPicPr>
        <p:blipFill>
          <a:blip r:embed="rId12"/>
          <a:stretch>
            <a:fillRect/>
          </a:stretch>
        </p:blipFill>
        <p:spPr>
          <a:xfrm>
            <a:off x="3657600" y="0"/>
            <a:ext cx="10972800" cy="8229600"/>
          </a:xfrm>
          <a:prstGeom prst="rect">
            <a:avLst/>
          </a:prstGeom>
        </p:spPr>
      </p:pic>
    </p:spTree>
    <p:extLst>
      <p:ext uri="{BB962C8B-B14F-4D97-AF65-F5344CB8AC3E}">
        <p14:creationId xmlns:p14="http://schemas.microsoft.com/office/powerpoint/2010/main" val="6862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745228" cy="10286999"/>
          </a:xfrm>
          <a:prstGeom prst="rect">
            <a:avLst/>
          </a:prstGeom>
        </p:spPr>
      </p:pic>
      <p:sp>
        <p:nvSpPr>
          <p:cNvPr id="7" name="Freeform 7"/>
          <p:cNvSpPr/>
          <p:nvPr/>
        </p:nvSpPr>
        <p:spPr>
          <a:xfrm rot="1168730">
            <a:off x="16826415" y="1281697"/>
            <a:ext cx="2533804" cy="3258912"/>
          </a:xfrm>
          <a:custGeom>
            <a:avLst/>
            <a:gdLst/>
            <a:ahLst/>
            <a:cxnLst/>
            <a:rect l="l" t="t" r="r" b="b"/>
            <a:pathLst>
              <a:path w="2533804" h="3258912">
                <a:moveTo>
                  <a:pt x="0" y="0"/>
                </a:moveTo>
                <a:lnTo>
                  <a:pt x="2533804" y="0"/>
                </a:lnTo>
                <a:lnTo>
                  <a:pt x="2533804" y="3258911"/>
                </a:lnTo>
                <a:lnTo>
                  <a:pt x="0" y="32589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a:off x="-1533705" y="6054528"/>
            <a:ext cx="3657600" cy="3790259"/>
          </a:xfrm>
          <a:custGeom>
            <a:avLst/>
            <a:gdLst/>
            <a:ahLst/>
            <a:cxnLst/>
            <a:rect l="l" t="t" r="r" b="b"/>
            <a:pathLst>
              <a:path w="3657600" h="3790259">
                <a:moveTo>
                  <a:pt x="3657600" y="0"/>
                </a:moveTo>
                <a:lnTo>
                  <a:pt x="0" y="0"/>
                </a:lnTo>
                <a:lnTo>
                  <a:pt x="0" y="3790259"/>
                </a:lnTo>
                <a:lnTo>
                  <a:pt x="3657600" y="3790259"/>
                </a:lnTo>
                <a:lnTo>
                  <a:pt x="365760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5"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6" name="Rectangle 15"/>
          <p:cNvSpPr/>
          <p:nvPr/>
        </p:nvSpPr>
        <p:spPr>
          <a:xfrm>
            <a:off x="7467600"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17" name="Picture 16"/>
          <p:cNvPicPr>
            <a:picLocks/>
          </p:cNvPicPr>
          <p:nvPr/>
        </p:nvPicPr>
        <p:blipFill>
          <a:blip r:embed="rId11"/>
          <a:stretch>
            <a:fillRect/>
          </a:stretch>
        </p:blipFill>
        <p:spPr>
          <a:xfrm>
            <a:off x="3657600" y="0"/>
            <a:ext cx="10972800" cy="8229600"/>
          </a:xfrm>
          <a:prstGeom prst="rect">
            <a:avLst/>
          </a:prstGeom>
        </p:spPr>
      </p:pic>
    </p:spTree>
    <p:extLst>
      <p:ext uri="{BB962C8B-B14F-4D97-AF65-F5344CB8AC3E}">
        <p14:creationId xmlns:p14="http://schemas.microsoft.com/office/powerpoint/2010/main" val="22277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3691</TotalTime>
  <Words>1282</Words>
  <Application>Microsoft Office PowerPoint</Application>
  <PresentationFormat>Custom</PresentationFormat>
  <Paragraphs>169</Paragraphs>
  <Slides>44</Slides>
  <Notes>28</Notes>
  <HiddenSlides>0</HiddenSlides>
  <MMClips>8</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44</vt:i4>
      </vt:variant>
    </vt:vector>
  </HeadingPairs>
  <TitlesOfParts>
    <vt:vector size="59" baseType="lpstr">
      <vt:lpstr>Wingdings</vt:lpstr>
      <vt:lpstr>Goudy Stout</vt:lpstr>
      <vt:lpstr>Calibri</vt:lpstr>
      <vt:lpstr>Segoe UI Black</vt:lpstr>
      <vt:lpstr>Britannic Bold</vt:lpstr>
      <vt:lpstr>Broadway</vt:lpstr>
      <vt:lpstr>Gill Sans Ultra Bold</vt:lpstr>
      <vt:lpstr>Elephant</vt:lpstr>
      <vt:lpstr>Forte</vt:lpstr>
      <vt:lpstr>Adobe Gothic Std B</vt:lpstr>
      <vt:lpstr>Arial</vt:lpstr>
      <vt:lpstr>Rockwell Extra Bold</vt:lpstr>
      <vt:lpstr>Cooper Black</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Hue-NN</cp:lastModifiedBy>
  <cp:revision>307</cp:revision>
  <dcterms:created xsi:type="dcterms:W3CDTF">2006-08-16T00:00:00Z</dcterms:created>
  <dcterms:modified xsi:type="dcterms:W3CDTF">2025-02-26T02:24:40Z</dcterms:modified>
  <dc:identifier>DAF4pmA5fIc</dc:identifier>
</cp:coreProperties>
</file>