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A683-D346-4681-A44E-7C8BE9C7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61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TIẾT 102. KHỐI LẬP PH</a:t>
            </a:r>
            <a:r>
              <a:rPr lang="vi-VN" sz="3600" b="1" dirty="0">
                <a:solidFill>
                  <a:srgbClr val="C00000"/>
                </a:solidFill>
              </a:rPr>
              <a:t>Ư</a:t>
            </a:r>
            <a:r>
              <a:rPr lang="en-US" sz="3600" b="1" dirty="0">
                <a:solidFill>
                  <a:srgbClr val="C00000"/>
                </a:solidFill>
              </a:rPr>
              <a:t>ƠNG. KHỐI HỘP CHỮ NHẬT </a:t>
            </a:r>
            <a:br>
              <a:rPr lang="en-US" b="1" dirty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B29A762-7D08-4F06-A89E-E5E11BE515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2001" y="999483"/>
            <a:ext cx="2485738" cy="30636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C7D3CA-770C-4619-9A46-385441206B01}"/>
              </a:ext>
            </a:extLst>
          </p:cNvPr>
          <p:cNvSpPr txBox="1"/>
          <p:nvPr/>
        </p:nvSpPr>
        <p:spPr>
          <a:xfrm>
            <a:off x="5224007" y="1502797"/>
            <a:ext cx="326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a) </a:t>
            </a:r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lập</a:t>
            </a:r>
            <a:r>
              <a:rPr lang="en-US" sz="2800" b="1" dirty="0"/>
              <a:t> </a:t>
            </a:r>
            <a:r>
              <a:rPr lang="en-US" sz="2800" b="1" dirty="0" err="1"/>
              <a:t>ph</a:t>
            </a:r>
            <a:r>
              <a:rPr lang="vi-VN" sz="2800" b="1" dirty="0"/>
              <a:t>ư</a:t>
            </a:r>
            <a:r>
              <a:rPr lang="en-US" sz="2800" b="1" dirty="0" err="1"/>
              <a:t>ơng</a:t>
            </a:r>
            <a:endParaRPr lang="en-US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434F50-D09D-41D5-894D-D67A73AF9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3178" y="2265076"/>
            <a:ext cx="2290846" cy="24632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71249A-2F38-4466-A1CE-FD1F71770E75}"/>
              </a:ext>
            </a:extLst>
          </p:cNvPr>
          <p:cNvSpPr txBox="1"/>
          <p:nvPr/>
        </p:nvSpPr>
        <p:spPr>
          <a:xfrm>
            <a:off x="6567777" y="3429000"/>
            <a:ext cx="270345" cy="369332"/>
          </a:xfrm>
          <a:prstGeom prst="rect">
            <a:avLst/>
          </a:prstGeom>
          <a:solidFill>
            <a:srgbClr val="E3971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559D6D-35BA-4697-A364-787398EAE4EC}"/>
              </a:ext>
            </a:extLst>
          </p:cNvPr>
          <p:cNvSpPr txBox="1"/>
          <p:nvPr/>
        </p:nvSpPr>
        <p:spPr>
          <a:xfrm>
            <a:off x="6480313" y="2784737"/>
            <a:ext cx="357809" cy="369332"/>
          </a:xfrm>
          <a:prstGeom prst="rect">
            <a:avLst/>
          </a:prstGeom>
          <a:solidFill>
            <a:srgbClr val="E3971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383F71-AA7F-4BD5-932B-24C6B57AD42C}"/>
              </a:ext>
            </a:extLst>
          </p:cNvPr>
          <p:cNvSpPr txBox="1"/>
          <p:nvPr/>
        </p:nvSpPr>
        <p:spPr>
          <a:xfrm>
            <a:off x="7720717" y="2188175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Đỉnh</a:t>
            </a:r>
            <a:endParaRPr lang="en-US" sz="2400" b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92F975-36A0-4E39-B52D-4CC9891FC47A}"/>
              </a:ext>
            </a:extLst>
          </p:cNvPr>
          <p:cNvCxnSpPr>
            <a:cxnSpLocks/>
          </p:cNvCxnSpPr>
          <p:nvPr/>
        </p:nvCxnSpPr>
        <p:spPr>
          <a:xfrm flipH="1" flipV="1">
            <a:off x="6838122" y="2377440"/>
            <a:ext cx="991341" cy="456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BE71CA5-890A-4F1D-AEB5-B92B4D2DBD64}"/>
              </a:ext>
            </a:extLst>
          </p:cNvPr>
          <p:cNvSpPr txBox="1"/>
          <p:nvPr/>
        </p:nvSpPr>
        <p:spPr>
          <a:xfrm>
            <a:off x="7775090" y="2792938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Cạnh</a:t>
            </a:r>
            <a:endParaRPr lang="en-US" sz="2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CB1DE7-3765-43CE-88F7-6A6C16E1A859}"/>
              </a:ext>
            </a:extLst>
          </p:cNvPr>
          <p:cNvSpPr txBox="1"/>
          <p:nvPr/>
        </p:nvSpPr>
        <p:spPr>
          <a:xfrm>
            <a:off x="7720717" y="3568617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Mặt</a:t>
            </a:r>
            <a:endParaRPr lang="en-US" sz="2400" b="1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4FE5A4C-082C-4C7A-9615-1D66A3DB2FB9}"/>
              </a:ext>
            </a:extLst>
          </p:cNvPr>
          <p:cNvCxnSpPr>
            <a:cxnSpLocks/>
          </p:cNvCxnSpPr>
          <p:nvPr/>
        </p:nvCxnSpPr>
        <p:spPr>
          <a:xfrm flipH="1" flipV="1">
            <a:off x="6550472" y="2740956"/>
            <a:ext cx="1254169" cy="6065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5DE6C12-C443-4F3A-8A78-9C28B9D9A71A}"/>
              </a:ext>
            </a:extLst>
          </p:cNvPr>
          <p:cNvCxnSpPr>
            <a:cxnSpLocks/>
          </p:cNvCxnSpPr>
          <p:nvPr/>
        </p:nvCxnSpPr>
        <p:spPr>
          <a:xfrm flipH="1" flipV="1">
            <a:off x="6550471" y="3566837"/>
            <a:ext cx="1254169" cy="6065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8B34FE9-3996-4503-AB49-75BD81528C20}"/>
              </a:ext>
            </a:extLst>
          </p:cNvPr>
          <p:cNvSpPr txBox="1"/>
          <p:nvPr/>
        </p:nvSpPr>
        <p:spPr>
          <a:xfrm>
            <a:off x="1383526" y="5057088"/>
            <a:ext cx="91360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lập</a:t>
            </a:r>
            <a:r>
              <a:rPr lang="en-US" sz="2800" b="1" dirty="0"/>
              <a:t> </a:t>
            </a:r>
            <a:r>
              <a:rPr lang="en-US" sz="2800" b="1" dirty="0" err="1"/>
              <a:t>ph</a:t>
            </a:r>
            <a:r>
              <a:rPr lang="vi-VN" sz="2800" b="1" dirty="0"/>
              <a:t>ư</a:t>
            </a:r>
            <a:r>
              <a:rPr lang="en-US" sz="2800" b="1" dirty="0" err="1"/>
              <a:t>ơng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8 </a:t>
            </a:r>
            <a:r>
              <a:rPr lang="en-US" sz="2800" b="1" dirty="0" err="1"/>
              <a:t>đỉnh</a:t>
            </a:r>
            <a:r>
              <a:rPr lang="en-US" sz="2800" b="1" dirty="0"/>
              <a:t>, 12 </a:t>
            </a:r>
            <a:r>
              <a:rPr lang="en-US" sz="2800" b="1" dirty="0" err="1"/>
              <a:t>cạnh</a:t>
            </a:r>
            <a:r>
              <a:rPr lang="en-US" sz="2800" b="1" dirty="0"/>
              <a:t>, 6 </a:t>
            </a:r>
            <a:r>
              <a:rPr lang="en-US" sz="2800" b="1" dirty="0" err="1"/>
              <a:t>mặt</a:t>
            </a:r>
            <a:r>
              <a:rPr lang="en-US" sz="2800" b="1" dirty="0"/>
              <a:t>.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mặt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lập</a:t>
            </a:r>
            <a:r>
              <a:rPr lang="en-US" sz="2800" b="1" dirty="0"/>
              <a:t> </a:t>
            </a:r>
            <a:r>
              <a:rPr lang="en-US" sz="2800" b="1" dirty="0" err="1"/>
              <a:t>ph</a:t>
            </a:r>
            <a:r>
              <a:rPr lang="vi-VN" sz="2800" b="1" dirty="0"/>
              <a:t>ư</a:t>
            </a:r>
            <a:r>
              <a:rPr lang="en-US" sz="2800" b="1" dirty="0" err="1"/>
              <a:t>ơng</a:t>
            </a:r>
            <a:r>
              <a:rPr lang="en-US" sz="2800" b="1" dirty="0"/>
              <a:t> </a:t>
            </a:r>
            <a:r>
              <a:rPr lang="en-US" sz="2800" b="1" dirty="0" err="1"/>
              <a:t>đều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vuông</a:t>
            </a:r>
            <a:r>
              <a:rPr lang="en-US" sz="2800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6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4" grpId="0"/>
      <p:bldP spid="15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A683-D346-4681-A44E-7C8BE9C7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61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 </a:t>
            </a:r>
            <a:br>
              <a:rPr lang="en-US" b="1" dirty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C7D3CA-770C-4619-9A46-385441206B01}"/>
              </a:ext>
            </a:extLst>
          </p:cNvPr>
          <p:cNvSpPr txBox="1"/>
          <p:nvPr/>
        </p:nvSpPr>
        <p:spPr>
          <a:xfrm>
            <a:off x="5224007" y="1502797"/>
            <a:ext cx="3919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a) </a:t>
            </a:r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hộp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endParaRPr lang="en-US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383F71-AA7F-4BD5-932B-24C6B57AD42C}"/>
              </a:ext>
            </a:extLst>
          </p:cNvPr>
          <p:cNvSpPr txBox="1"/>
          <p:nvPr/>
        </p:nvSpPr>
        <p:spPr>
          <a:xfrm>
            <a:off x="7720717" y="2188175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Đỉnh</a:t>
            </a:r>
            <a:endParaRPr lang="en-US" sz="2400" b="1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92F975-36A0-4E39-B52D-4CC9891FC47A}"/>
              </a:ext>
            </a:extLst>
          </p:cNvPr>
          <p:cNvCxnSpPr>
            <a:cxnSpLocks/>
          </p:cNvCxnSpPr>
          <p:nvPr/>
        </p:nvCxnSpPr>
        <p:spPr>
          <a:xfrm flipH="1" flipV="1">
            <a:off x="6838122" y="2377440"/>
            <a:ext cx="991341" cy="456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BE71CA5-890A-4F1D-AEB5-B92B4D2DBD64}"/>
              </a:ext>
            </a:extLst>
          </p:cNvPr>
          <p:cNvSpPr txBox="1"/>
          <p:nvPr/>
        </p:nvSpPr>
        <p:spPr>
          <a:xfrm>
            <a:off x="7775090" y="2792938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Cạnh</a:t>
            </a:r>
            <a:endParaRPr lang="en-US" sz="2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CB1DE7-3765-43CE-88F7-6A6C16E1A859}"/>
              </a:ext>
            </a:extLst>
          </p:cNvPr>
          <p:cNvSpPr txBox="1"/>
          <p:nvPr/>
        </p:nvSpPr>
        <p:spPr>
          <a:xfrm>
            <a:off x="7720717" y="3568617"/>
            <a:ext cx="1050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en-US" sz="2400" b="1" dirty="0" err="1"/>
              <a:t>Mặt</a:t>
            </a:r>
            <a:endParaRPr lang="en-US" sz="2400" b="1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4FE5A4C-082C-4C7A-9615-1D66A3DB2FB9}"/>
              </a:ext>
            </a:extLst>
          </p:cNvPr>
          <p:cNvCxnSpPr>
            <a:cxnSpLocks/>
          </p:cNvCxnSpPr>
          <p:nvPr/>
        </p:nvCxnSpPr>
        <p:spPr>
          <a:xfrm flipH="1" flipV="1">
            <a:off x="6550472" y="2772760"/>
            <a:ext cx="1254169" cy="6065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8B34FE9-3996-4503-AB49-75BD81528C20}"/>
              </a:ext>
            </a:extLst>
          </p:cNvPr>
          <p:cNvSpPr txBox="1"/>
          <p:nvPr/>
        </p:nvSpPr>
        <p:spPr>
          <a:xfrm>
            <a:off x="1383526" y="5057088"/>
            <a:ext cx="91360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hộp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8 </a:t>
            </a:r>
            <a:r>
              <a:rPr lang="en-US" sz="2800" b="1" dirty="0" err="1"/>
              <a:t>đỉnh</a:t>
            </a:r>
            <a:r>
              <a:rPr lang="en-US" sz="2800" b="1" dirty="0"/>
              <a:t>, 12 </a:t>
            </a:r>
            <a:r>
              <a:rPr lang="en-US" sz="2800" b="1" dirty="0" err="1"/>
              <a:t>cạnh</a:t>
            </a:r>
            <a:r>
              <a:rPr lang="en-US" sz="2800" b="1" dirty="0"/>
              <a:t>, 6 </a:t>
            </a:r>
            <a:r>
              <a:rPr lang="en-US" sz="2800" b="1" dirty="0" err="1"/>
              <a:t>mặt</a:t>
            </a:r>
            <a:r>
              <a:rPr lang="en-US" sz="2800" b="1" dirty="0"/>
              <a:t>.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mặt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khối</a:t>
            </a:r>
            <a:r>
              <a:rPr lang="en-US" sz="2800" b="1" dirty="0"/>
              <a:t> </a:t>
            </a:r>
            <a:r>
              <a:rPr lang="en-US" sz="2800" b="1" dirty="0" err="1"/>
              <a:t>hộp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r>
              <a:rPr lang="en-US" sz="2800" b="1" dirty="0"/>
              <a:t> </a:t>
            </a:r>
            <a:r>
              <a:rPr lang="en-US" sz="2800" b="1" dirty="0" err="1"/>
              <a:t>đều</a:t>
            </a:r>
            <a:r>
              <a:rPr lang="en-US" sz="2800" b="1" dirty="0"/>
              <a:t> </a:t>
            </a:r>
            <a:r>
              <a:rPr lang="en-US" sz="2800" b="1" dirty="0" err="1"/>
              <a:t>là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r>
              <a:rPr lang="en-US" sz="2800" b="1" dirty="0"/>
              <a:t>.</a:t>
            </a:r>
          </a:p>
          <a:p>
            <a:endParaRPr lang="en-US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A03B89CA-BE97-4B3A-91C0-FB2DF15C7F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3378" y="893935"/>
            <a:ext cx="2962275" cy="35337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C89818D-6BD4-4155-8F39-B965BBB5A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029" y="2375663"/>
            <a:ext cx="2953724" cy="224756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781CE7F-6147-425D-AB8B-58F266F0758D}"/>
              </a:ext>
            </a:extLst>
          </p:cNvPr>
          <p:cNvSpPr/>
          <p:nvPr/>
        </p:nvSpPr>
        <p:spPr>
          <a:xfrm>
            <a:off x="6550472" y="3307743"/>
            <a:ext cx="258100" cy="2608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951F68-51CF-4CF3-9033-92FCC5FDF814}"/>
              </a:ext>
            </a:extLst>
          </p:cNvPr>
          <p:cNvCxnSpPr/>
          <p:nvPr/>
        </p:nvCxnSpPr>
        <p:spPr>
          <a:xfrm flipH="1" flipV="1">
            <a:off x="6663193" y="3623935"/>
            <a:ext cx="1166270" cy="5664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5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4" grpId="0"/>
      <p:bldP spid="15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92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 TIẾT 102. KHỐI LẬP PHƯƠNG. KHỐI HỘP CHỮ NHẬT 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2022-05-30T06:32:22Z</dcterms:modified>
</cp:coreProperties>
</file>