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4" r:id="rId2"/>
    <p:sldId id="265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FAC599"/>
    <a:srgbClr val="F1F8E8"/>
    <a:srgbClr val="4472C4"/>
    <a:srgbClr val="00803E"/>
    <a:srgbClr val="E39719"/>
    <a:srgbClr val="A65A2B"/>
    <a:srgbClr val="A95E2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>
      <p:cViewPr varScale="1">
        <p:scale>
          <a:sx n="85" d="100"/>
          <a:sy n="85" d="100"/>
        </p:scale>
        <p:origin x="499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E76DE7-347A-4773-BE85-047D6656B8D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0ECDEED-6BA0-4000-9124-04DCAE2F5A2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0F00DA-84C4-423C-BD9C-E68DC9EA8E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C3EF3-4AD5-49BC-BDFE-29D39B563B2B}" type="datetimeFigureOut">
              <a:rPr lang="en-US" smtClean="0"/>
              <a:t>5/30/2022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54D4CFC-CBBE-4112-9F49-F712D77460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FA0EBAA-5702-4B2C-BE53-048C79210A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E463FE-C8E1-4070-9086-823B76A56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06349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731A73-E4F2-477D-9BF2-66FC31D050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3C178FF-5A4A-47C4-8BF8-91FFDD1846D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74CBE6-E920-450B-9E15-414E25DE19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C3EF3-4AD5-49BC-BDFE-29D39B563B2B}" type="datetimeFigureOut">
              <a:rPr lang="en-US" smtClean="0"/>
              <a:t>5/30/2022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B05C230-BCE1-475E-B2D0-3E18DB83A9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E7092B8-A0A3-49FA-8EC2-AB553A6C10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E463FE-C8E1-4070-9086-823B76A56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98860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FF6BAD6-027F-4983-9420-F3131F9FF1A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96426FE-4EB8-421A-BE34-153B25846DF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CF5296-9376-4D66-AEC3-9CA8DE0D16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C3EF3-4AD5-49BC-BDFE-29D39B563B2B}" type="datetimeFigureOut">
              <a:rPr lang="en-US" smtClean="0"/>
              <a:t>5/30/2022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087F8FD-40A1-4EDE-A6D9-844DBA1FDE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90F844-F66F-4DB2-B4D3-93FF31CB95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E463FE-C8E1-4070-9086-823B76A56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47041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6F4DB7-3C3C-4E22-99AD-A344ADE1E2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71CC4B-6F1F-4160-8E29-DE6C8C54BF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AC6952-B6A6-4ED8-A47C-504AA12BBE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C3EF3-4AD5-49BC-BDFE-29D39B563B2B}" type="datetimeFigureOut">
              <a:rPr lang="en-US" smtClean="0"/>
              <a:t>5/30/2022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BBB107-5B50-43FC-89F2-872F4BC469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7059150-56B8-4B31-86B3-F6E6A02814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E463FE-C8E1-4070-9086-823B76A56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06642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2BF132-CDC1-44B5-B7AF-35FD2FCE80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C050864-DE22-4EE2-9D5E-52860CC31E6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376861-0D2F-4CFB-B2A5-3792AEA6FA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C3EF3-4AD5-49BC-BDFE-29D39B563B2B}" type="datetimeFigureOut">
              <a:rPr lang="en-US" smtClean="0"/>
              <a:t>5/30/2022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E9591B-2302-480D-8C76-4D04AB5DBB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9D9BCAF-FA42-40F1-A84F-347C32EF96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E463FE-C8E1-4070-9086-823B76A56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75051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43D5BD-0F3F-44C3-8402-10C2CF413A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8CF337-3172-4E51-A456-36639420593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75F055A-B70D-472D-8434-D7F3F8DBC5E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8741CDB-D64F-4081-A385-8732BBDDF7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C3EF3-4AD5-49BC-BDFE-29D39B563B2B}" type="datetimeFigureOut">
              <a:rPr lang="en-US" smtClean="0"/>
              <a:t>5/30/2022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910CA51-1F23-42FB-A8F1-F142EB623D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90839CF-8E51-4D4B-BBC8-0D4747CCE7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E463FE-C8E1-4070-9086-823B76A56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37277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964E8D-B8F3-4417-92D5-C0735FA7B4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F2D330D-2752-4CB4-8EF5-7B086B391C5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4966A56-DC42-4E40-9DB2-DFE80D4031A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E56540F-406F-41CA-B6E4-D0AC5CFDC75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32CCA1B-A8D8-4D0F-85D9-B7F1B580EA9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33CE101-0204-4E13-A2B4-2D6223DAA3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C3EF3-4AD5-49BC-BDFE-29D39B563B2B}" type="datetimeFigureOut">
              <a:rPr lang="en-US" smtClean="0"/>
              <a:t>5/30/2022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EE5E530-DEE3-48D8-952E-9DD253A24D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C0E7DEA-F992-42F0-93BC-35E3E900FC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E463FE-C8E1-4070-9086-823B76A56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18930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31DC33-3E4C-46E7-A3F0-B96170A716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CA14845-8286-4E49-BC4E-247B4CC727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C3EF3-4AD5-49BC-BDFE-29D39B563B2B}" type="datetimeFigureOut">
              <a:rPr lang="en-US" smtClean="0"/>
              <a:t>5/30/2022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E462254-B769-4F72-8BE9-6B33C4F524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5AD38BE-7EB6-4A7D-858F-9999A1FFBC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E463FE-C8E1-4070-9086-823B76A56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37352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3B36718-3BA7-419B-A8A8-746310B087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C3EF3-4AD5-49BC-BDFE-29D39B563B2B}" type="datetimeFigureOut">
              <a:rPr lang="en-US" smtClean="0"/>
              <a:t>5/30/2022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49D3B62-034B-49FD-829E-4DAA13382A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D787F6A-79B8-43C1-9EEB-B4441B8E51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E463FE-C8E1-4070-9086-823B76A56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39579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D9C03D-34D1-4650-A2F9-3D271BECD9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3FE24A-0E99-4456-8130-B4B32C424D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CBE5120-BB69-43B0-8472-9D59937CC3B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60EC23C-5A84-4262-91E2-48C7741868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C3EF3-4AD5-49BC-BDFE-29D39B563B2B}" type="datetimeFigureOut">
              <a:rPr lang="en-US" smtClean="0"/>
              <a:t>5/30/2022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63C1A06-A92B-44FE-A6DF-9872A29EFA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C45F379-F3B3-44D3-BFBC-F14806F815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E463FE-C8E1-4070-9086-823B76A56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41543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9C33CA-02B1-4767-B3A3-239D1FF328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33C65FB-EA38-4571-86A0-3DE1EED9ECF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2222880-E025-4D19-9512-030591A745A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101BBD4-321B-46D9-82CE-C9A99FBD63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C3EF3-4AD5-49BC-BDFE-29D39B563B2B}" type="datetimeFigureOut">
              <a:rPr lang="en-US" smtClean="0"/>
              <a:t>5/30/2022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9A7B48D-AD05-417E-BCAB-A53FABDBD8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A8DA98B-50E9-44D2-A6BC-575E4594A6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E463FE-C8E1-4070-9086-823B76A56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92790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7A5EBDB-D324-4758-9B2A-219B4A2707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F905826-05C6-4B55-B73E-1034265CD9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DA25F0-C970-483E-92EA-3C1546021E7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9C3EF3-4AD5-49BC-BDFE-29D39B563B2B}" type="datetimeFigureOut">
              <a:rPr lang="en-US" smtClean="0"/>
              <a:t>5/30/2022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790F523-04A7-4E0B-B5FB-3A47B36DC98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B62E590-FEF7-4A6E-AB3D-FF79DA930BD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E463FE-C8E1-4070-9086-823B76A56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07303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1A44BA-5A93-4E31-9BF6-B67BB04151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87814"/>
          </a:xfrm>
        </p:spPr>
        <p:txBody>
          <a:bodyPr>
            <a:normAutofit/>
          </a:bodyPr>
          <a:lstStyle/>
          <a:p>
            <a:pPr algn="ctr"/>
            <a:r>
              <a:rPr lang="en-US" sz="3200" b="1" dirty="0">
                <a:solidFill>
                  <a:srgbClr val="C00000"/>
                </a:solidFill>
              </a:rPr>
              <a:t>TIẾT 141. HÌNH TAM GIÁC. CHU VI HÌNH TAM GIÁC</a:t>
            </a:r>
          </a:p>
        </p:txBody>
      </p:sp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id="{149B22AA-77F8-482D-8D3A-73FA7A753AA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8200" y="2015717"/>
            <a:ext cx="3133182" cy="2257239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646EECDA-988B-4F94-9FC2-52DC564BFCD9}"/>
              </a:ext>
            </a:extLst>
          </p:cNvPr>
          <p:cNvSpPr txBox="1"/>
          <p:nvPr/>
        </p:nvSpPr>
        <p:spPr>
          <a:xfrm>
            <a:off x="763325" y="1152940"/>
            <a:ext cx="302944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a) </a:t>
            </a:r>
            <a:r>
              <a:rPr lang="en-US" sz="2800" b="1" dirty="0" err="1"/>
              <a:t>Hình</a:t>
            </a:r>
            <a:r>
              <a:rPr lang="en-US" sz="2800" b="1" dirty="0"/>
              <a:t> tam </a:t>
            </a:r>
            <a:r>
              <a:rPr lang="en-US" sz="2800" b="1" dirty="0" err="1"/>
              <a:t>giác</a:t>
            </a:r>
            <a:endParaRPr lang="en-US" sz="2800" b="1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4A8D45E-99F0-4B6E-A4A5-6B9B54593C1E}"/>
              </a:ext>
            </a:extLst>
          </p:cNvPr>
          <p:cNvSpPr txBox="1"/>
          <p:nvPr/>
        </p:nvSpPr>
        <p:spPr>
          <a:xfrm>
            <a:off x="941935" y="2878372"/>
            <a:ext cx="489300" cy="397565"/>
          </a:xfrm>
          <a:prstGeom prst="rect">
            <a:avLst/>
          </a:prstGeom>
          <a:solidFill>
            <a:srgbClr val="F1F8E8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4878F48F-1040-41D5-8FEF-902E3987CCBA}"/>
              </a:ext>
            </a:extLst>
          </p:cNvPr>
          <p:cNvSpPr txBox="1"/>
          <p:nvPr/>
        </p:nvSpPr>
        <p:spPr>
          <a:xfrm>
            <a:off x="2647784" y="2687541"/>
            <a:ext cx="644056" cy="369332"/>
          </a:xfrm>
          <a:prstGeom prst="rect">
            <a:avLst/>
          </a:prstGeom>
          <a:solidFill>
            <a:srgbClr val="FFFFFF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0CE6D537-89BA-4A26-9BAB-9BECE73A3341}"/>
              </a:ext>
            </a:extLst>
          </p:cNvPr>
          <p:cNvSpPr txBox="1"/>
          <p:nvPr/>
        </p:nvSpPr>
        <p:spPr>
          <a:xfrm>
            <a:off x="2130950" y="3888188"/>
            <a:ext cx="644056" cy="369332"/>
          </a:xfrm>
          <a:prstGeom prst="rect">
            <a:avLst/>
          </a:prstGeom>
          <a:solidFill>
            <a:srgbClr val="FFFFFF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507146DF-9249-426C-94D4-16EFEA7265EA}"/>
              </a:ext>
            </a:extLst>
          </p:cNvPr>
          <p:cNvSpPr txBox="1"/>
          <p:nvPr/>
        </p:nvSpPr>
        <p:spPr>
          <a:xfrm>
            <a:off x="1431235" y="4381169"/>
            <a:ext cx="20514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Tam </a:t>
            </a:r>
            <a:r>
              <a:rPr lang="en-US" sz="2400" dirty="0" err="1"/>
              <a:t>giác</a:t>
            </a:r>
            <a:r>
              <a:rPr lang="en-US" sz="2400" dirty="0"/>
              <a:t> ABC</a:t>
            </a: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6BBEE0AB-78F0-4891-81D6-C4532EABE54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2437" y="4944780"/>
            <a:ext cx="11287125" cy="10382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01314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EFE622-4BE2-4C29-81C8-6532411925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56009"/>
          </a:xfrm>
        </p:spPr>
        <p:txBody>
          <a:bodyPr>
            <a:normAutofit/>
          </a:bodyPr>
          <a:lstStyle/>
          <a:p>
            <a:r>
              <a:rPr lang="en-US" sz="3200" b="1" dirty="0"/>
              <a:t>b) Chu vi </a:t>
            </a:r>
            <a:r>
              <a:rPr lang="en-US" sz="3200" b="1" dirty="0" err="1"/>
              <a:t>hình</a:t>
            </a:r>
            <a:r>
              <a:rPr lang="en-US" sz="3200" b="1" dirty="0"/>
              <a:t> tam </a:t>
            </a:r>
            <a:r>
              <a:rPr lang="en-US" sz="3200" b="1" dirty="0" err="1"/>
              <a:t>giác</a:t>
            </a:r>
            <a:endParaRPr lang="en-US" sz="3200" b="1" dirty="0"/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7F52ED5D-B095-4899-B3AA-D3BA7FD8A27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348328" y="1064902"/>
            <a:ext cx="3253867" cy="229850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1BED36C8-C5CF-4BA6-863C-C274EECDBB3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96092" y="1029829"/>
            <a:ext cx="2231405" cy="2424879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FA1C55BF-C3DA-47C3-9206-0436B8D51EE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0643" y="1121133"/>
            <a:ext cx="2494559" cy="2424879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6FB066FC-5E85-41E5-A77D-A418378A044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38200" y="3546012"/>
            <a:ext cx="10382250" cy="1743075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83C53364-C538-40BC-A8FB-75EAF65F8930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65259" y="5471697"/>
            <a:ext cx="11061481" cy="7864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80251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621</TotalTime>
  <Words>27</Words>
  <Application>Microsoft Office PowerPoint</Application>
  <PresentationFormat>Widescreen</PresentationFormat>
  <Paragraphs>4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TIẾT 141. HÌNH TAM GIÁC. CHU VI HÌNH TAM GIÁC</vt:lpstr>
      <vt:lpstr>b) Chu vi hình tam giác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manh tran</cp:lastModifiedBy>
  <cp:revision>26</cp:revision>
  <dcterms:created xsi:type="dcterms:W3CDTF">2022-04-17T00:48:35Z</dcterms:created>
  <dcterms:modified xsi:type="dcterms:W3CDTF">2022-05-30T06:33:01Z</dcterms:modified>
</cp:coreProperties>
</file>