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7" r:id="rId3"/>
    <p:sldId id="26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AC599"/>
    <a:srgbClr val="F1F8E8"/>
    <a:srgbClr val="4472C4"/>
    <a:srgbClr val="00803E"/>
    <a:srgbClr val="E39719"/>
    <a:srgbClr val="A65A2B"/>
    <a:srgbClr val="A95E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85" d="100"/>
          <a:sy n="85" d="100"/>
        </p:scale>
        <p:origin x="499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76DE7-347A-4773-BE85-047D6656B8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ECDEED-6BA0-4000-9124-04DCAE2F5A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0F00DA-84C4-423C-BD9C-E68DC9EA8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4D4CFC-CBBE-4112-9F49-F712D7746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A0EBAA-5702-4B2C-BE53-048C79210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634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731A73-E4F2-477D-9BF2-66FC31D05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C178FF-5A4A-47C4-8BF8-91FFDD1846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74CBE6-E920-450B-9E15-414E25DE1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05C230-BCE1-475E-B2D0-3E18DB83A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7092B8-A0A3-49FA-8EC2-AB553A6C1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886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F6BAD6-027F-4983-9420-F3131F9FF1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6426FE-4EB8-421A-BE34-153B25846D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CF5296-9376-4D66-AEC3-9CA8DE0D1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87F8FD-40A1-4EDE-A6D9-844DBA1FD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90F844-F66F-4DB2-B4D3-93FF31CB9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704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F4DB7-3C3C-4E22-99AD-A344ADE1E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71CC4B-6F1F-4160-8E29-DE6C8C54BF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AC6952-B6A6-4ED8-A47C-504AA12BB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BBB107-5B50-43FC-89F2-872F4BC46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059150-56B8-4B31-86B3-F6E6A0281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664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BF132-CDC1-44B5-B7AF-35FD2FCE8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050864-DE22-4EE2-9D5E-52860CC31E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376861-0D2F-4CFB-B2A5-3792AEA6F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E9591B-2302-480D-8C76-4D04AB5DB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D9BCAF-FA42-40F1-A84F-347C32EF9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50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43D5BD-0F3F-44C3-8402-10C2CF413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8CF337-3172-4E51-A456-3663942059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5F055A-B70D-472D-8434-D7F3F8DBC5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741CDB-D64F-4081-A385-8732BBDDF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10CA51-1F23-42FB-A8F1-F142EB623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0839CF-8E51-4D4B-BBC8-0D4747CCE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727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64E8D-B8F3-4417-92D5-C0735FA7B4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2D330D-2752-4CB4-8EF5-7B086B391C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966A56-DC42-4E40-9DB2-DFE80D4031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56540F-406F-41CA-B6E4-D0AC5CFDC7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2CCA1B-A8D8-4D0F-85D9-B7F1B580EA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3CE101-0204-4E13-A2B4-2D6223DAA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E5E530-DEE3-48D8-952E-9DD253A24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0E7DEA-F992-42F0-93BC-35E3E900F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893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1DC33-3E4C-46E7-A3F0-B96170A71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CA14845-8286-4E49-BC4E-247B4CC72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462254-B769-4F72-8BE9-6B33C4F52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AD38BE-7EB6-4A7D-858F-9999A1FFB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735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3B36718-3BA7-419B-A8A8-746310B08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9D3B62-034B-49FD-829E-4DAA13382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787F6A-79B8-43C1-9EEB-B4441B8E5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957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9C03D-34D1-4650-A2F9-3D271BECD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3FE24A-0E99-4456-8130-B4B32C424D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BE5120-BB69-43B0-8472-9D59937CC3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0EC23C-5A84-4262-91E2-48C774186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3C1A06-A92B-44FE-A6DF-9872A29EF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45F379-F3B3-44D3-BFBC-F14806F81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154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9C33CA-02B1-4767-B3A3-239D1FF32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3C65FB-EA38-4571-86A0-3DE1EED9EC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222880-E025-4D19-9512-030591A745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01BBD4-321B-46D9-82CE-C9A99FBD6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A7B48D-AD05-417E-BCAB-A53FABDBD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8DA98B-50E9-44D2-A6BC-575E4594A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279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A5EBDB-D324-4758-9B2A-219B4A270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905826-05C6-4B55-B73E-1034265CD9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DA25F0-C970-483E-92EA-3C1546021E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90F523-04A7-4E0B-B5FB-3A47B36DC9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62E590-FEF7-4A6E-AB3D-FF79DA930B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730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C88390-56C2-4DE0-948C-9CA3D3A2A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396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rgbClr val="C00000"/>
                </a:solidFill>
              </a:rPr>
              <a:t>TIẾT 142. HÌNH TỨ GIÁC. CHU VI HÌNH TỨ GIÁC</a:t>
            </a:r>
            <a:endParaRPr lang="en-US" sz="3200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FAE2B768-590D-483B-BD89-1C18B892AF8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39031" y="1304238"/>
            <a:ext cx="3496040" cy="219411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1881F31-C027-4BC3-8086-2090E347D541}"/>
              </a:ext>
            </a:extLst>
          </p:cNvPr>
          <p:cNvSpPr txBox="1"/>
          <p:nvPr/>
        </p:nvSpPr>
        <p:spPr>
          <a:xfrm>
            <a:off x="3839031" y="1908313"/>
            <a:ext cx="709115" cy="492981"/>
          </a:xfrm>
          <a:prstGeom prst="rect">
            <a:avLst/>
          </a:prstGeom>
          <a:solidFill>
            <a:srgbClr val="F1F8E8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EB60663-7254-4104-835B-6F7AD8DB3982}"/>
              </a:ext>
            </a:extLst>
          </p:cNvPr>
          <p:cNvSpPr txBox="1"/>
          <p:nvPr/>
        </p:nvSpPr>
        <p:spPr>
          <a:xfrm>
            <a:off x="6496216" y="2067339"/>
            <a:ext cx="636104" cy="333955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B4757F-9BB0-43BF-AA81-A825DB7880E9}"/>
              </a:ext>
            </a:extLst>
          </p:cNvPr>
          <p:cNvSpPr txBox="1"/>
          <p:nvPr/>
        </p:nvSpPr>
        <p:spPr>
          <a:xfrm>
            <a:off x="5231958" y="3220278"/>
            <a:ext cx="747423" cy="389614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A5ADA86-21CD-43A3-A5B7-B18EBD4D282A}"/>
              </a:ext>
            </a:extLst>
          </p:cNvPr>
          <p:cNvSpPr txBox="1"/>
          <p:nvPr/>
        </p:nvSpPr>
        <p:spPr>
          <a:xfrm>
            <a:off x="5049078" y="1383527"/>
            <a:ext cx="667910" cy="369332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8349F25-4BB7-4697-BC87-28F737C3630D}"/>
              </a:ext>
            </a:extLst>
          </p:cNvPr>
          <p:cNvSpPr txBox="1"/>
          <p:nvPr/>
        </p:nvSpPr>
        <p:spPr>
          <a:xfrm>
            <a:off x="3839031" y="3668899"/>
            <a:ext cx="3651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        </a:t>
            </a:r>
            <a:r>
              <a:rPr lang="en-US" sz="3200" dirty="0" err="1"/>
              <a:t>Tứ</a:t>
            </a:r>
            <a:r>
              <a:rPr lang="en-US" sz="3200" dirty="0"/>
              <a:t> </a:t>
            </a:r>
            <a:r>
              <a:rPr lang="en-US" sz="3200" dirty="0" err="1"/>
              <a:t>giác</a:t>
            </a:r>
            <a:r>
              <a:rPr lang="en-US" sz="3200" dirty="0"/>
              <a:t> MNPQ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5934D575-D9D4-4993-8BA5-0A2A28794D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2865" y="4424223"/>
            <a:ext cx="9686269" cy="1440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077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EFE622-4BE2-4C29-81C8-653241192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6009"/>
          </a:xfrm>
        </p:spPr>
        <p:txBody>
          <a:bodyPr>
            <a:normAutofit/>
          </a:bodyPr>
          <a:lstStyle/>
          <a:p>
            <a:r>
              <a:rPr lang="en-US" sz="3200" b="1" dirty="0"/>
              <a:t>b) Chu vi </a:t>
            </a:r>
            <a:r>
              <a:rPr lang="en-US" sz="3200" b="1" dirty="0" err="1"/>
              <a:t>hình</a:t>
            </a:r>
            <a:r>
              <a:rPr lang="en-US" sz="3200" b="1" dirty="0"/>
              <a:t> </a:t>
            </a:r>
            <a:r>
              <a:rPr lang="en-US" sz="3200" b="1" dirty="0" err="1"/>
              <a:t>tứ</a:t>
            </a:r>
            <a:r>
              <a:rPr lang="en-US" sz="3200" b="1" dirty="0"/>
              <a:t> </a:t>
            </a:r>
            <a:r>
              <a:rPr lang="en-US" sz="3200" b="1" dirty="0" err="1"/>
              <a:t>giác</a:t>
            </a:r>
            <a:endParaRPr lang="en-US" sz="3200" b="1" dirty="0"/>
          </a:p>
        </p:txBody>
      </p:sp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8B85E507-BDD8-404A-963B-042A93B062F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78793" y="1196361"/>
            <a:ext cx="2180025" cy="233080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68E8EFB-0429-42BB-B126-0B5B6BC4A9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5835" y="1102287"/>
            <a:ext cx="3705818" cy="242487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60BEFA4-4AA6-443B-A208-D0CBFCAECD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83714" y="1209323"/>
            <a:ext cx="2180025" cy="231784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1083577-EE42-4CDE-8085-88EACB2C8D2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62049" y="3663332"/>
            <a:ext cx="9867900" cy="181927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74268F44-6336-46D3-8945-8BD5E545124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78" y="5788025"/>
            <a:ext cx="10890222" cy="704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7855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E6BE0B-ED87-4AA7-8F8E-3244D737C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71912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err="1"/>
              <a:t>Bài</a:t>
            </a:r>
            <a:r>
              <a:rPr lang="en-US" sz="3200" b="1" dirty="0"/>
              <a:t> 1.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2213D1C-4174-4919-B6A9-19C975DEEF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39417" y="1362496"/>
            <a:ext cx="10515600" cy="241512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196B6A3-AEC4-4356-90F0-859C03202FBF}"/>
              </a:ext>
            </a:extLst>
          </p:cNvPr>
          <p:cNvSpPr txBox="1"/>
          <p:nvPr/>
        </p:nvSpPr>
        <p:spPr>
          <a:xfrm>
            <a:off x="1460389" y="5053990"/>
            <a:ext cx="887365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err="1"/>
              <a:t>Hình</a:t>
            </a:r>
            <a:r>
              <a:rPr lang="en-US" sz="3200" dirty="0"/>
              <a:t> </a:t>
            </a:r>
            <a:r>
              <a:rPr lang="en-US" sz="3200" dirty="0" err="1"/>
              <a:t>tứ</a:t>
            </a:r>
            <a:r>
              <a:rPr lang="en-US" sz="3200" dirty="0"/>
              <a:t> </a:t>
            </a:r>
            <a:r>
              <a:rPr lang="en-US" sz="3200" dirty="0" err="1"/>
              <a:t>giác</a:t>
            </a:r>
            <a:r>
              <a:rPr lang="en-US" sz="3200" dirty="0"/>
              <a:t> DEKH </a:t>
            </a:r>
            <a:r>
              <a:rPr lang="en-US" sz="3200" dirty="0" err="1"/>
              <a:t>có</a:t>
            </a:r>
            <a:r>
              <a:rPr lang="en-US" sz="3200" dirty="0"/>
              <a:t>: 4 </a:t>
            </a:r>
            <a:r>
              <a:rPr lang="en-US" sz="3200" dirty="0" err="1"/>
              <a:t>đỉnh</a:t>
            </a:r>
            <a:r>
              <a:rPr lang="en-US" sz="3200" dirty="0"/>
              <a:t> </a:t>
            </a:r>
            <a:r>
              <a:rPr lang="en-US" sz="3200" dirty="0" err="1"/>
              <a:t>là</a:t>
            </a:r>
            <a:r>
              <a:rPr lang="en-US" sz="3200" dirty="0"/>
              <a:t>: </a:t>
            </a:r>
            <a:r>
              <a:rPr lang="en-US" sz="3200" dirty="0" err="1"/>
              <a:t>đỉnh</a:t>
            </a:r>
            <a:r>
              <a:rPr lang="en-US" sz="3200" dirty="0"/>
              <a:t> D, </a:t>
            </a:r>
            <a:r>
              <a:rPr lang="en-US" sz="3200" dirty="0" err="1"/>
              <a:t>đỉnh</a:t>
            </a:r>
            <a:r>
              <a:rPr lang="en-US" sz="3200" dirty="0"/>
              <a:t> E, </a:t>
            </a:r>
            <a:r>
              <a:rPr lang="en-US" sz="3200" dirty="0" err="1"/>
              <a:t>đỉnh</a:t>
            </a:r>
            <a:r>
              <a:rPr lang="en-US" sz="3200" dirty="0"/>
              <a:t> K, </a:t>
            </a:r>
            <a:r>
              <a:rPr lang="en-US" sz="3200" dirty="0" err="1"/>
              <a:t>đỉnh</a:t>
            </a:r>
            <a:r>
              <a:rPr lang="en-US" sz="3200" dirty="0"/>
              <a:t> H; 4 </a:t>
            </a:r>
            <a:r>
              <a:rPr lang="en-US" sz="3200" dirty="0" err="1"/>
              <a:t>cạnh</a:t>
            </a:r>
            <a:r>
              <a:rPr lang="en-US" sz="3200" dirty="0"/>
              <a:t> </a:t>
            </a:r>
            <a:r>
              <a:rPr lang="en-US" sz="3200" dirty="0" err="1"/>
              <a:t>là</a:t>
            </a:r>
            <a:r>
              <a:rPr lang="en-US" sz="3200" dirty="0"/>
              <a:t>: DE, EK, KH </a:t>
            </a:r>
            <a:r>
              <a:rPr lang="en-US" sz="3200" dirty="0" err="1"/>
              <a:t>và</a:t>
            </a:r>
            <a:r>
              <a:rPr lang="en-US" sz="3200" dirty="0"/>
              <a:t> HD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20F8C91-D84C-4A0B-B1E8-A50295766507}"/>
              </a:ext>
            </a:extLst>
          </p:cNvPr>
          <p:cNvSpPr txBox="1"/>
          <p:nvPr/>
        </p:nvSpPr>
        <p:spPr>
          <a:xfrm>
            <a:off x="1460389" y="3777624"/>
            <a:ext cx="887365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err="1"/>
              <a:t>Hình</a:t>
            </a:r>
            <a:r>
              <a:rPr lang="en-US" sz="3200" dirty="0"/>
              <a:t> </a:t>
            </a:r>
            <a:r>
              <a:rPr lang="en-US" sz="3200" dirty="0" err="1"/>
              <a:t>tứ</a:t>
            </a:r>
            <a:r>
              <a:rPr lang="en-US" sz="3200" dirty="0"/>
              <a:t> </a:t>
            </a:r>
            <a:r>
              <a:rPr lang="en-US" sz="3200" dirty="0" err="1"/>
              <a:t>giác</a:t>
            </a:r>
            <a:r>
              <a:rPr lang="en-US" sz="3200" dirty="0"/>
              <a:t> MNPQ </a:t>
            </a:r>
            <a:r>
              <a:rPr lang="en-US" sz="3200" dirty="0" err="1"/>
              <a:t>có</a:t>
            </a:r>
            <a:r>
              <a:rPr lang="en-US" sz="3200" dirty="0"/>
              <a:t>: 4 </a:t>
            </a:r>
            <a:r>
              <a:rPr lang="en-US" sz="3200" dirty="0" err="1"/>
              <a:t>đỉnh</a:t>
            </a:r>
            <a:r>
              <a:rPr lang="en-US" sz="3200" dirty="0"/>
              <a:t> </a:t>
            </a:r>
            <a:r>
              <a:rPr lang="en-US" sz="3200" dirty="0" err="1"/>
              <a:t>là</a:t>
            </a:r>
            <a:r>
              <a:rPr lang="en-US" sz="3200" dirty="0"/>
              <a:t>: </a:t>
            </a:r>
            <a:r>
              <a:rPr lang="en-US" sz="3200" dirty="0" err="1"/>
              <a:t>đỉnh</a:t>
            </a:r>
            <a:r>
              <a:rPr lang="en-US" sz="3200" dirty="0"/>
              <a:t> M, </a:t>
            </a:r>
            <a:r>
              <a:rPr lang="en-US" sz="3200" dirty="0" err="1"/>
              <a:t>đỉnh</a:t>
            </a:r>
            <a:r>
              <a:rPr lang="en-US" sz="3200" dirty="0"/>
              <a:t> N, </a:t>
            </a:r>
            <a:r>
              <a:rPr lang="en-US" sz="3200" dirty="0" err="1"/>
              <a:t>đỉnh</a:t>
            </a:r>
            <a:r>
              <a:rPr lang="en-US" sz="3200" dirty="0"/>
              <a:t> P, </a:t>
            </a:r>
            <a:r>
              <a:rPr lang="en-US" sz="3200" dirty="0" err="1"/>
              <a:t>đỉnh</a:t>
            </a:r>
            <a:r>
              <a:rPr lang="en-US" sz="3200" dirty="0"/>
              <a:t> Q; 4 </a:t>
            </a:r>
            <a:r>
              <a:rPr lang="en-US" sz="3200" dirty="0" err="1"/>
              <a:t>cạnh</a:t>
            </a:r>
            <a:r>
              <a:rPr lang="en-US" sz="3200" dirty="0"/>
              <a:t> </a:t>
            </a:r>
            <a:r>
              <a:rPr lang="en-US" sz="3200" dirty="0" err="1"/>
              <a:t>là</a:t>
            </a:r>
            <a:r>
              <a:rPr lang="en-US" sz="3200" dirty="0"/>
              <a:t>: MN, NP, PQ </a:t>
            </a:r>
            <a:r>
              <a:rPr lang="en-US" sz="3200" dirty="0" err="1"/>
              <a:t>và</a:t>
            </a:r>
            <a:r>
              <a:rPr lang="en-US" sz="3200" dirty="0"/>
              <a:t> QM</a:t>
            </a:r>
          </a:p>
        </p:txBody>
      </p:sp>
    </p:spTree>
    <p:extLst>
      <p:ext uri="{BB962C8B-B14F-4D97-AF65-F5344CB8AC3E}">
        <p14:creationId xmlns:p14="http://schemas.microsoft.com/office/powerpoint/2010/main" val="2067187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622</TotalTime>
  <Words>92</Words>
  <Application>Microsoft Office PowerPoint</Application>
  <PresentationFormat>Widescreen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TIẾT 142. HÌNH TỨ GIÁC. CHU VI HÌNH TỨ GIÁC</vt:lpstr>
      <vt:lpstr>b) Chu vi hình tứ giác</vt:lpstr>
      <vt:lpstr>Bài 1.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manh tran</cp:lastModifiedBy>
  <cp:revision>26</cp:revision>
  <dcterms:created xsi:type="dcterms:W3CDTF">2022-04-17T00:48:35Z</dcterms:created>
  <dcterms:modified xsi:type="dcterms:W3CDTF">2022-05-30T06:34:14Z</dcterms:modified>
</cp:coreProperties>
</file>