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AC599"/>
    <a:srgbClr val="F1F8E8"/>
    <a:srgbClr val="4472C4"/>
    <a:srgbClr val="00803E"/>
    <a:srgbClr val="E39719"/>
    <a:srgbClr val="A65A2B"/>
    <a:srgbClr val="A95E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5" d="100"/>
          <a:sy n="85" d="100"/>
        </p:scale>
        <p:origin x="49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76DE7-347A-4773-BE85-047D6656B8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ECDEED-6BA0-4000-9124-04DCAE2F5A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F00DA-84C4-423C-BD9C-E68DC9EA8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D4CFC-CBBE-4112-9F49-F712D7746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A0EBAA-5702-4B2C-BE53-048C79210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634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31A73-E4F2-477D-9BF2-66FC31D05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C178FF-5A4A-47C4-8BF8-91FFDD1846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4CBE6-E920-450B-9E15-414E25DE1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5C230-BCE1-475E-B2D0-3E18DB83A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7092B8-A0A3-49FA-8EC2-AB553A6C1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886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F6BAD6-027F-4983-9420-F3131F9FF1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6426FE-4EB8-421A-BE34-153B25846D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F5296-9376-4D66-AEC3-9CA8DE0D1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7F8FD-40A1-4EDE-A6D9-844DBA1FD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0F844-F66F-4DB2-B4D3-93FF31CB9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04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F4DB7-3C3C-4E22-99AD-A344ADE1E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1CC4B-6F1F-4160-8E29-DE6C8C54B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C6952-B6A6-4ED8-A47C-504AA12BB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BBB107-5B50-43FC-89F2-872F4BC46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59150-56B8-4B31-86B3-F6E6A0281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664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BF132-CDC1-44B5-B7AF-35FD2FCE8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050864-DE22-4EE2-9D5E-52860CC31E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76861-0D2F-4CFB-B2A5-3792AEA6F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9591B-2302-480D-8C76-4D04AB5DB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9BCAF-FA42-40F1-A84F-347C32EF9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50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3D5BD-0F3F-44C3-8402-10C2CF413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CF337-3172-4E51-A456-3663942059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5F055A-B70D-472D-8434-D7F3F8DBC5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741CDB-D64F-4081-A385-8732BBDDF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10CA51-1F23-42FB-A8F1-F142EB623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0839CF-8E51-4D4B-BBC8-0D4747CCE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727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64E8D-B8F3-4417-92D5-C0735FA7B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2D330D-2752-4CB4-8EF5-7B086B391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966A56-DC42-4E40-9DB2-DFE80D403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56540F-406F-41CA-B6E4-D0AC5CFDC7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2CCA1B-A8D8-4D0F-85D9-B7F1B580EA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3CE101-0204-4E13-A2B4-2D6223DAA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E5E530-DEE3-48D8-952E-9DD253A24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0E7DEA-F992-42F0-93BC-35E3E900F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893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1DC33-3E4C-46E7-A3F0-B96170A71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A14845-8286-4E49-BC4E-247B4CC72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462254-B769-4F72-8BE9-6B33C4F52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AD38BE-7EB6-4A7D-858F-9999A1FFB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735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B36718-3BA7-419B-A8A8-746310B08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9D3B62-034B-49FD-829E-4DAA13382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787F6A-79B8-43C1-9EEB-B4441B8E5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95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9C03D-34D1-4650-A2F9-3D271BECD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FE24A-0E99-4456-8130-B4B32C424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BE5120-BB69-43B0-8472-9D59937CC3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0EC23C-5A84-4262-91E2-48C774186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3C1A06-A92B-44FE-A6DF-9872A29EF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45F379-F3B3-44D3-BFBC-F14806F81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154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C33CA-02B1-4767-B3A3-239D1FF32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3C65FB-EA38-4571-86A0-3DE1EED9EC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222880-E025-4D19-9512-030591A745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1BBD4-321B-46D9-82CE-C9A99FBD6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A7B48D-AD05-417E-BCAB-A53FABDBD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8DA98B-50E9-44D2-A6BC-575E4594A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279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A5EBDB-D324-4758-9B2A-219B4A270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05826-05C6-4B55-B73E-1034265CD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25F0-C970-483E-92EA-3C1546021E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90F523-04A7-4E0B-B5FB-3A47B36DC9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62E590-FEF7-4A6E-AB3D-FF79DA930B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730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C9CE0-0E34-4133-98B9-76BA44C53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0106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TIẾT 143. CHU VI HÌNH CHỮ NHẬT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7D2FAC0-5F46-41D3-8CC5-58E191A395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4156" y="2398794"/>
            <a:ext cx="4121225" cy="398610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318F252-27CC-464E-8961-F87224D839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2102" y="2872713"/>
            <a:ext cx="2726992" cy="336906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8E5CB0A-79B3-4B63-80CB-DE0D5709E0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5461" y="2793434"/>
            <a:ext cx="2612800" cy="337677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85FEEA8-FAB6-467E-9D27-491DFAC23AEA}"/>
              </a:ext>
            </a:extLst>
          </p:cNvPr>
          <p:cNvSpPr txBox="1"/>
          <p:nvPr/>
        </p:nvSpPr>
        <p:spPr>
          <a:xfrm>
            <a:off x="1240403" y="1385003"/>
            <a:ext cx="27352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</a:rPr>
              <a:t>KhởI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động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447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7D3E6-69B4-462D-AFE3-656DDFAA4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7814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FF0000"/>
                </a:solidFill>
              </a:rPr>
              <a:t>Khám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phá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34D671C-31BE-45EF-A6E7-A7F9336D18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074565"/>
            <a:ext cx="2563591" cy="218493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B212DA9-8BC1-475F-9A08-E6491AD154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9324" y="1074565"/>
            <a:ext cx="6121469" cy="205181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4850556-01F1-4AA0-AABD-5D0441C63D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73141" y="3429001"/>
            <a:ext cx="8937266" cy="166778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E5B3905-12A2-4249-99DB-E035E6951A1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8315" y="5154268"/>
            <a:ext cx="6210300" cy="16383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D71389D-C0C5-4772-B322-9AA5A89DD8CB}"/>
              </a:ext>
            </a:extLst>
          </p:cNvPr>
          <p:cNvSpPr txBox="1"/>
          <p:nvPr/>
        </p:nvSpPr>
        <p:spPr>
          <a:xfrm>
            <a:off x="3078315" y="5154268"/>
            <a:ext cx="6210300" cy="713795"/>
          </a:xfrm>
          <a:prstGeom prst="rect">
            <a:avLst/>
          </a:prstGeom>
          <a:solidFill>
            <a:srgbClr val="F1F8E8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71D2B56-8539-4AC2-B700-271DD609D77C}"/>
              </a:ext>
            </a:extLst>
          </p:cNvPr>
          <p:cNvSpPr txBox="1"/>
          <p:nvPr/>
        </p:nvSpPr>
        <p:spPr>
          <a:xfrm>
            <a:off x="2266122" y="5154268"/>
            <a:ext cx="74583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Quãng</a:t>
            </a:r>
            <a:r>
              <a:rPr lang="en-US" sz="2800" dirty="0"/>
              <a:t> đ</a:t>
            </a:r>
            <a:r>
              <a:rPr lang="vi-VN" sz="2800" dirty="0"/>
              <a:t>ư</a:t>
            </a:r>
            <a:r>
              <a:rPr lang="en-US" sz="2800" dirty="0" err="1"/>
              <a:t>ờng</a:t>
            </a:r>
            <a:r>
              <a:rPr lang="en-US" sz="2800" dirty="0"/>
              <a:t> </a:t>
            </a:r>
            <a:r>
              <a:rPr lang="en-US" sz="2800" dirty="0" err="1"/>
              <a:t>anh</a:t>
            </a:r>
            <a:r>
              <a:rPr lang="en-US" sz="2800" dirty="0"/>
              <a:t> Tú </a:t>
            </a:r>
            <a:r>
              <a:rPr lang="en-US" sz="2800" dirty="0" err="1"/>
              <a:t>chạy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vòng</a:t>
            </a:r>
            <a:r>
              <a:rPr lang="en-US" sz="2800" dirty="0"/>
              <a:t> </a:t>
            </a:r>
            <a:r>
              <a:rPr lang="en-US" sz="2800" dirty="0" err="1"/>
              <a:t>quanh</a:t>
            </a:r>
            <a:r>
              <a:rPr lang="en-US" sz="2800" dirty="0"/>
              <a:t> </a:t>
            </a:r>
            <a:r>
              <a:rPr lang="en-US" sz="2800" dirty="0" err="1"/>
              <a:t>hồ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359156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7650C-5103-42E2-81F6-B530D85C1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8058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FF0000"/>
                </a:solidFill>
              </a:rPr>
              <a:t>Thực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hành</a:t>
            </a:r>
            <a:r>
              <a:rPr lang="en-US" sz="3200" b="1" dirty="0">
                <a:solidFill>
                  <a:srgbClr val="FF0000"/>
                </a:solidFill>
              </a:rPr>
              <a:t> – </a:t>
            </a:r>
            <a:r>
              <a:rPr lang="en-US" sz="3200" b="1" dirty="0" err="1">
                <a:solidFill>
                  <a:srgbClr val="FF0000"/>
                </a:solidFill>
              </a:rPr>
              <a:t>Luyện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tập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86E3761-7F01-406D-9555-D265C28380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9830" y="2280616"/>
            <a:ext cx="6999467" cy="19335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CD185F9-F3B0-4B4A-9877-AFB2BFDEE447}"/>
              </a:ext>
            </a:extLst>
          </p:cNvPr>
          <p:cNvSpPr txBox="1"/>
          <p:nvPr/>
        </p:nvSpPr>
        <p:spPr>
          <a:xfrm>
            <a:off x="1144988" y="1431235"/>
            <a:ext cx="14153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/>
              <a:t>Bài</a:t>
            </a:r>
            <a:r>
              <a:rPr lang="en-US" sz="3200" b="1" dirty="0"/>
              <a:t> 1</a:t>
            </a:r>
            <a:endParaRPr lang="en-US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CC6ACE-B658-40D0-A159-E2557CF58A2D}"/>
              </a:ext>
            </a:extLst>
          </p:cNvPr>
          <p:cNvSpPr txBox="1"/>
          <p:nvPr/>
        </p:nvSpPr>
        <p:spPr>
          <a:xfrm>
            <a:off x="2560320" y="4190637"/>
            <a:ext cx="54068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Chu vi </a:t>
            </a:r>
            <a:r>
              <a:rPr lang="en-US" sz="3200" dirty="0" err="1"/>
              <a:t>hình</a:t>
            </a:r>
            <a:r>
              <a:rPr lang="en-US" sz="3200" dirty="0"/>
              <a:t> </a:t>
            </a:r>
            <a:r>
              <a:rPr lang="en-US" sz="3200" dirty="0" err="1"/>
              <a:t>chữ</a:t>
            </a:r>
            <a:r>
              <a:rPr lang="en-US" sz="3200" dirty="0"/>
              <a:t> </a:t>
            </a:r>
            <a:r>
              <a:rPr lang="en-US" sz="3200" dirty="0" err="1"/>
              <a:t>nhật</a:t>
            </a:r>
            <a:r>
              <a:rPr lang="en-US" sz="3200" dirty="0"/>
              <a:t> ABCD </a:t>
            </a:r>
            <a:r>
              <a:rPr lang="en-US" sz="3200" dirty="0" err="1"/>
              <a:t>là</a:t>
            </a:r>
            <a:r>
              <a:rPr lang="en-US" sz="3200" dirty="0"/>
              <a:t>:</a:t>
            </a:r>
          </a:p>
          <a:p>
            <a:r>
              <a:rPr lang="en-US" sz="3200" dirty="0"/>
              <a:t> (9 + 6) x 2 = 30 (cm)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052A66C-B51D-4474-8151-AACFC8B2F6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9297" y="1558829"/>
            <a:ext cx="3701866" cy="2448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61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53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TIẾT 143. CHU VI HÌNH CHỮ NHẬT</vt:lpstr>
      <vt:lpstr>Khám phá</vt:lpstr>
      <vt:lpstr>Thực hành – Luyện tập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manh tran</cp:lastModifiedBy>
  <cp:revision>26</cp:revision>
  <dcterms:created xsi:type="dcterms:W3CDTF">2022-04-17T00:48:35Z</dcterms:created>
  <dcterms:modified xsi:type="dcterms:W3CDTF">2022-05-30T06:35:00Z</dcterms:modified>
</cp:coreProperties>
</file>