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5" r:id="rId4"/>
    <p:sldId id="276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C599"/>
    <a:srgbClr val="F1F8E8"/>
    <a:srgbClr val="4472C4"/>
    <a:srgbClr val="00803E"/>
    <a:srgbClr val="E39719"/>
    <a:srgbClr val="A65A2B"/>
    <a:srgbClr val="A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DE7-347A-4773-BE85-047D6656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CDEED-6BA0-4000-9124-04DCAE2F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0DA-84C4-423C-BD9C-E68DC9E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4CFC-CBBE-4112-9F49-F712D774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EBAA-5702-4B2C-BE53-048C792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73-E4F2-477D-9BF2-66FC31D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78FF-5A4A-47C4-8BF8-91FFDD18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BE6-E920-450B-9E15-414E25DE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C230-BCE1-475E-B2D0-3E18DB83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2B8-A0A3-49FA-8EC2-AB553A6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6BAD6-027F-4983-9420-F3131F9F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426FE-4EB8-421A-BE34-153B2584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5296-9376-4D66-AEC3-9CA8DE0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F8FD-40A1-4EDE-A6D9-844DBA1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F844-F66F-4DB2-B4D3-93FF31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132-CDC1-44B5-B7AF-35FD2FCE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50864-DE22-4EE2-9D5E-52860CC3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6861-0D2F-4CFB-B2A5-3792AEA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91B-2302-480D-8C76-4D04AB5D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BCAF-FA42-40F1-A84F-347C32E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D5BD-0F3F-44C3-8402-10C2CF4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F337-3172-4E51-A456-3663942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F055A-B70D-472D-8434-D7F3F8DBC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1CDB-D64F-4081-A385-8732BBD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0CA51-1F23-42FB-A8F1-F142EB62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39CF-8E51-4D4B-BBC8-0D4747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4E8D-B8F3-4417-92D5-C0735FA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330D-2752-4CB4-8EF5-7B086B3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6A56-DC42-4E40-9DB2-DFE80D40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6540F-406F-41CA-B6E4-D0AC5CFD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A1B-A8D8-4D0F-85D9-B7F1B580E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E101-0204-4E13-A2B4-2D6223D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E530-DEE3-48D8-952E-9DD253A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E7DEA-F992-42F0-93BC-35E3E90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DC33-3E4C-46E7-A3F0-B96170A7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14845-8286-4E49-BC4E-247B4CC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62254-B769-4F72-8BE9-6B33C4F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D38BE-7EB6-4A7D-858F-9999A1F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36718-3BA7-419B-A8A8-746310B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3B62-034B-49FD-829E-4DAA133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7F6A-79B8-43C1-9EEB-B4441B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C03D-34D1-4650-A2F9-3D271BE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E24A-0E99-4456-8130-B4B32C42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5120-BB69-43B0-8472-9D59937C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C23C-5A84-4262-91E2-48C77418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1A06-A92B-44FE-A6DF-9872A29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F379-F3B3-44D3-BFBC-F14806F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33CA-02B1-4767-B3A3-239D1FF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65FB-EA38-4571-86A0-3DE1EED9E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880-E025-4D19-9512-030591A7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BBD4-321B-46D9-82CE-C9A99FBD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48D-AD05-417E-BCAB-A53FABD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98B-50E9-44D2-A6BC-575E459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EBDB-D324-4758-9B2A-219B4A27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5826-05C6-4B55-B73E-1034265C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5F0-C970-483E-92EA-3C1546021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3EF3-4AD5-49BC-BDFE-29D39B563B2B}" type="datetimeFigureOut">
              <a:rPr lang="en-US" smtClean="0"/>
              <a:t>26/03/2026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523-04A7-4E0B-B5FB-3A47B36D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590-FEF7-4A6E-AB3D-FF79DA93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46475-9262-4D85-BC3E-D1AE8B1E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47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TIẾT 144. CHU VI HÌNH VUÔNG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39ABB8-2B0E-4BF5-BBA8-F129A7774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950" y="1750219"/>
            <a:ext cx="3143250" cy="3127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D52EA-4B9D-45D6-8AB8-4156644931B6}"/>
              </a:ext>
            </a:extLst>
          </p:cNvPr>
          <p:cNvSpPr txBox="1"/>
          <p:nvPr/>
        </p:nvSpPr>
        <p:spPr>
          <a:xfrm>
            <a:off x="4913906" y="4985468"/>
            <a:ext cx="167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12 dm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459B48-D498-4D3F-A126-D47330D9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25" y="1936422"/>
            <a:ext cx="2823783" cy="2436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96FD4B-EFF2-46AF-BC74-EF811C5E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480" y="1857649"/>
            <a:ext cx="2785193" cy="2566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2AD13-FE2D-4849-89CD-4628651FAAA9}"/>
              </a:ext>
            </a:extLst>
          </p:cNvPr>
          <p:cNvSpPr txBox="1"/>
          <p:nvPr/>
        </p:nvSpPr>
        <p:spPr>
          <a:xfrm>
            <a:off x="7712765" y="3164619"/>
            <a:ext cx="636105" cy="369332"/>
          </a:xfrm>
          <a:prstGeom prst="rect">
            <a:avLst/>
          </a:prstGeom>
          <a:solidFill>
            <a:srgbClr val="F1F8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87BFF-6AB2-4D44-9E05-505977F8A26A}"/>
              </a:ext>
            </a:extLst>
          </p:cNvPr>
          <p:cNvSpPr txBox="1"/>
          <p:nvPr/>
        </p:nvSpPr>
        <p:spPr>
          <a:xfrm>
            <a:off x="1009816" y="1152939"/>
            <a:ext cx="229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Khởi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2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24F2-9D27-42EA-8A9B-E1ABA3F4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691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Khám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phá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B39D2F-923D-42FB-9AB6-ECC45629C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025" y="1075061"/>
            <a:ext cx="2223264" cy="2423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68692-F75A-48A7-98CE-E7D3A5A23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41" y="1405754"/>
            <a:ext cx="6448425" cy="1762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29BE0B-2BA3-4688-B738-F7B0B8EB7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975" y="3498573"/>
            <a:ext cx="8020050" cy="118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C4592-3652-469B-B823-8258FFD7D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781" y="4793477"/>
            <a:ext cx="7936685" cy="1866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EE42D2-352C-48B1-A953-E6CDBD444896}"/>
              </a:ext>
            </a:extLst>
          </p:cNvPr>
          <p:cNvSpPr txBox="1"/>
          <p:nvPr/>
        </p:nvSpPr>
        <p:spPr>
          <a:xfrm>
            <a:off x="2321781" y="4850296"/>
            <a:ext cx="1940118" cy="601950"/>
          </a:xfrm>
          <a:prstGeom prst="rect">
            <a:avLst/>
          </a:prstGeom>
          <a:solidFill>
            <a:srgbClr val="F1F8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6598E4-E71F-475A-928F-82E4498F78E3}"/>
              </a:ext>
            </a:extLst>
          </p:cNvPr>
          <p:cNvSpPr txBox="1"/>
          <p:nvPr/>
        </p:nvSpPr>
        <p:spPr>
          <a:xfrm>
            <a:off x="4150581" y="5010367"/>
            <a:ext cx="294198" cy="369332"/>
          </a:xfrm>
          <a:prstGeom prst="rect">
            <a:avLst/>
          </a:prstGeom>
          <a:solidFill>
            <a:srgbClr val="F1F8E8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2561-E129-4762-9AA8-CC0D5410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1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Luyện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2DA954-CDB2-4584-A4FA-71D678602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5719"/>
            <a:ext cx="10515600" cy="2748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4441-CA61-4ADD-A2F1-A92BE1466787}"/>
              </a:ext>
            </a:extLst>
          </p:cNvPr>
          <p:cNvSpPr txBox="1"/>
          <p:nvPr/>
        </p:nvSpPr>
        <p:spPr>
          <a:xfrm>
            <a:off x="7426517" y="4269337"/>
            <a:ext cx="13066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72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94679-969E-4AEB-BE71-C1934E5D1EB7}"/>
              </a:ext>
            </a:extLst>
          </p:cNvPr>
          <p:cNvSpPr txBox="1"/>
          <p:nvPr/>
        </p:nvSpPr>
        <p:spPr>
          <a:xfrm>
            <a:off x="8619214" y="4253948"/>
            <a:ext cx="10893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420 (m)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13425-4CE5-4EA6-9684-191CEE484F1C}"/>
              </a:ext>
            </a:extLst>
          </p:cNvPr>
          <p:cNvSpPr txBox="1"/>
          <p:nvPr/>
        </p:nvSpPr>
        <p:spPr>
          <a:xfrm>
            <a:off x="9811911" y="4253948"/>
            <a:ext cx="11449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280 (cm)</a:t>
            </a:r>
          </a:p>
        </p:txBody>
      </p:sp>
    </p:spTree>
    <p:extLst>
      <p:ext uri="{BB962C8B-B14F-4D97-AF65-F5344CB8AC3E}">
        <p14:creationId xmlns:p14="http://schemas.microsoft.com/office/powerpoint/2010/main" val="10893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2561-E129-4762-9AA8-CC0D5410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17"/>
          </a:xfrm>
        </p:spPr>
        <p:txBody>
          <a:bodyPr>
            <a:noAutofit/>
          </a:bodyPr>
          <a:lstStyle/>
          <a:p>
            <a:r>
              <a:rPr lang="en-US" sz="3200" b="1" dirty="0" err="1"/>
              <a:t>Bài</a:t>
            </a:r>
            <a:r>
              <a:rPr lang="en-US" sz="3200" b="1" dirty="0"/>
              <a:t> 2: Chu vi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khu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vuông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984 m. </a:t>
            </a:r>
            <a:r>
              <a:rPr lang="en-US" sz="3200" b="1" dirty="0" err="1"/>
              <a:t>Tính</a:t>
            </a:r>
            <a:r>
              <a:rPr lang="en-US" sz="3200" b="1" dirty="0"/>
              <a:t> </a:t>
            </a:r>
            <a:r>
              <a:rPr lang="en-US" sz="3200" b="1" dirty="0" err="1"/>
              <a:t>cạnh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khu</a:t>
            </a:r>
            <a:r>
              <a:rPr lang="en-US" sz="3200" b="1" dirty="0"/>
              <a:t> </a:t>
            </a:r>
            <a:r>
              <a:rPr lang="en-US" sz="3200" b="1" dirty="0" err="1"/>
              <a:t>đất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B4441-CA61-4ADD-A2F1-A92BE1466787}"/>
              </a:ext>
            </a:extLst>
          </p:cNvPr>
          <p:cNvSpPr txBox="1"/>
          <p:nvPr/>
        </p:nvSpPr>
        <p:spPr>
          <a:xfrm>
            <a:off x="5319421" y="1698416"/>
            <a:ext cx="13066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94679-969E-4AEB-BE71-C1934E5D1EB7}"/>
              </a:ext>
            </a:extLst>
          </p:cNvPr>
          <p:cNvSpPr txBox="1"/>
          <p:nvPr/>
        </p:nvSpPr>
        <p:spPr>
          <a:xfrm>
            <a:off x="3107635" y="2221636"/>
            <a:ext cx="597673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khu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đó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FF0000"/>
                </a:solidFill>
                <a:latin typeface="Calibri" panose="020F0502020204030204"/>
              </a:rPr>
              <a:t>984 : 4 = 246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                    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: 246 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93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2561-E129-4762-9AA8-CC0D5410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17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Luyện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B4441-CA61-4ADD-A2F1-A92BE1466787}"/>
              </a:ext>
            </a:extLst>
          </p:cNvPr>
          <p:cNvSpPr txBox="1"/>
          <p:nvPr/>
        </p:nvSpPr>
        <p:spPr>
          <a:xfrm>
            <a:off x="5442667" y="3875421"/>
            <a:ext cx="13066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94679-969E-4AEB-BE71-C1934E5D1EB7}"/>
              </a:ext>
            </a:extLst>
          </p:cNvPr>
          <p:cNvSpPr txBox="1"/>
          <p:nvPr/>
        </p:nvSpPr>
        <p:spPr>
          <a:xfrm>
            <a:off x="3684105" y="4235864"/>
            <a:ext cx="58177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Cạnh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bức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tranh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vuông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0000"/>
                </a:solidFill>
                <a:latin typeface="Calibri" panose="020F0502020204030204"/>
              </a:rPr>
              <a:t>60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x 2 = 120 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13425-4CE5-4EA6-9684-191CEE484F1C}"/>
              </a:ext>
            </a:extLst>
          </p:cNvPr>
          <p:cNvSpPr txBox="1"/>
          <p:nvPr/>
        </p:nvSpPr>
        <p:spPr>
          <a:xfrm>
            <a:off x="3639049" y="5107880"/>
            <a:ext cx="494836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 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bức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0000"/>
                </a:solidFill>
                <a:latin typeface="Calibri" panose="020F0502020204030204"/>
              </a:rPr>
              <a:t>120 x 4 = 480 (cm)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                      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 : 480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F2921-5947-37BF-1218-F0D01946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32376" y="-3586787"/>
            <a:ext cx="3710350" cy="1089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121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TIẾT 144. CHU VI HÌNH VUÔNG</vt:lpstr>
      <vt:lpstr>Khám phá</vt:lpstr>
      <vt:lpstr>Thực hành – Luyện tập</vt:lpstr>
      <vt:lpstr>Bài 2: Chu vi của một khu đất hình vuông bằng 984 m. Tính cạnh của khu đất đó.</vt:lpstr>
      <vt:lpstr>Thực hành – 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a46905 Mai Minh Thế</cp:lastModifiedBy>
  <cp:revision>28</cp:revision>
  <dcterms:created xsi:type="dcterms:W3CDTF">2022-04-17T00:48:35Z</dcterms:created>
  <dcterms:modified xsi:type="dcterms:W3CDTF">2026-03-26T00:58:24Z</dcterms:modified>
</cp:coreProperties>
</file>