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9" r:id="rId4"/>
    <p:sldId id="280" r:id="rId5"/>
    <p:sldId id="282" r:id="rId6"/>
    <p:sldId id="2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AC599"/>
    <a:srgbClr val="F1F8E8"/>
    <a:srgbClr val="4472C4"/>
    <a:srgbClr val="00803E"/>
    <a:srgbClr val="E39719"/>
    <a:srgbClr val="A65A2B"/>
    <a:srgbClr val="A95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DE7-347A-4773-BE85-047D6656B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CDEED-6BA0-4000-9124-04DCAE2F5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00DA-84C4-423C-BD9C-E68DC9EA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4CFC-CBBE-4112-9F49-F712D774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EBAA-5702-4B2C-BE53-048C7921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1A73-E4F2-477D-9BF2-66FC31D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178FF-5A4A-47C4-8BF8-91FFDD18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4CBE6-E920-450B-9E15-414E25D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5C230-BCE1-475E-B2D0-3E18DB83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092B8-A0A3-49FA-8EC2-AB553A6C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6BAD6-027F-4983-9420-F3131F9FF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26FE-4EB8-421A-BE34-153B25846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5296-9376-4D66-AEC3-9CA8DE0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F8FD-40A1-4EDE-A6D9-844DBA1F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F844-F66F-4DB2-B4D3-93FF31CB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4DB7-3C3C-4E22-99AD-A344ADE1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CC4B-6F1F-4160-8E29-DE6C8C54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C6952-B6A6-4ED8-A47C-504AA12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B107-5B50-43FC-89F2-872F4BC4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59150-56B8-4B31-86B3-F6E6A028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6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F132-CDC1-44B5-B7AF-35FD2FCE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0864-DE22-4EE2-9D5E-52860CC31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6861-0D2F-4CFB-B2A5-3792AEA6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9591B-2302-480D-8C76-4D04AB5D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BCAF-FA42-40F1-A84F-347C32EF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D5BD-0F3F-44C3-8402-10C2CF413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F337-3172-4E51-A456-366394205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F055A-B70D-472D-8434-D7F3F8DB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41CDB-D64F-4081-A385-8732BBD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0CA51-1F23-42FB-A8F1-F142EB62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839CF-8E51-4D4B-BBC8-0D4747CC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4E8D-B8F3-4417-92D5-C0735FA7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D330D-2752-4CB4-8EF5-7B086B39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66A56-DC42-4E40-9DB2-DFE80D40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6540F-406F-41CA-B6E4-D0AC5CFDC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CCA1B-A8D8-4D0F-85D9-B7F1B580E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CE101-0204-4E13-A2B4-2D622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5E530-DEE3-48D8-952E-9DD253A24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7DEA-F992-42F0-93BC-35E3E90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DC33-3E4C-46E7-A3F0-B96170A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A14845-8286-4E49-BC4E-247B4CC7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62254-B769-4F72-8BE9-6B33C4F5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D38BE-7EB6-4A7D-858F-9999A1FF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36718-3BA7-419B-A8A8-746310B0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D3B62-034B-49FD-829E-4DAA133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87F6A-79B8-43C1-9EEB-B4441B8E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3D-34D1-4650-A2F9-3D271BEC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FE24A-0E99-4456-8130-B4B32C424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5120-BB69-43B0-8472-9D59937C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EC23C-5A84-4262-91E2-48C7741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C1A06-A92B-44FE-A6DF-9872A29E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5F379-F3B3-44D3-BFBC-F14806F8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33CA-02B1-4767-B3A3-239D1FF3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65FB-EA38-4571-86A0-3DE1EED9E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22880-E025-4D19-9512-030591A7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BBD4-321B-46D9-82CE-C9A99FBD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7B48D-AD05-417E-BCAB-A53FABD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A98B-50E9-44D2-A6BC-575E4594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7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5EBDB-D324-4758-9B2A-219B4A27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5826-05C6-4B55-B73E-1034265C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25F0-C970-483E-92EA-3C1546021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0F523-04A7-4E0B-B5FB-3A47B36DC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E590-FEF7-4A6E-AB3D-FF79DA930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3654-4E88-4C25-AE48-ACD888516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1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</a:rPr>
              <a:t>Tiết</a:t>
            </a:r>
            <a:r>
              <a:rPr lang="en-US" sz="3200" b="1" dirty="0">
                <a:solidFill>
                  <a:srgbClr val="C00000"/>
                </a:solidFill>
              </a:rPr>
              <a:t> 152. </a:t>
            </a:r>
            <a:r>
              <a:rPr lang="en-US" sz="3200" b="1" dirty="0" err="1">
                <a:solidFill>
                  <a:srgbClr val="C00000"/>
                </a:solidFill>
              </a:rPr>
              <a:t>Diện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tích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hình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chữ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nhật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4944C1B-4D96-499C-9105-239A6E6C1A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3584" y="1285016"/>
            <a:ext cx="2968777" cy="20962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07BB82-6BA9-42FB-BFCE-27FF95CFBBE5}"/>
              </a:ext>
            </a:extLst>
          </p:cNvPr>
          <p:cNvSpPr txBox="1"/>
          <p:nvPr/>
        </p:nvSpPr>
        <p:spPr>
          <a:xfrm>
            <a:off x="779228" y="1168842"/>
            <a:ext cx="2289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</a:rPr>
              <a:t>Khám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phá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05032463-B988-463F-8176-D0FD7CB1B848}"/>
              </a:ext>
            </a:extLst>
          </p:cNvPr>
          <p:cNvSpPr/>
          <p:nvPr/>
        </p:nvSpPr>
        <p:spPr>
          <a:xfrm>
            <a:off x="7307248" y="1849033"/>
            <a:ext cx="3517130" cy="1269866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Tính</a:t>
            </a:r>
            <a:r>
              <a:rPr lang="en-US" sz="2000" dirty="0"/>
              <a:t> </a:t>
            </a:r>
            <a:r>
              <a:rPr lang="en-US" sz="2000" dirty="0" err="1"/>
              <a:t>diện</a:t>
            </a:r>
            <a:r>
              <a:rPr lang="en-US" sz="2000" dirty="0"/>
              <a:t> </a:t>
            </a:r>
            <a:r>
              <a:rPr lang="en-US" sz="2000" dirty="0" err="1"/>
              <a:t>tích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chữ</a:t>
            </a:r>
            <a:r>
              <a:rPr lang="en-US" sz="2000" dirty="0"/>
              <a:t> </a:t>
            </a:r>
            <a:r>
              <a:rPr lang="en-US" sz="2000" dirty="0" err="1"/>
              <a:t>nhật</a:t>
            </a:r>
            <a:r>
              <a:rPr lang="en-US" sz="2000" dirty="0"/>
              <a:t> ABCD!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E8501F-3691-482D-9C3B-5A96AD0E2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797" y="3429000"/>
            <a:ext cx="5952959" cy="9849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C5B58B3-88D9-4D48-AC81-3234E50F57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3584" y="4428353"/>
            <a:ext cx="5096786" cy="12524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38ECD96-A24E-4515-AD05-358933B3AB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498" y="5750353"/>
            <a:ext cx="9796007" cy="99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5867E-F8CC-40B2-8CD7-B46BDB5DA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96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THỰC HÀNH – LUYỆN TẬP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949B6D3-5D9F-4F91-82E1-C0DAA6A932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2779" y="928002"/>
            <a:ext cx="6636789" cy="12491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A0D347-5182-42C0-B01C-18F456161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393" y="3564713"/>
            <a:ext cx="6209754" cy="5365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34F493-FAAB-4DF6-8959-A3B746F560AD}"/>
              </a:ext>
            </a:extLst>
          </p:cNvPr>
          <p:cNvSpPr txBox="1"/>
          <p:nvPr/>
        </p:nvSpPr>
        <p:spPr>
          <a:xfrm>
            <a:off x="2615979" y="4362880"/>
            <a:ext cx="423804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nhật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r>
              <a:rPr lang="en-US" sz="2800" dirty="0"/>
              <a:t>            16 x 9 = 144 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82CB65-90D2-4ACD-9EC9-3EBBCDB391DE}"/>
              </a:ext>
            </a:extLst>
          </p:cNvPr>
          <p:cNvSpPr txBox="1"/>
          <p:nvPr/>
        </p:nvSpPr>
        <p:spPr>
          <a:xfrm>
            <a:off x="2146852" y="2304317"/>
            <a:ext cx="430960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chữ</a:t>
            </a:r>
            <a:r>
              <a:rPr lang="en-US" sz="2800" dirty="0"/>
              <a:t> </a:t>
            </a:r>
            <a:r>
              <a:rPr lang="en-US" sz="2800" dirty="0" err="1"/>
              <a:t>nhật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r>
              <a:rPr lang="en-US" sz="2800" dirty="0"/>
              <a:t>            8 x 5 = 40 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77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3C431-CAB0-43DE-B1A9-51678E43F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A6C109B-3F31-4237-B376-10DD672FB4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24417"/>
            <a:ext cx="10515600" cy="39537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64FA7C-B5C1-4911-ACB6-210327B7C40D}"/>
              </a:ext>
            </a:extLst>
          </p:cNvPr>
          <p:cNvSpPr txBox="1"/>
          <p:nvPr/>
        </p:nvSpPr>
        <p:spPr>
          <a:xfrm>
            <a:off x="7370859" y="4484536"/>
            <a:ext cx="1510748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30 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325096-AB9C-41BE-B055-3B085BAE81DC}"/>
              </a:ext>
            </a:extLst>
          </p:cNvPr>
          <p:cNvSpPr txBox="1"/>
          <p:nvPr/>
        </p:nvSpPr>
        <p:spPr>
          <a:xfrm>
            <a:off x="7370859" y="5134751"/>
            <a:ext cx="1582310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 (cm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BC241E4-A4B5-49FD-832E-5E8225FD573B}"/>
              </a:ext>
            </a:extLst>
          </p:cNvPr>
          <p:cNvSpPr txBox="1"/>
          <p:nvPr/>
        </p:nvSpPr>
        <p:spPr>
          <a:xfrm>
            <a:off x="9342783" y="4484536"/>
            <a:ext cx="1685676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66 (cm)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41ACE4-9926-47DF-9E58-E09E53EBDCC2}"/>
              </a:ext>
            </a:extLst>
          </p:cNvPr>
          <p:cNvSpPr txBox="1"/>
          <p:nvPr/>
        </p:nvSpPr>
        <p:spPr>
          <a:xfrm>
            <a:off x="9271220" y="5134751"/>
            <a:ext cx="1828801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182 (cm</a:t>
            </a:r>
            <a:r>
              <a:rPr lang="en-US" sz="2800" baseline="30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80695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CFACD-9A13-4358-B10A-4A08C9435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937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</a:rPr>
              <a:t>Tiết</a:t>
            </a:r>
            <a:r>
              <a:rPr lang="en-US" sz="3200" b="1" dirty="0">
                <a:solidFill>
                  <a:srgbClr val="C00000"/>
                </a:solidFill>
              </a:rPr>
              <a:t> 152. </a:t>
            </a:r>
            <a:r>
              <a:rPr lang="en-US" sz="3200" b="1" dirty="0" err="1">
                <a:solidFill>
                  <a:srgbClr val="C00000"/>
                </a:solidFill>
              </a:rPr>
              <a:t>Diện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tích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hình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chữ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  <a:r>
              <a:rPr lang="en-US" sz="3200" b="1" dirty="0" err="1">
                <a:solidFill>
                  <a:srgbClr val="C00000"/>
                </a:solidFill>
              </a:rPr>
              <a:t>nhật</a:t>
            </a:r>
            <a:endParaRPr lang="en-US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2FE930-9558-441D-87CC-6126D28D081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917713" y="1060377"/>
            <a:ext cx="2040172" cy="1106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3200" b="1" dirty="0" err="1">
                <a:solidFill>
                  <a:srgbClr val="FF0000"/>
                </a:solidFill>
              </a:rPr>
              <a:t>Khám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phá</a:t>
            </a:r>
            <a:endParaRPr lang="en-US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5B5F55-F123-4952-8FC2-75B9D21A0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4579" y="1060377"/>
            <a:ext cx="2115048" cy="2191404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7EFD1FB0-BB3E-48A5-8879-33C39C8B0A11}"/>
              </a:ext>
            </a:extLst>
          </p:cNvPr>
          <p:cNvSpPr/>
          <p:nvPr/>
        </p:nvSpPr>
        <p:spPr>
          <a:xfrm>
            <a:off x="6742706" y="1849033"/>
            <a:ext cx="4081672" cy="859376"/>
          </a:xfrm>
          <a:prstGeom prst="wedgeRoundRect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Tính</a:t>
            </a:r>
            <a:r>
              <a:rPr lang="en-US" sz="2000" dirty="0"/>
              <a:t> </a:t>
            </a:r>
            <a:r>
              <a:rPr lang="en-US" sz="2000" dirty="0" err="1"/>
              <a:t>diện</a:t>
            </a:r>
            <a:r>
              <a:rPr lang="en-US" sz="2000" dirty="0"/>
              <a:t> </a:t>
            </a:r>
            <a:r>
              <a:rPr lang="en-US" sz="2000" dirty="0" err="1"/>
              <a:t>tích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vuông</a:t>
            </a:r>
            <a:r>
              <a:rPr lang="en-US" sz="2000" dirty="0"/>
              <a:t> ABCD!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E2F4CE-1F8D-4EC0-B983-A7CA81962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027" y="3429001"/>
            <a:ext cx="5306021" cy="8939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E87A7D-3A1D-408A-AFF3-4CEFF2D491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9574" y="4264230"/>
            <a:ext cx="4196499" cy="12189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3522406-DEE2-4DC6-AA67-E59380B509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3464" y="5483214"/>
            <a:ext cx="5941695" cy="112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6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5867E-F8CC-40B2-8CD7-B46BDB5DA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96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THỰC HÀNH – LUYỆN TẬP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34F493-FAAB-4DF6-8959-A3B746F560AD}"/>
              </a:ext>
            </a:extLst>
          </p:cNvPr>
          <p:cNvSpPr txBox="1"/>
          <p:nvPr/>
        </p:nvSpPr>
        <p:spPr>
          <a:xfrm>
            <a:off x="2822713" y="3949151"/>
            <a:ext cx="423804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vuông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r>
              <a:rPr lang="en-US" sz="2800" dirty="0"/>
              <a:t>            9 x 9 = 81 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82CB65-90D2-4ACD-9EC9-3EBBCDB391DE}"/>
              </a:ext>
            </a:extLst>
          </p:cNvPr>
          <p:cNvSpPr txBox="1"/>
          <p:nvPr/>
        </p:nvSpPr>
        <p:spPr>
          <a:xfrm>
            <a:off x="2146852" y="2304317"/>
            <a:ext cx="430960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vuông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r>
              <a:rPr lang="en-US" sz="2800" dirty="0"/>
              <a:t>            5 x 5 = 40 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  <a:p>
            <a:endParaRPr lang="en-US" dirty="0"/>
          </a:p>
        </p:txBody>
      </p:sp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3DD483DA-6772-4ADF-B91F-E969330ECB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0371" y="1197395"/>
            <a:ext cx="4781302" cy="10386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3C6854-2DB0-43A1-A8A2-AA30B45E4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2618" y="3496142"/>
            <a:ext cx="2080012" cy="45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52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CBC75-E8F0-4BE8-A157-47845DC39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D495679-4923-4D73-A34D-DBEDD6071B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2784" y="1772561"/>
            <a:ext cx="10515600" cy="11497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EF0919C-525B-4747-AA3E-C716DDD999EC}"/>
              </a:ext>
            </a:extLst>
          </p:cNvPr>
          <p:cNvSpPr txBox="1"/>
          <p:nvPr/>
        </p:nvSpPr>
        <p:spPr>
          <a:xfrm>
            <a:off x="2981740" y="2813447"/>
            <a:ext cx="423804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         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endParaRPr lang="en-US" sz="2800" dirty="0"/>
          </a:p>
          <a:p>
            <a:r>
              <a:rPr lang="en-US" sz="2800" dirty="0" err="1"/>
              <a:t>Cạnh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vuông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r>
              <a:rPr lang="en-US" sz="2800" dirty="0"/>
              <a:t>       32 : 4 = 8 (cm)</a:t>
            </a:r>
          </a:p>
          <a:p>
            <a:r>
              <a:rPr lang="en-US" sz="2800" dirty="0" err="1"/>
              <a:t>Diện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vuông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:</a:t>
            </a:r>
          </a:p>
          <a:p>
            <a:r>
              <a:rPr lang="en-US" sz="2800" dirty="0"/>
              <a:t>            8 x 8 = 64 (cm</a:t>
            </a:r>
            <a:r>
              <a:rPr lang="en-US" sz="2800" baseline="30000" dirty="0"/>
              <a:t>2</a:t>
            </a:r>
            <a:r>
              <a:rPr lang="en-US" sz="2800" dirty="0"/>
              <a:t>)</a:t>
            </a:r>
          </a:p>
          <a:p>
            <a:r>
              <a:rPr lang="en-US" sz="2800" dirty="0"/>
              <a:t>              </a:t>
            </a:r>
            <a:r>
              <a:rPr lang="en-US" sz="2800" dirty="0" err="1"/>
              <a:t>Đáp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: 64 cm</a:t>
            </a:r>
            <a:r>
              <a:rPr lang="en-US" sz="2800" baseline="30000" dirty="0"/>
              <a:t>2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663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161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Tiết 152. Diện tích hình chữ nhật</vt:lpstr>
      <vt:lpstr>THỰC HÀNH – LUYỆN TẬP</vt:lpstr>
      <vt:lpstr>PowerPoint Presentation</vt:lpstr>
      <vt:lpstr>Tiết 152. Diện tích hình chữ nhật</vt:lpstr>
      <vt:lpstr>THỰC HÀNH – LUYỆN TẬP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manh tran</cp:lastModifiedBy>
  <cp:revision>26</cp:revision>
  <dcterms:created xsi:type="dcterms:W3CDTF">2022-04-17T00:48:35Z</dcterms:created>
  <dcterms:modified xsi:type="dcterms:W3CDTF">2022-05-30T06:36:57Z</dcterms:modified>
</cp:coreProperties>
</file>