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13051-6715-40C7-81F6-4041AC8CF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61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 dirty="0">
                <a:solidFill>
                  <a:srgbClr val="C00000"/>
                </a:solidFill>
              </a:rPr>
              <a:t> 154. VẼ TRANG TRÍ CÁC HÌNH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FD55AC-6F36-4FB1-8BAA-90EAE8B9C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405" y="1474882"/>
            <a:ext cx="5699595" cy="24272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101B3F-F7D8-4184-AB51-A17ACA76B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53" y="3902155"/>
            <a:ext cx="5048318" cy="2473767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D068089B-217B-41D4-8774-F5020D16D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8200" y="955831"/>
            <a:ext cx="4626424" cy="64147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95F147-95B6-4BC1-972F-82D015B0A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380007"/>
            <a:ext cx="5296439" cy="46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57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5F1ABF-A051-458B-B2A0-D8D70F0CE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150" y="1759972"/>
            <a:ext cx="4174394" cy="52989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D69AE2-7331-42BE-A54E-CAC62AA8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533E53-9840-4BF9-A35A-E0102D9EF3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62150" y="2289866"/>
            <a:ext cx="3888146" cy="33310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7EBA07-AC86-416F-A450-65535F3649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079" y="2047393"/>
            <a:ext cx="3609834" cy="35734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13093A-0898-446A-9E64-C8C37E42C5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2370" y="5725910"/>
            <a:ext cx="5013630" cy="4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5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8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Tiết 154. VẼ TRANG TRÍ CÁC HÌNH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27</cp:revision>
  <dcterms:created xsi:type="dcterms:W3CDTF">2022-04-17T00:48:35Z</dcterms:created>
  <dcterms:modified xsi:type="dcterms:W3CDTF">2022-05-30T06:37:52Z</dcterms:modified>
</cp:coreProperties>
</file>