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AC599"/>
    <a:srgbClr val="F1F8E8"/>
    <a:srgbClr val="4472C4"/>
    <a:srgbClr val="00803E"/>
    <a:srgbClr val="E39719"/>
    <a:srgbClr val="A65A2B"/>
    <a:srgbClr val="A95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76DE7-347A-4773-BE85-047D6656B8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ECDEED-6BA0-4000-9124-04DCAE2F5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F00DA-84C4-423C-BD9C-E68DC9EA8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D4CFC-CBBE-4112-9F49-F712D7746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0EBAA-5702-4B2C-BE53-048C79210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34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31A73-E4F2-477D-9BF2-66FC31D05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C178FF-5A4A-47C4-8BF8-91FFDD184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4CBE6-E920-450B-9E15-414E25DE1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5C230-BCE1-475E-B2D0-3E18DB83A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092B8-A0A3-49FA-8EC2-AB553A6C1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8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F6BAD6-027F-4983-9420-F3131F9FF1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6426FE-4EB8-421A-BE34-153B25846D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F5296-9376-4D66-AEC3-9CA8DE0D1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7F8FD-40A1-4EDE-A6D9-844DBA1FD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0F844-F66F-4DB2-B4D3-93FF31CB9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04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F4DB7-3C3C-4E22-99AD-A344ADE1E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1CC4B-6F1F-4160-8E29-DE6C8C54B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C6952-B6A6-4ED8-A47C-504AA12BB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BB107-5B50-43FC-89F2-872F4BC46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59150-56B8-4B31-86B3-F6E6A0281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664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BF132-CDC1-44B5-B7AF-35FD2FCE8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50864-DE22-4EE2-9D5E-52860CC31E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76861-0D2F-4CFB-B2A5-3792AEA6F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9591B-2302-480D-8C76-4D04AB5DB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9BCAF-FA42-40F1-A84F-347C32EF9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0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3D5BD-0F3F-44C3-8402-10C2CF413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CF337-3172-4E51-A456-3663942059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5F055A-B70D-472D-8434-D7F3F8DBC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41CDB-D64F-4081-A385-8732BBDDF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10CA51-1F23-42FB-A8F1-F142EB623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0839CF-8E51-4D4B-BBC8-0D4747CCE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27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64E8D-B8F3-4417-92D5-C0735FA7B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D330D-2752-4CB4-8EF5-7B086B391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966A56-DC42-4E40-9DB2-DFE80D403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56540F-406F-41CA-B6E4-D0AC5CFDC7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2CCA1B-A8D8-4D0F-85D9-B7F1B580EA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3CE101-0204-4E13-A2B4-2D6223DAA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E5E530-DEE3-48D8-952E-9DD253A24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0E7DEA-F992-42F0-93BC-35E3E900F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89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1DC33-3E4C-46E7-A3F0-B96170A71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A14845-8286-4E49-BC4E-247B4CC72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462254-B769-4F72-8BE9-6B33C4F52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AD38BE-7EB6-4A7D-858F-9999A1FFB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35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B36718-3BA7-419B-A8A8-746310B08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9D3B62-034B-49FD-829E-4DAA13382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787F6A-79B8-43C1-9EEB-B4441B8E5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5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9C03D-34D1-4650-A2F9-3D271BECD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FE24A-0E99-4456-8130-B4B32C424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BE5120-BB69-43B0-8472-9D59937CC3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0EC23C-5A84-4262-91E2-48C774186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3C1A06-A92B-44FE-A6DF-9872A29EF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5F379-F3B3-44D3-BFBC-F14806F81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54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C33CA-02B1-4767-B3A3-239D1FF32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3C65FB-EA38-4571-86A0-3DE1EED9EC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222880-E025-4D19-9512-030591A745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1BBD4-321B-46D9-82CE-C9A99FBD6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7B48D-AD05-417E-BCAB-A53FABDBD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8DA98B-50E9-44D2-A6BC-575E4594A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79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A5EBDB-D324-4758-9B2A-219B4A270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5826-05C6-4B55-B73E-1034265CD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25F0-C970-483E-92EA-3C1546021E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0F523-04A7-4E0B-B5FB-3A47B36DC9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2E590-FEF7-4A6E-AB3D-FF79DA930B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3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90470-F928-488B-845E-C0EC7767F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0938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err="1">
                <a:solidFill>
                  <a:srgbClr val="C00000"/>
                </a:solidFill>
              </a:rPr>
              <a:t>Tiết</a:t>
            </a:r>
            <a:r>
              <a:rPr lang="en-US" sz="3200" b="1" dirty="0">
                <a:solidFill>
                  <a:srgbClr val="C00000"/>
                </a:solidFill>
              </a:rPr>
              <a:t> 165. KHẢ NĂNG XẢY RA CỦA MỘT SỰ KIỆN</a:t>
            </a:r>
            <a:endParaRPr lang="en-US" sz="32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A326F26-F223-44BB-86A2-9F120C144F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8838" y="1223963"/>
            <a:ext cx="10394323" cy="4953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2950F6F-2A43-46D5-921E-ABE9ABCCB0AD}"/>
              </a:ext>
            </a:extLst>
          </p:cNvPr>
          <p:cNvSpPr txBox="1"/>
          <p:nvPr/>
        </p:nvSpPr>
        <p:spPr>
          <a:xfrm>
            <a:off x="6551875" y="2520563"/>
            <a:ext cx="405516" cy="461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112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CF870-FC55-4515-AD25-84E589B67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0615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CBE3DF1-7A40-451A-AA76-DD06FB300A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0461" y="874713"/>
            <a:ext cx="9011077" cy="53022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4981600-64B1-466E-BA6C-AFF694566DA2}"/>
              </a:ext>
            </a:extLst>
          </p:cNvPr>
          <p:cNvSpPr txBox="1"/>
          <p:nvPr/>
        </p:nvSpPr>
        <p:spPr>
          <a:xfrm>
            <a:off x="6599583" y="1216550"/>
            <a:ext cx="659958" cy="59634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20E9428-6731-44FD-895B-49780772FB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2408" y="1269973"/>
            <a:ext cx="416423" cy="43955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17CF5DA-8589-4D25-9C23-5EF0E4385C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2407" y="1254939"/>
            <a:ext cx="416423" cy="439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82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0.03218 L 0.06992 -0.03194 C 0.0845 -0.0463 0.10638 -0.05394 0.12943 -0.05394 C 0.15547 -0.05394 0.17643 -0.0463 0.19102 -0.03194 L 0.26107 0.03218 " pathEditMode="relative" rAng="0" ptsTypes="AAAA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47" y="-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0.06436 L 0.0595 -0.05672 C 0.07187 -0.0551 0.09036 -0.05394 0.1099 -0.05394 C 0.13216 -0.05394 0.14987 -0.0551 0.16224 -0.05672 L 0.22187 -0.06436 " pathEditMode="relative" rAng="0" ptsTypes="AAAAA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94" y="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11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Tiết 165. KHẢ NĂNG XẢY RA CỦA MỘT SỰ KIỆN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manh tran</cp:lastModifiedBy>
  <cp:revision>26</cp:revision>
  <dcterms:created xsi:type="dcterms:W3CDTF">2022-04-17T00:48:35Z</dcterms:created>
  <dcterms:modified xsi:type="dcterms:W3CDTF">2022-05-30T06:38:27Z</dcterms:modified>
</cp:coreProperties>
</file>