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AC599"/>
    <a:srgbClr val="F1F8E8"/>
    <a:srgbClr val="4472C4"/>
    <a:srgbClr val="00803E"/>
    <a:srgbClr val="E39719"/>
    <a:srgbClr val="A65A2B"/>
    <a:srgbClr val="A95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5" d="100"/>
          <a:sy n="85" d="100"/>
        </p:scale>
        <p:origin x="49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76DE7-347A-4773-BE85-047D6656B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CDEED-6BA0-4000-9124-04DCAE2F5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F00DA-84C4-423C-BD9C-E68DC9EA8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D4CFC-CBBE-4112-9F49-F712D7746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0EBAA-5702-4B2C-BE53-048C79210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34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31A73-E4F2-477D-9BF2-66FC31D05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C178FF-5A4A-47C4-8BF8-91FFDD184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4CBE6-E920-450B-9E15-414E25DE1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5C230-BCE1-475E-B2D0-3E18DB83A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092B8-A0A3-49FA-8EC2-AB553A6C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8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F6BAD6-027F-4983-9420-F3131F9FF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6426FE-4EB8-421A-BE34-153B25846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F5296-9376-4D66-AEC3-9CA8DE0D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7F8FD-40A1-4EDE-A6D9-844DBA1FD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0F844-F66F-4DB2-B4D3-93FF31CB9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0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F4DB7-3C3C-4E22-99AD-A344ADE1E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1CC4B-6F1F-4160-8E29-DE6C8C54B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C6952-B6A6-4ED8-A47C-504AA12B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BB107-5B50-43FC-89F2-872F4BC46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59150-56B8-4B31-86B3-F6E6A0281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64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BF132-CDC1-44B5-B7AF-35FD2FCE8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050864-DE22-4EE2-9D5E-52860CC31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76861-0D2F-4CFB-B2A5-3792AEA6F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9591B-2302-480D-8C76-4D04AB5DB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9BCAF-FA42-40F1-A84F-347C32EF9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0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D5BD-0F3F-44C3-8402-10C2CF413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CF337-3172-4E51-A456-366394205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5F055A-B70D-472D-8434-D7F3F8DBC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741CDB-D64F-4081-A385-8732BBDDF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10CA51-1F23-42FB-A8F1-F142EB623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839CF-8E51-4D4B-BBC8-0D4747CCE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27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64E8D-B8F3-4417-92D5-C0735FA7B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D330D-2752-4CB4-8EF5-7B086B391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966A56-DC42-4E40-9DB2-DFE80D403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56540F-406F-41CA-B6E4-D0AC5CFDC7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2CCA1B-A8D8-4D0F-85D9-B7F1B580EA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3CE101-0204-4E13-A2B4-2D6223DAA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E5E530-DEE3-48D8-952E-9DD253A24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0E7DEA-F992-42F0-93BC-35E3E900F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9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1DC33-3E4C-46E7-A3F0-B96170A71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A14845-8286-4E49-BC4E-247B4CC72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62254-B769-4F72-8BE9-6B33C4F52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D38BE-7EB6-4A7D-858F-9999A1FFB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35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B36718-3BA7-419B-A8A8-746310B08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9D3B62-034B-49FD-829E-4DAA13382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87F6A-79B8-43C1-9EEB-B4441B8E5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5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9C03D-34D1-4650-A2F9-3D271BECD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FE24A-0E99-4456-8130-B4B32C424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BE5120-BB69-43B0-8472-9D59937CC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EC23C-5A84-4262-91E2-48C774186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3C1A06-A92B-44FE-A6DF-9872A29EF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5F379-F3B3-44D3-BFBC-F14806F81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5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C33CA-02B1-4767-B3A3-239D1FF32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3C65FB-EA38-4571-86A0-3DE1EED9EC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222880-E025-4D19-9512-030591A74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1BBD4-321B-46D9-82CE-C9A99FBD6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7B48D-AD05-417E-BCAB-A53FABDBD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8DA98B-50E9-44D2-A6BC-575E4594A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7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A5EBDB-D324-4758-9B2A-219B4A270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05826-05C6-4B55-B73E-1034265CD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A25F0-C970-483E-92EA-3C1546021E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C3EF3-4AD5-49BC-BDFE-29D39B563B2B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0F523-04A7-4E0B-B5FB-3A47B36DC9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2E590-FEF7-4A6E-AB3D-FF79DA930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3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FCBBF-DF65-4E05-9C06-99CC6A8598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A78471-57C7-4ACF-A856-535708CA84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TIẾT 96</a:t>
            </a:r>
          </a:p>
          <a:p>
            <a:r>
              <a:rPr lang="en-US" sz="3600" b="1" dirty="0">
                <a:solidFill>
                  <a:srgbClr val="C00000"/>
                </a:solidFill>
              </a:rPr>
              <a:t>HÌNH TRÒN, TÂM, Đ</a:t>
            </a:r>
            <a:r>
              <a:rPr lang="vi-VN" sz="3600" b="1" dirty="0">
                <a:solidFill>
                  <a:srgbClr val="C00000"/>
                </a:solidFill>
              </a:rPr>
              <a:t>Ư</a:t>
            </a:r>
            <a:r>
              <a:rPr lang="en-US" sz="3600" b="1" dirty="0">
                <a:solidFill>
                  <a:srgbClr val="C00000"/>
                </a:solidFill>
              </a:rPr>
              <a:t>ỜNG KÍNH VÀ BÁN KÍNH</a:t>
            </a:r>
          </a:p>
        </p:txBody>
      </p:sp>
    </p:spTree>
    <p:extLst>
      <p:ext uri="{BB962C8B-B14F-4D97-AF65-F5344CB8AC3E}">
        <p14:creationId xmlns:p14="http://schemas.microsoft.com/office/powerpoint/2010/main" val="732853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C771B-2652-4C30-BDD8-9A5C9A2C1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KHỞI ĐỘNG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F35CFB-84CD-474C-AD75-FB339EB083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259" y="1309025"/>
            <a:ext cx="5282117" cy="35253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E3732D-67DF-4533-A8A8-BB1E192F8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179" y="1442934"/>
            <a:ext cx="3933825" cy="1628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69EFC6-99E9-4207-BF09-D9963E259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835" y="970514"/>
            <a:ext cx="1981200" cy="37242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1C14A4-7CFA-4C51-8BEB-B86693AC4DF0}"/>
              </a:ext>
            </a:extLst>
          </p:cNvPr>
          <p:cNvSpPr txBox="1"/>
          <p:nvPr/>
        </p:nvSpPr>
        <p:spPr>
          <a:xfrm>
            <a:off x="6186114" y="3429000"/>
            <a:ext cx="33489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sz="2400" b="1" dirty="0"/>
              <a:t>-  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/>
              <a:t>chữ</a:t>
            </a:r>
            <a:r>
              <a:rPr lang="en-US" sz="2400" b="1" dirty="0"/>
              <a:t> </a:t>
            </a:r>
            <a:r>
              <a:rPr lang="en-US" sz="2400" b="1" dirty="0" err="1"/>
              <a:t>nhật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yếu</a:t>
            </a:r>
            <a:r>
              <a:rPr lang="en-US" sz="2400" b="1" dirty="0"/>
              <a:t> </a:t>
            </a:r>
            <a:r>
              <a:rPr lang="en-US" sz="2400" b="1" dirty="0" err="1"/>
              <a:t>tố</a:t>
            </a:r>
            <a:r>
              <a:rPr lang="en-US" sz="2400" b="1" dirty="0"/>
              <a:t>: </a:t>
            </a:r>
            <a:r>
              <a:rPr lang="en-US" sz="2400" b="1" dirty="0" err="1"/>
              <a:t>đỉnh</a:t>
            </a:r>
            <a:r>
              <a:rPr lang="en-US" sz="2400" b="1" dirty="0"/>
              <a:t>, </a:t>
            </a:r>
            <a:r>
              <a:rPr lang="en-US" sz="2400" b="1" dirty="0" err="1"/>
              <a:t>góc</a:t>
            </a:r>
            <a:r>
              <a:rPr lang="en-US" sz="2400" b="1" dirty="0"/>
              <a:t>, </a:t>
            </a:r>
            <a:r>
              <a:rPr lang="en-US" sz="2400" b="1" dirty="0" err="1"/>
              <a:t>cạnh</a:t>
            </a:r>
            <a:r>
              <a:rPr lang="en-US" sz="2400" b="1" dirty="0"/>
              <a:t>, ….</a:t>
            </a:r>
          </a:p>
          <a:p>
            <a:r>
              <a:rPr lang="en-US" sz="2400" b="1" dirty="0"/>
              <a:t>  -   </a:t>
            </a:r>
            <a:r>
              <a:rPr lang="en-US" sz="2400" b="1" dirty="0" err="1"/>
              <a:t>Vậy</a:t>
            </a:r>
            <a:r>
              <a:rPr lang="en-US" sz="2400" b="1" dirty="0"/>
              <a:t>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/>
              <a:t>tròn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những</a:t>
            </a:r>
            <a:r>
              <a:rPr lang="en-US" sz="2400" b="1" dirty="0"/>
              <a:t> </a:t>
            </a:r>
            <a:r>
              <a:rPr lang="en-US" sz="2400" b="1" dirty="0" err="1"/>
              <a:t>yếu</a:t>
            </a:r>
            <a:r>
              <a:rPr lang="en-US" sz="2400" b="1" dirty="0"/>
              <a:t> </a:t>
            </a:r>
            <a:r>
              <a:rPr lang="en-US" sz="2400" b="1" dirty="0" err="1"/>
              <a:t>tố</a:t>
            </a:r>
            <a:r>
              <a:rPr lang="en-US" sz="2400" b="1" dirty="0"/>
              <a:t>  t</a:t>
            </a:r>
            <a:r>
              <a:rPr lang="vi-VN" sz="2400" b="1" dirty="0"/>
              <a:t>ư</a:t>
            </a:r>
            <a:r>
              <a:rPr lang="en-US" sz="2400" b="1" dirty="0" err="1"/>
              <a:t>ơng</a:t>
            </a:r>
            <a:r>
              <a:rPr lang="en-US" sz="2400" b="1" dirty="0"/>
              <a:t> </a:t>
            </a:r>
            <a:r>
              <a:rPr lang="en-US" sz="2400" b="1" dirty="0" err="1"/>
              <a:t>tự</a:t>
            </a:r>
            <a:r>
              <a:rPr lang="en-US" sz="2400" b="1" dirty="0"/>
              <a:t> </a:t>
            </a:r>
            <a:r>
              <a:rPr lang="en-US" sz="2400" b="1" dirty="0" err="1"/>
              <a:t>nào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2329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2BD59-BB44-4C58-915B-FE317B72D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560"/>
            <a:ext cx="10515600" cy="72684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Khám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phá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03581-D73F-4A2E-9E94-3C737AE6A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876013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en-US" sz="2000" b="1" dirty="0" err="1"/>
              <a:t>Tâm</a:t>
            </a:r>
            <a:r>
              <a:rPr lang="en-US" sz="2000" b="1" dirty="0"/>
              <a:t>, </a:t>
            </a:r>
            <a:r>
              <a:rPr lang="en-US" sz="2000" b="1" dirty="0" err="1"/>
              <a:t>bán</a:t>
            </a:r>
            <a:r>
              <a:rPr lang="en-US" sz="2000" b="1" dirty="0"/>
              <a:t> </a:t>
            </a:r>
            <a:r>
              <a:rPr lang="en-US" sz="2000" b="1" dirty="0" err="1"/>
              <a:t>kính</a:t>
            </a:r>
            <a:r>
              <a:rPr lang="en-US" sz="2000" b="1" dirty="0"/>
              <a:t> </a:t>
            </a:r>
            <a:r>
              <a:rPr lang="en-US" sz="2000" b="1" dirty="0" err="1"/>
              <a:t>và</a:t>
            </a:r>
            <a:r>
              <a:rPr lang="en-US" sz="2000" b="1" dirty="0"/>
              <a:t> đ</a:t>
            </a:r>
            <a:r>
              <a:rPr lang="vi-VN" sz="2000" b="1" dirty="0"/>
              <a:t>ư</a:t>
            </a:r>
            <a:r>
              <a:rPr lang="en-US" sz="2000" b="1" dirty="0" err="1"/>
              <a:t>ờng</a:t>
            </a:r>
            <a:r>
              <a:rPr lang="en-US" sz="2000" b="1" dirty="0"/>
              <a:t> </a:t>
            </a:r>
            <a:r>
              <a:rPr lang="en-US" sz="2000" b="1" dirty="0" err="1"/>
              <a:t>kính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hình</a:t>
            </a:r>
            <a:r>
              <a:rPr lang="en-US" sz="2000" b="1" dirty="0"/>
              <a:t> </a:t>
            </a:r>
            <a:r>
              <a:rPr lang="en-US" sz="2000" b="1" dirty="0" err="1"/>
              <a:t>tròn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     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bên</a:t>
            </a:r>
            <a:r>
              <a:rPr lang="en-US" sz="2000" dirty="0"/>
              <a:t>:</a:t>
            </a:r>
          </a:p>
          <a:p>
            <a:r>
              <a:rPr lang="en-US" sz="2000" dirty="0"/>
              <a:t>O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tâm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; </a:t>
            </a:r>
          </a:p>
          <a:p>
            <a:r>
              <a:rPr lang="en-US" sz="2000" dirty="0"/>
              <a:t>OC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kính</a:t>
            </a:r>
            <a:r>
              <a:rPr lang="en-US" sz="2000" dirty="0"/>
              <a:t>, AB </a:t>
            </a:r>
            <a:r>
              <a:rPr lang="en-US" sz="2000" dirty="0" err="1"/>
              <a:t>là</a:t>
            </a:r>
            <a:r>
              <a:rPr lang="en-US" sz="2000" dirty="0"/>
              <a:t> đ</a:t>
            </a:r>
            <a:r>
              <a:rPr lang="vi-VN" sz="2000" dirty="0"/>
              <a:t>ư</a:t>
            </a:r>
            <a:r>
              <a:rPr lang="en-US" sz="2000" dirty="0" err="1"/>
              <a:t>ờng</a:t>
            </a:r>
            <a:r>
              <a:rPr lang="en-US" sz="2000" dirty="0"/>
              <a:t> </a:t>
            </a:r>
            <a:r>
              <a:rPr lang="en-US" sz="2000" dirty="0" err="1"/>
              <a:t>kính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dirty="0" err="1"/>
              <a:t>bên</a:t>
            </a:r>
            <a:r>
              <a:rPr lang="en-US" sz="2000" dirty="0"/>
              <a:t>:</a:t>
            </a:r>
          </a:p>
          <a:p>
            <a:r>
              <a:rPr lang="en-US" sz="2000" dirty="0"/>
              <a:t>O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trung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đ</a:t>
            </a:r>
            <a:r>
              <a:rPr lang="vi-VN" sz="2000" dirty="0"/>
              <a:t>ư</a:t>
            </a:r>
            <a:r>
              <a:rPr lang="en-US" sz="2000" dirty="0" err="1"/>
              <a:t>ờng</a:t>
            </a:r>
            <a:r>
              <a:rPr lang="en-US" sz="2000" dirty="0"/>
              <a:t> </a:t>
            </a:r>
            <a:r>
              <a:rPr lang="en-US" sz="2000" dirty="0" err="1"/>
              <a:t>kính</a:t>
            </a:r>
            <a:r>
              <a:rPr lang="en-US" sz="2000" dirty="0"/>
              <a:t> AB;</a:t>
            </a:r>
          </a:p>
          <a:p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kính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dài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;</a:t>
            </a:r>
          </a:p>
          <a:p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dài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đ</a:t>
            </a:r>
            <a:r>
              <a:rPr lang="vi-VN" sz="2000" dirty="0"/>
              <a:t>ư</a:t>
            </a:r>
            <a:r>
              <a:rPr lang="en-US" sz="2000" dirty="0" err="1"/>
              <a:t>ờng</a:t>
            </a:r>
            <a:r>
              <a:rPr lang="en-US" sz="2000" dirty="0"/>
              <a:t> </a:t>
            </a:r>
            <a:r>
              <a:rPr lang="en-US" sz="2000" dirty="0" err="1"/>
              <a:t>kính</a:t>
            </a:r>
            <a:r>
              <a:rPr lang="en-US" sz="2000" dirty="0"/>
              <a:t> </a:t>
            </a:r>
            <a:r>
              <a:rPr lang="en-US" sz="2000" dirty="0" err="1"/>
              <a:t>gấp</a:t>
            </a:r>
            <a:r>
              <a:rPr lang="en-US" sz="2000" dirty="0"/>
              <a:t> 2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dài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kính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b="1" dirty="0"/>
              <a:t>b) </a:t>
            </a:r>
            <a:r>
              <a:rPr lang="en-US" sz="2000" b="1" dirty="0" err="1"/>
              <a:t>Vẽ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tròn</a:t>
            </a:r>
            <a:endParaRPr lang="en-US" sz="20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9BC2E3-32D0-44F1-BE60-B17EA28AB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732" y="984263"/>
            <a:ext cx="2550132" cy="22297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48432A-A8C5-4D92-9CD2-AB2CFA574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280" y="4214819"/>
            <a:ext cx="1452107" cy="20342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59F3D6-19C8-4E76-876E-97D9AF69F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369" y="3663854"/>
            <a:ext cx="4400431" cy="266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2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703C2-F1C7-4B8A-993C-AF265E08E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278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3.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DA486E7-7A71-4043-853F-ACB1573E63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9902" y="1075693"/>
            <a:ext cx="4580285" cy="61070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803758-8CAC-47AB-A410-C47F7BCA42F7}"/>
              </a:ext>
            </a:extLst>
          </p:cNvPr>
          <p:cNvSpPr txBox="1"/>
          <p:nvPr/>
        </p:nvSpPr>
        <p:spPr>
          <a:xfrm>
            <a:off x="5796500" y="3673502"/>
            <a:ext cx="580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  <a:p>
            <a:r>
              <a:rPr lang="en-US" dirty="0"/>
              <a:t>O   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0E48DA-9F87-4424-A30A-66E7887A84DB}"/>
              </a:ext>
            </a:extLst>
          </p:cNvPr>
          <p:cNvSpPr/>
          <p:nvPr/>
        </p:nvSpPr>
        <p:spPr>
          <a:xfrm>
            <a:off x="5957514" y="3882227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9B98C3-C2C6-471C-94C2-9D46FB9B8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300" y="1565280"/>
            <a:ext cx="17907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142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KHỞI ĐỘNG</vt:lpstr>
      <vt:lpstr>Khám phá</vt:lpstr>
      <vt:lpstr>Bài 3.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manh tran</cp:lastModifiedBy>
  <cp:revision>26</cp:revision>
  <dcterms:created xsi:type="dcterms:W3CDTF">2022-04-17T00:48:35Z</dcterms:created>
  <dcterms:modified xsi:type="dcterms:W3CDTF">2022-05-30T06:31:11Z</dcterms:modified>
</cp:coreProperties>
</file>