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56" r:id="rId4"/>
    <p:sldId id="257" r:id="rId5"/>
    <p:sldId id="258" r:id="rId6"/>
    <p:sldId id="303" r:id="rId7"/>
    <p:sldId id="259" r:id="rId8"/>
    <p:sldId id="260" r:id="rId9"/>
    <p:sldId id="309" r:id="rId10"/>
    <p:sldId id="310" r:id="rId11"/>
    <p:sldId id="275" r:id="rId12"/>
    <p:sldId id="280" r:id="rId13"/>
    <p:sldId id="284" r:id="rId14"/>
    <p:sldId id="285" r:id="rId15"/>
    <p:sldId id="286" r:id="rId16"/>
    <p:sldId id="287" r:id="rId17"/>
    <p:sldId id="278" r:id="rId18"/>
    <p:sldId id="288" r:id="rId19"/>
    <p:sldId id="261" r:id="rId20"/>
    <p:sldId id="262" r:id="rId21"/>
    <p:sldId id="291" r:id="rId22"/>
    <p:sldId id="305" r:id="rId23"/>
    <p:sldId id="306" r:id="rId24"/>
    <p:sldId id="307" r:id="rId25"/>
    <p:sldId id="308" r:id="rId26"/>
    <p:sldId id="301" r:id="rId27"/>
    <p:sldId id="263" r:id="rId28"/>
    <p:sldId id="297" r:id="rId29"/>
    <p:sldId id="298" r:id="rId30"/>
    <p:sldId id="299" r:id="rId31"/>
    <p:sldId id="264" r:id="rId32"/>
    <p:sldId id="266" r:id="rId33"/>
    <p:sldId id="300" r:id="rId34"/>
    <p:sldId id="304" r:id="rId35"/>
    <p:sldId id="269" r:id="rId36"/>
  </p:sldIdLst>
  <p:sldSz cx="12192000" cy="6858000"/>
  <p:notesSz cx="6858000" cy="9144000"/>
  <p:embeddedFontLst>
    <p:embeddedFont>
      <p:font typeface="UTM Avo" panose="0204060305050602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256"/>
          </p14:sldIdLst>
        </p14:section>
        <p14:section name="Khởi động" id="{0AEA53A1-E38D-4BA4-8A08-3D7E172D2AD5}">
          <p14:sldIdLst>
            <p14:sldId id="257"/>
            <p14:sldId id="258"/>
            <p14:sldId id="303"/>
          </p14:sldIdLst>
        </p14:section>
        <p14:section name="Khám phá" id="{DF56C82B-1E7E-42A7-B3D3-019715394C2C}">
          <p14:sldIdLst>
            <p14:sldId id="259"/>
            <p14:sldId id="260"/>
            <p14:sldId id="309"/>
            <p14:sldId id="310"/>
            <p14:sldId id="275"/>
            <p14:sldId id="280"/>
            <p14:sldId id="284"/>
            <p14:sldId id="285"/>
            <p14:sldId id="286"/>
            <p14:sldId id="287"/>
            <p14:sldId id="278"/>
            <p14:sldId id="288"/>
          </p14:sldIdLst>
        </p14:section>
        <p14:section name="Luyện tập" id="{FF321823-BE74-4C82-BE9B-29C434585478}">
          <p14:sldIdLst>
            <p14:sldId id="261"/>
            <p14:sldId id="262"/>
            <p14:sldId id="291"/>
            <p14:sldId id="305"/>
            <p14:sldId id="306"/>
            <p14:sldId id="307"/>
            <p14:sldId id="308"/>
          </p14:sldIdLst>
        </p14:section>
        <p14:section name="Vận dụng" id="{2D92FA92-3482-40C4-9533-C6D0BD9C3034}">
          <p14:sldIdLst>
            <p14:sldId id="301"/>
            <p14:sldId id="263"/>
            <p14:sldId id="297"/>
            <p14:sldId id="298"/>
          </p14:sldIdLst>
        </p14:section>
        <p14:section name="END" id="{C3B24F66-FB1D-46AE-BBC2-1A6F6102A2E6}">
          <p14:sldIdLst>
            <p14:sldId id="299"/>
            <p14:sldId id="264"/>
            <p14:sldId id="266"/>
            <p14:sldId id="300"/>
            <p14:sldId id="304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pos="1663" userDrawn="1">
          <p15:clr>
            <a:srgbClr val="A4A3A4"/>
          </p15:clr>
        </p15:guide>
        <p15:guide id="2" orient="horz" pos="14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6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C1F2F-FC14-4756-98F3-A645246953A3}" v="1808" dt="2023-03-02T11:48:30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0909" autoAdjust="0"/>
  </p:normalViewPr>
  <p:slideViewPr>
    <p:cSldViewPr snapToGrid="0">
      <p:cViewPr varScale="1">
        <p:scale>
          <a:sx n="79" d="100"/>
          <a:sy n="79" d="100"/>
        </p:scale>
        <p:origin x="1014" y="96"/>
      </p:cViewPr>
      <p:guideLst>
        <p:guide pos="1663"/>
        <p:guide orient="horz" pos="1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5EF49-1B43-4D45-A164-3D6A2F22E36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D39A-6A6C-4FDA-A36E-FA931A70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1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3D39A-6A6C-4FDA-A36E-FA931A7090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3D39A-6A6C-4FDA-A36E-FA931A7090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3D39A-6A6C-4FDA-A36E-FA931A7090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9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3D39A-6A6C-4FDA-A36E-FA931A7090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7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0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0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52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8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164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98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8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45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35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32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22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5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23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0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99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67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78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0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97367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72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34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31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35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Iybey0pK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32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X4Qv8tJRrmU&amp;list=PLC241y2KW0Zf-nk4qRv47cHbiAMYRWFXY&amp;index=4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764C31-6AB6-CD01-F43B-A893F5A0F379}"/>
              </a:ext>
            </a:extLst>
          </p:cNvPr>
          <p:cNvSpPr txBox="1">
            <a:spLocks/>
          </p:cNvSpPr>
          <p:nvPr/>
        </p:nvSpPr>
        <p:spPr>
          <a:xfrm>
            <a:off x="914399" y="1460479"/>
            <a:ext cx="10515601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cực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hoàn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BA256F-6BB8-DEB4-68B9-443CBB28B218}"/>
              </a:ext>
            </a:extLst>
          </p:cNvPr>
          <p:cNvSpPr txBox="1">
            <a:spLocks/>
          </p:cNvSpPr>
          <p:nvPr/>
        </p:nvSpPr>
        <p:spPr>
          <a:xfrm>
            <a:off x="914399" y="3073718"/>
            <a:ext cx="10415239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6: Em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cực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nhiệm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B9D3D5-7153-DFA3-25F1-621D6D4396FC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0FF70-444B-0E9C-98C9-35A1EE0859DA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00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952" y="3437762"/>
            <a:ext cx="2650039" cy="265953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529" y="-2533"/>
            <a:ext cx="2598848" cy="259884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85088" y="175005"/>
            <a:ext cx="8362441" cy="1607820"/>
          </a:xfrm>
          <a:prstGeom prst="wedgeRoundRectCallout">
            <a:avLst>
              <a:gd name="adj1" fmla="val 58916"/>
              <a:gd name="adj2" fmla="val -58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" y="1603769"/>
            <a:ext cx="1600706" cy="16064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9460" y="5628351"/>
            <a:ext cx="3954173" cy="114799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918369" y="5628351"/>
            <a:ext cx="3954173" cy="114799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F14C6-4756-B390-9C19-0586AC0B77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5064" r="50272" b="58571"/>
          <a:stretch/>
        </p:blipFill>
        <p:spPr>
          <a:xfrm>
            <a:off x="3651181" y="1897551"/>
            <a:ext cx="4889637" cy="36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5985" y="231762"/>
            <a:ext cx="2535822" cy="253582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52601" y="316525"/>
            <a:ext cx="8374331" cy="1607820"/>
          </a:xfrm>
          <a:prstGeom prst="wedgeRoundRectCallout">
            <a:avLst>
              <a:gd name="adj1" fmla="val 57836"/>
              <a:gd name="adj2" fmla="val -8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" y="1603769"/>
            <a:ext cx="1600706" cy="16064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977810" y="5429759"/>
            <a:ext cx="4121426" cy="11964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3320" y="5431556"/>
            <a:ext cx="4120872" cy="11964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CD5C3-49FD-59A6-D8AE-8BA82F9550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5" t="4709" r="4892" b="58926"/>
          <a:stretch/>
        </p:blipFill>
        <p:spPr>
          <a:xfrm>
            <a:off x="4214191" y="2082087"/>
            <a:ext cx="3754736" cy="33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6711" y="97536"/>
            <a:ext cx="2621280" cy="26212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82624" y="484145"/>
            <a:ext cx="8374331" cy="1607820"/>
          </a:xfrm>
          <a:prstGeom prst="wedgeRoundRectCallout">
            <a:avLst>
              <a:gd name="adj1" fmla="val 58273"/>
              <a:gd name="adj2" fmla="val -312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" y="1603769"/>
            <a:ext cx="1600706" cy="16064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04911" y="5359720"/>
            <a:ext cx="4007643" cy="11508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579448" y="5359720"/>
            <a:ext cx="4007643" cy="11508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AB05E-476D-82D3-641E-BC45101D57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1351" r="4365" b="30492"/>
          <a:stretch/>
        </p:blipFill>
        <p:spPr>
          <a:xfrm>
            <a:off x="2907679" y="2196766"/>
            <a:ext cx="6376641" cy="3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955" y="74710"/>
            <a:ext cx="2545688" cy="254568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75138" y="484145"/>
            <a:ext cx="8381817" cy="1607820"/>
          </a:xfrm>
          <a:prstGeom prst="wedgeRoundRectCallout">
            <a:avLst>
              <a:gd name="adj1" fmla="val 57840"/>
              <a:gd name="adj2" fmla="val -463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7" y="1603769"/>
            <a:ext cx="1600706" cy="16064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617880" y="5475250"/>
            <a:ext cx="4094921" cy="11964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9199" y="5477123"/>
            <a:ext cx="4094921" cy="11964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50D98-9C07-4B3B-84A6-C2C665E3E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560" y="2143540"/>
            <a:ext cx="4694882" cy="32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28E00-D0EA-E036-56B0-C8919688D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492" r="3926" b="16123"/>
          <a:stretch/>
        </p:blipFill>
        <p:spPr>
          <a:xfrm>
            <a:off x="338760" y="2144187"/>
            <a:ext cx="5848349" cy="4576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D2C033-E786-3E48-EFCE-7D1CD7F1AF68}"/>
              </a:ext>
            </a:extLst>
          </p:cNvPr>
          <p:cNvSpPr txBox="1"/>
          <p:nvPr/>
        </p:nvSpPr>
        <p:spPr>
          <a:xfrm>
            <a:off x="6396007" y="2144187"/>
            <a:ext cx="5210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UTM Avo" panose="02040603050506020204" pitchFamily="18" charset="0"/>
              </a:rPr>
              <a:t>Theo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cần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br>
              <a:rPr lang="en-US" sz="2800" dirty="0">
                <a:latin typeface="UTM Avo" panose="02040603050506020204" pitchFamily="18" charset="0"/>
              </a:rPr>
            </a:br>
            <a:r>
              <a:rPr lang="en-US" sz="2800" dirty="0" err="1">
                <a:latin typeface="UTM Avo" panose="02040603050506020204" pitchFamily="18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nhiệm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vụ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lượng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hoạch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9D58B-9C4A-3ECB-9E39-F1ED99834497}"/>
              </a:ext>
            </a:extLst>
          </p:cNvPr>
          <p:cNvSpPr txBox="1"/>
          <p:nvPr/>
        </p:nvSpPr>
        <p:spPr>
          <a:xfrm>
            <a:off x="731988" y="1555508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3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C9D58B-9C4A-3ECB-9E39-F1ED99834497}"/>
              </a:ext>
            </a:extLst>
          </p:cNvPr>
          <p:cNvSpPr txBox="1"/>
          <p:nvPr/>
        </p:nvSpPr>
        <p:spPr>
          <a:xfrm>
            <a:off x="658836" y="1642412"/>
            <a:ext cx="10145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F02086D-E49C-92AC-8F19-3342ED8E0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82"/>
          <a:stretch/>
        </p:blipFill>
        <p:spPr>
          <a:xfrm>
            <a:off x="9013287" y="2339821"/>
            <a:ext cx="1997613" cy="2178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BEC24-7769-256C-47B9-DD835C9C56C8}"/>
              </a:ext>
            </a:extLst>
          </p:cNvPr>
          <p:cNvSpPr txBox="1"/>
          <p:nvPr/>
        </p:nvSpPr>
        <p:spPr>
          <a:xfrm>
            <a:off x="658836" y="2514663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Liệt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FEE1931-0E4B-AABD-DB79-D3796ECA8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444"/>
          <a:stretch/>
        </p:blipFill>
        <p:spPr>
          <a:xfrm>
            <a:off x="342901" y="5105183"/>
            <a:ext cx="3771900" cy="19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7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D8E09F-22BD-CF4C-795E-1FDD89F24870}"/>
              </a:ext>
            </a:extLst>
          </p:cNvPr>
          <p:cNvGrpSpPr/>
          <p:nvPr/>
        </p:nvGrpSpPr>
        <p:grpSpPr>
          <a:xfrm>
            <a:off x="5454201" y="3645608"/>
            <a:ext cx="2736543" cy="1679381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4B32AE7-A84A-761A-3C88-FEB5F99C7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84654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3D7BA6-F5EB-3170-564A-9D898B2DEBF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F91028-D94B-845F-278B-E10091661400}"/>
              </a:ext>
            </a:extLst>
          </p:cNvPr>
          <p:cNvSpPr txBox="1"/>
          <p:nvPr/>
        </p:nvSpPr>
        <p:spPr>
          <a:xfrm>
            <a:off x="658836" y="1629528"/>
            <a:ext cx="113236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4EC6EA-A985-CCF7-3C05-C92E08A294BA}"/>
              </a:ext>
            </a:extLst>
          </p:cNvPr>
          <p:cNvGrpSpPr/>
          <p:nvPr/>
        </p:nvGrpSpPr>
        <p:grpSpPr>
          <a:xfrm>
            <a:off x="658837" y="2557851"/>
            <a:ext cx="5917786" cy="3684453"/>
            <a:chOff x="1021772" y="3086100"/>
            <a:chExt cx="6966273" cy="368445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1019BF7-0BF3-F416-33E6-B72B6438B3BE}"/>
                </a:ext>
              </a:extLst>
            </p:cNvPr>
            <p:cNvGrpSpPr/>
            <p:nvPr/>
          </p:nvGrpSpPr>
          <p:grpSpPr>
            <a:xfrm>
              <a:off x="1021772" y="3086100"/>
              <a:ext cx="6966273" cy="3684453"/>
              <a:chOff x="1021772" y="2193985"/>
              <a:chExt cx="8543196" cy="4679128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67FCE1C-345D-AD52-5866-86AA7F258489}"/>
                  </a:ext>
                </a:extLst>
              </p:cNvPr>
              <p:cNvSpPr/>
              <p:nvPr/>
            </p:nvSpPr>
            <p:spPr>
              <a:xfrm>
                <a:off x="1021772" y="2563658"/>
                <a:ext cx="8543196" cy="4309455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5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Pentagon 4">
                <a:extLst>
                  <a:ext uri="{FF2B5EF4-FFF2-40B4-BE49-F238E27FC236}">
                    <a16:creationId xmlns:a16="http://schemas.microsoft.com/office/drawing/2014/main" id="{32BE3254-8D9B-619E-C464-DA77C397D85C}"/>
                  </a:ext>
                </a:extLst>
              </p:cNvPr>
              <p:cNvSpPr/>
              <p:nvPr/>
            </p:nvSpPr>
            <p:spPr>
              <a:xfrm>
                <a:off x="1035628" y="2193985"/>
                <a:ext cx="1205345" cy="692689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8173AE-8289-2A57-25CC-EA214D5F15F2}"/>
                </a:ext>
              </a:extLst>
            </p:cNvPr>
            <p:cNvSpPr txBox="1"/>
            <p:nvPr/>
          </p:nvSpPr>
          <p:spPr>
            <a:xfrm>
              <a:off x="1274404" y="3756507"/>
              <a:ext cx="6406201" cy="2783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Bình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sân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Bình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cũng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quên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5BE9FB-3151-6FF8-1838-CDF07AEFA7A7}"/>
              </a:ext>
            </a:extLst>
          </p:cNvPr>
          <p:cNvGrpSpPr/>
          <p:nvPr/>
        </p:nvGrpSpPr>
        <p:grpSpPr>
          <a:xfrm>
            <a:off x="6791231" y="3429001"/>
            <a:ext cx="5104202" cy="2084831"/>
            <a:chOff x="6637859" y="4712535"/>
            <a:chExt cx="4311658" cy="32824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Cloud Callout 12">
              <a:extLst>
                <a:ext uri="{FF2B5EF4-FFF2-40B4-BE49-F238E27FC236}">
                  <a16:creationId xmlns:a16="http://schemas.microsoft.com/office/drawing/2014/main" id="{7A13A0DB-940A-7679-EFE9-A6E8BA91373F}"/>
                </a:ext>
              </a:extLst>
            </p:cNvPr>
            <p:cNvSpPr/>
            <p:nvPr/>
          </p:nvSpPr>
          <p:spPr>
            <a:xfrm>
              <a:off x="6637859" y="4712535"/>
              <a:ext cx="4311658" cy="3282415"/>
            </a:xfrm>
            <a:prstGeom prst="cloudCallout">
              <a:avLst>
                <a:gd name="adj1" fmla="val -51854"/>
                <a:gd name="adj2" fmla="val 41345"/>
              </a:avLst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565748-888A-B70A-8E1D-FFB375BD95CB}"/>
                </a:ext>
              </a:extLst>
            </p:cNvPr>
            <p:cNvSpPr txBox="1"/>
            <p:nvPr/>
          </p:nvSpPr>
          <p:spPr>
            <a:xfrm>
              <a:off x="7262968" y="5242204"/>
              <a:ext cx="3061440" cy="2223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nhận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xét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b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Bình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0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73D809-20EA-925C-5D69-D39BBAA03F84}"/>
              </a:ext>
            </a:extLst>
          </p:cNvPr>
          <p:cNvSpPr/>
          <p:nvPr/>
        </p:nvSpPr>
        <p:spPr>
          <a:xfrm>
            <a:off x="8132298" y="5116898"/>
            <a:ext cx="1447800" cy="977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47F738-8768-7494-5448-96F3AF97B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01234" y="2446193"/>
            <a:ext cx="1260450" cy="1965614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2A8ECCE7-3393-44FC-87D6-8CDC3C77B2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316" y="3343338"/>
            <a:ext cx="2182813" cy="3268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D1655-1AEF-1B74-E649-FC354F7E1834}"/>
              </a:ext>
            </a:extLst>
          </p:cNvPr>
          <p:cNvSpPr txBox="1"/>
          <p:nvPr/>
        </p:nvSpPr>
        <p:spPr>
          <a:xfrm>
            <a:off x="3164240" y="2342959"/>
            <a:ext cx="7116199" cy="255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quên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căn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dặn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078D2-E889-8ECC-7217-ECDD3F430B55}"/>
              </a:ext>
            </a:extLst>
          </p:cNvPr>
          <p:cNvSpPr txBox="1"/>
          <p:nvPr/>
        </p:nvSpPr>
        <p:spPr>
          <a:xfrm>
            <a:off x="2802022" y="4977383"/>
            <a:ext cx="6880796" cy="52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39106-0D19-3283-DF30-DF69BE51D8C8}"/>
              </a:ext>
            </a:extLst>
          </p:cNvPr>
          <p:cNvSpPr txBox="1"/>
          <p:nvPr/>
        </p:nvSpPr>
        <p:spPr>
          <a:xfrm>
            <a:off x="690242" y="1698327"/>
            <a:ext cx="1132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tính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DDBFE-3BD2-EF15-3A67-C1C05D43C485}"/>
              </a:ext>
            </a:extLst>
          </p:cNvPr>
          <p:cNvSpPr txBox="1"/>
          <p:nvPr/>
        </p:nvSpPr>
        <p:spPr>
          <a:xfrm>
            <a:off x="2802022" y="5600943"/>
            <a:ext cx="6778076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Nghiêm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túc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1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C5EE9C-46BC-0AFB-A163-C1486A246539}"/>
              </a:ext>
            </a:extLst>
          </p:cNvPr>
          <p:cNvGrpSpPr/>
          <p:nvPr/>
        </p:nvGrpSpPr>
        <p:grpSpPr>
          <a:xfrm>
            <a:off x="5459248" y="3560264"/>
            <a:ext cx="2736543" cy="1679381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25E36A74-CAEE-0EDE-E9EE-A23E4F57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87987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8073D9-9BF5-067E-B723-B544392097A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638D5-F463-A9F1-877E-A6C9E11A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08419A-6827-B95F-6600-16BBB04D9282}"/>
              </a:ext>
            </a:extLst>
          </p:cNvPr>
          <p:cNvSpPr txBox="1"/>
          <p:nvPr/>
        </p:nvSpPr>
        <p:spPr>
          <a:xfrm>
            <a:off x="658836" y="1629528"/>
            <a:ext cx="113236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E1E210-60B0-4628-894A-ABDC6E329632}"/>
              </a:ext>
            </a:extLst>
          </p:cNvPr>
          <p:cNvGrpSpPr/>
          <p:nvPr/>
        </p:nvGrpSpPr>
        <p:grpSpPr>
          <a:xfrm>
            <a:off x="658837" y="2557851"/>
            <a:ext cx="5917786" cy="3684453"/>
            <a:chOff x="1021772" y="3086100"/>
            <a:chExt cx="6966273" cy="368445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30D906-3BC0-FA9C-7EEC-E74E77F3A369}"/>
                </a:ext>
              </a:extLst>
            </p:cNvPr>
            <p:cNvGrpSpPr/>
            <p:nvPr/>
          </p:nvGrpSpPr>
          <p:grpSpPr>
            <a:xfrm>
              <a:off x="1021772" y="3086100"/>
              <a:ext cx="6966273" cy="3684453"/>
              <a:chOff x="1021772" y="2193985"/>
              <a:chExt cx="8543196" cy="4679128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8379561-5B3D-D8CB-9FAA-E8890308D20A}"/>
                  </a:ext>
                </a:extLst>
              </p:cNvPr>
              <p:cNvSpPr/>
              <p:nvPr/>
            </p:nvSpPr>
            <p:spPr>
              <a:xfrm>
                <a:off x="1021772" y="2563658"/>
                <a:ext cx="8543196" cy="4309455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5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Pentagon 4">
                <a:extLst>
                  <a:ext uri="{FF2B5EF4-FFF2-40B4-BE49-F238E27FC236}">
                    <a16:creationId xmlns:a16="http://schemas.microsoft.com/office/drawing/2014/main" id="{AF14E050-932A-F158-9D91-8E7A64C8A5A1}"/>
                  </a:ext>
                </a:extLst>
              </p:cNvPr>
              <p:cNvSpPr/>
              <p:nvPr/>
            </p:nvSpPr>
            <p:spPr>
              <a:xfrm>
                <a:off x="1035628" y="2193985"/>
                <a:ext cx="1205345" cy="692689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FF5791-0A90-0D47-317B-FE9B621E8EA9}"/>
                </a:ext>
              </a:extLst>
            </p:cNvPr>
            <p:cNvSpPr txBox="1"/>
            <p:nvPr/>
          </p:nvSpPr>
          <p:spPr>
            <a:xfrm>
              <a:off x="1233100" y="3760723"/>
              <a:ext cx="6543616" cy="2796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nay,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tổ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Hùng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vệ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Hùng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phân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lau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sắp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giáo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nhớ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vệ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tổ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Hùng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tới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thì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xong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B74A5A-ADEB-BCF6-4222-DCADE52860BC}"/>
              </a:ext>
            </a:extLst>
          </p:cNvPr>
          <p:cNvGrpSpPr/>
          <p:nvPr/>
        </p:nvGrpSpPr>
        <p:grpSpPr>
          <a:xfrm>
            <a:off x="6791231" y="3429001"/>
            <a:ext cx="5104202" cy="2084831"/>
            <a:chOff x="6637859" y="4712535"/>
            <a:chExt cx="4311658" cy="32824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Cloud Callout 12">
              <a:extLst>
                <a:ext uri="{FF2B5EF4-FFF2-40B4-BE49-F238E27FC236}">
                  <a16:creationId xmlns:a16="http://schemas.microsoft.com/office/drawing/2014/main" id="{C8957AAC-DDB6-19BA-B69B-260156DB8B61}"/>
                </a:ext>
              </a:extLst>
            </p:cNvPr>
            <p:cNvSpPr/>
            <p:nvPr/>
          </p:nvSpPr>
          <p:spPr>
            <a:xfrm>
              <a:off x="6637859" y="4712535"/>
              <a:ext cx="4311658" cy="3282415"/>
            </a:xfrm>
            <a:prstGeom prst="cloudCallout">
              <a:avLst>
                <a:gd name="adj1" fmla="val -51854"/>
                <a:gd name="adj2" fmla="val 41345"/>
              </a:avLst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C4E670-07BC-CC2B-5D3F-2393317A9776}"/>
                </a:ext>
              </a:extLst>
            </p:cNvPr>
            <p:cNvSpPr txBox="1"/>
            <p:nvPr/>
          </p:nvSpPr>
          <p:spPr>
            <a:xfrm>
              <a:off x="7090769" y="5088641"/>
              <a:ext cx="3233639" cy="2223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nhận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xét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b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Hùng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0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60A88-D64D-8F34-93CB-4FE592CC9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835274-65E6-1B6D-04BE-B64B3E864437}"/>
              </a:ext>
            </a:extLst>
          </p:cNvPr>
          <p:cNvSpPr/>
          <p:nvPr/>
        </p:nvSpPr>
        <p:spPr>
          <a:xfrm>
            <a:off x="8132298" y="5116898"/>
            <a:ext cx="1447800" cy="977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80D310-192D-8E46-6D6D-BA1A68A2D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01234" y="2446193"/>
            <a:ext cx="1260450" cy="1965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F5C9E-5994-B4FB-C2A4-EFA41F49095C}"/>
              </a:ext>
            </a:extLst>
          </p:cNvPr>
          <p:cNvSpPr txBox="1"/>
          <p:nvPr/>
        </p:nvSpPr>
        <p:spPr>
          <a:xfrm>
            <a:off x="3164240" y="2342959"/>
            <a:ext cx="7116199" cy="255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trực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171F3-C7A0-5548-B1E8-C1E0E32429D1}"/>
              </a:ext>
            </a:extLst>
          </p:cNvPr>
          <p:cNvSpPr txBox="1"/>
          <p:nvPr/>
        </p:nvSpPr>
        <p:spPr>
          <a:xfrm>
            <a:off x="2802022" y="4977383"/>
            <a:ext cx="7799212" cy="52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C7037-8855-A417-CE29-AF881764749B}"/>
              </a:ext>
            </a:extLst>
          </p:cNvPr>
          <p:cNvSpPr txBox="1"/>
          <p:nvPr/>
        </p:nvSpPr>
        <p:spPr>
          <a:xfrm>
            <a:off x="690242" y="1698327"/>
            <a:ext cx="1132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tính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B184B-B58E-9DD9-1732-0B080EA37CF6}"/>
              </a:ext>
            </a:extLst>
          </p:cNvPr>
          <p:cNvSpPr txBox="1"/>
          <p:nvPr/>
        </p:nvSpPr>
        <p:spPr>
          <a:xfrm>
            <a:off x="2802022" y="5600943"/>
            <a:ext cx="6778076" cy="528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Liệt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phụ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trách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85D1CA9-B596-4576-1B06-7160C96D53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7955" y="2962741"/>
            <a:ext cx="2091442" cy="35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1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640-650E-0A5F-4C25-F95163603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child thinking&#10;&#10;Description automatically generated">
            <a:extLst>
              <a:ext uri="{FF2B5EF4-FFF2-40B4-BE49-F238E27FC236}">
                <a16:creationId xmlns:a16="http://schemas.microsoft.com/office/drawing/2014/main" id="{F54EA8D6-90B8-60A7-001A-C5A6AA273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6"/>
            <a:ext cx="3621024" cy="362102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98E87E5-F4A0-98D6-E672-07D43260804C}"/>
              </a:ext>
            </a:extLst>
          </p:cNvPr>
          <p:cNvSpPr/>
          <p:nvPr/>
        </p:nvSpPr>
        <p:spPr>
          <a:xfrm>
            <a:off x="2645664" y="1767840"/>
            <a:ext cx="8375904" cy="1365504"/>
          </a:xfrm>
          <a:prstGeom prst="wedgeRoundRectCallout">
            <a:avLst>
              <a:gd name="adj1" fmla="val -55145"/>
              <a:gd name="adj2" fmla="val 493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Huy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Huy,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6652676-03DF-4CD5-145C-E75553BD214A}"/>
              </a:ext>
            </a:extLst>
          </p:cNvPr>
          <p:cNvSpPr/>
          <p:nvPr/>
        </p:nvSpPr>
        <p:spPr>
          <a:xfrm>
            <a:off x="3621024" y="3425952"/>
            <a:ext cx="7400544" cy="1621536"/>
          </a:xfrm>
          <a:prstGeom prst="wedgeRectCallout">
            <a:avLst>
              <a:gd name="adj1" fmla="val 36358"/>
              <a:gd name="adj2" fmla="val 7305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301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CA1A5-9F5D-BE1B-9BF3-775488280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child thinking&#10;&#10;Description automatically generated">
            <a:extLst>
              <a:ext uri="{FF2B5EF4-FFF2-40B4-BE49-F238E27FC236}">
                <a16:creationId xmlns:a16="http://schemas.microsoft.com/office/drawing/2014/main" id="{97D74DCF-BF25-F1B3-A1C4-71C76E2EB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4656"/>
            <a:ext cx="3133344" cy="313334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7D30072-2ADF-6A5A-9398-0BFB325426B8}"/>
              </a:ext>
            </a:extLst>
          </p:cNvPr>
          <p:cNvSpPr/>
          <p:nvPr/>
        </p:nvSpPr>
        <p:spPr>
          <a:xfrm>
            <a:off x="2645664" y="1426464"/>
            <a:ext cx="8375904" cy="2145792"/>
          </a:xfrm>
          <a:prstGeom prst="wedgeRoundRectCallout">
            <a:avLst>
              <a:gd name="adj1" fmla="val -55145"/>
              <a:gd name="adj2" fmla="val 493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Hiền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sưu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tầm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hùng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tuổi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Việt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Nam.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nộp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mà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Hiền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chuẩn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Hiền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hoàn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nhiệm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vụ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kế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hoạch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F029FBD-8523-8E5B-156F-9417A0F5F171}"/>
              </a:ext>
            </a:extLst>
          </p:cNvPr>
          <p:cNvSpPr/>
          <p:nvPr/>
        </p:nvSpPr>
        <p:spPr>
          <a:xfrm>
            <a:off x="3621024" y="3669792"/>
            <a:ext cx="7400544" cy="1621536"/>
          </a:xfrm>
          <a:prstGeom prst="wedgeRectCallout">
            <a:avLst>
              <a:gd name="adj1" fmla="val 33228"/>
              <a:gd name="adj2" fmla="val 6478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Thu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sưu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tầm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tin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internet,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bè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thầy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hỗ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CD2E5F-AEFC-6C73-956E-B916857EC5F2}"/>
              </a:ext>
            </a:extLst>
          </p:cNvPr>
          <p:cNvGrpSpPr/>
          <p:nvPr/>
        </p:nvGrpSpPr>
        <p:grpSpPr>
          <a:xfrm>
            <a:off x="5405433" y="3535880"/>
            <a:ext cx="2736543" cy="1679381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97A07C84-4ACD-BF2C-5B7B-7E8336269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31172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D28E8D-2538-E949-5722-F7127659FD3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24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AE4C6-D7CE-55B9-E9AE-D133055C97BC}"/>
              </a:ext>
            </a:extLst>
          </p:cNvPr>
          <p:cNvSpPr txBox="1"/>
          <p:nvPr/>
        </p:nvSpPr>
        <p:spPr>
          <a:xfrm>
            <a:off x="190500" y="1799420"/>
            <a:ext cx="1181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94B3C6-4C2A-F611-26B1-6143CBF141F0}"/>
              </a:ext>
            </a:extLst>
          </p:cNvPr>
          <p:cNvSpPr txBox="1"/>
          <p:nvPr/>
        </p:nvSpPr>
        <p:spPr>
          <a:xfrm>
            <a:off x="1066800" y="2441042"/>
            <a:ext cx="10439400" cy="292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đảm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lên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4301125-A579-2292-6A45-7BC4D98F5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2" y="5201413"/>
            <a:ext cx="1368755" cy="16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AE4C6-D7CE-55B9-E9AE-D133055C97BC}"/>
              </a:ext>
            </a:extLst>
          </p:cNvPr>
          <p:cNvSpPr txBox="1"/>
          <p:nvPr/>
        </p:nvSpPr>
        <p:spPr>
          <a:xfrm>
            <a:off x="380999" y="1785704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nhở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1B539-8DA6-7BA9-4D2F-ACB49268E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" y="5708374"/>
            <a:ext cx="1536192" cy="1567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CCCE9-22B8-6DB3-BE3E-989EEF51B47D}"/>
              </a:ext>
            </a:extLst>
          </p:cNvPr>
          <p:cNvSpPr txBox="1"/>
          <p:nvPr/>
        </p:nvSpPr>
        <p:spPr>
          <a:xfrm>
            <a:off x="1424419" y="2442536"/>
            <a:ext cx="9343159" cy="366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nhở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8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AE4C6-D7CE-55B9-E9AE-D133055C97BC}"/>
              </a:ext>
            </a:extLst>
          </p:cNvPr>
          <p:cNvSpPr txBox="1"/>
          <p:nvPr/>
        </p:nvSpPr>
        <p:spPr>
          <a:xfrm>
            <a:off x="762000" y="1566248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3: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47BA3-44E6-BBEC-8F60-882EA51AB187}"/>
              </a:ext>
            </a:extLst>
          </p:cNvPr>
          <p:cNvSpPr txBox="1"/>
          <p:nvPr/>
        </p:nvSpPr>
        <p:spPr>
          <a:xfrm>
            <a:off x="762000" y="2089468"/>
            <a:ext cx="9048750" cy="439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0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A2F3B0A-FBF7-C00B-F80C-732CD5DC3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1" y="1466850"/>
            <a:ext cx="1078553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9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C9D58B-9C4A-3ECB-9E39-F1ED99834497}"/>
              </a:ext>
            </a:extLst>
          </p:cNvPr>
          <p:cNvSpPr txBox="1"/>
          <p:nvPr/>
        </p:nvSpPr>
        <p:spPr>
          <a:xfrm>
            <a:off x="619079" y="1641382"/>
            <a:ext cx="109103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Lắng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Hổng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dám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sĩ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Nguyễn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Hiên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artoon of a child and bird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3F7A068-F31F-2736-60BF-93D31F7DF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01" y="2283762"/>
            <a:ext cx="8370998" cy="43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C9797-C86E-4E55-C981-233DBE07B6A2}"/>
              </a:ext>
            </a:extLst>
          </p:cNvPr>
          <p:cNvSpPr txBox="1"/>
          <p:nvPr/>
        </p:nvSpPr>
        <p:spPr>
          <a:xfrm>
            <a:off x="553147" y="2050341"/>
            <a:ext cx="11085706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nhở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B6A321-83B8-92F1-F3FF-0963D54EB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525" y="5326380"/>
            <a:ext cx="6096000" cy="169164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75E67FC-FEB5-CF42-677E-53054D465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86475" y="5326380"/>
            <a:ext cx="6096000" cy="1691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5D3D26-CD09-151C-81B2-1A9972AE48C1}"/>
              </a:ext>
            </a:extLst>
          </p:cNvPr>
          <p:cNvSpPr txBox="1"/>
          <p:nvPr/>
        </p:nvSpPr>
        <p:spPr>
          <a:xfrm>
            <a:off x="161925" y="874099"/>
            <a:ext cx="11887200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24811-6FFC-E392-25AD-3B49E3464AE3}"/>
              </a:ext>
            </a:extLst>
          </p:cNvPr>
          <p:cNvSpPr txBox="1"/>
          <p:nvPr/>
        </p:nvSpPr>
        <p:spPr>
          <a:xfrm>
            <a:off x="1693920" y="1808973"/>
            <a:ext cx="8823210" cy="324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dung “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khuyên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b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ở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SGK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Đạo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35.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7: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98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8FAE3-1385-01C4-AC69-847665D4A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thinking&#10;&#10;Description automatically generated">
            <a:extLst>
              <a:ext uri="{FF2B5EF4-FFF2-40B4-BE49-F238E27FC236}">
                <a16:creationId xmlns:a16="http://schemas.microsoft.com/office/drawing/2014/main" id="{8EC36308-2596-992A-5384-1B1AEA683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976"/>
            <a:ext cx="3621024" cy="362102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1E585C9-B2B8-9DBB-24AB-AE06202202B9}"/>
              </a:ext>
            </a:extLst>
          </p:cNvPr>
          <p:cNvSpPr/>
          <p:nvPr/>
        </p:nvSpPr>
        <p:spPr>
          <a:xfrm>
            <a:off x="2645664" y="1767840"/>
            <a:ext cx="7888224" cy="1365504"/>
          </a:xfrm>
          <a:prstGeom prst="wedgeRoundRectCallout">
            <a:avLst>
              <a:gd name="adj1" fmla="val -55145"/>
              <a:gd name="adj2" fmla="val 493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DFD559AE-477F-C0B9-4C30-44321D4F36DC}"/>
              </a:ext>
            </a:extLst>
          </p:cNvPr>
          <p:cNvSpPr/>
          <p:nvPr/>
        </p:nvSpPr>
        <p:spPr>
          <a:xfrm>
            <a:off x="4876800" y="3596640"/>
            <a:ext cx="5657088" cy="1450848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Em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02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209B68-CD96-C6BC-A52B-ACD7D527DDFD}"/>
              </a:ext>
            </a:extLst>
          </p:cNvPr>
          <p:cNvGrpSpPr/>
          <p:nvPr/>
        </p:nvGrpSpPr>
        <p:grpSpPr>
          <a:xfrm>
            <a:off x="5259129" y="3572456"/>
            <a:ext cx="2736543" cy="1679381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4B5B03A6-E00E-C7EF-DFB8-0A4439967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62E436-DD60-E1D7-EABB-409190FC5DF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D5AB91C-FB61-1DCD-D42D-0EEAA3307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5" y="2135932"/>
            <a:ext cx="5683795" cy="4642818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5C8E31-1A15-8376-74FE-BAE15EDDE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0449"/>
            <a:ext cx="5683795" cy="2211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9D58B-9C4A-3ECB-9E39-F1ED99834497}"/>
              </a:ext>
            </a:extLst>
          </p:cNvPr>
          <p:cNvSpPr txBox="1"/>
          <p:nvPr/>
        </p:nvSpPr>
        <p:spPr>
          <a:xfrm>
            <a:off x="640844" y="1598067"/>
            <a:ext cx="1091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nuối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tiếc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Hiếu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ed and white play butt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7CEAB9-D317-0FDB-51A2-2C9E53A07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6435"/>
            <a:ext cx="2651695" cy="17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72E7F-B11C-F453-7EBA-4ACA32343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E06448B2-75C0-F1F8-BF50-FFE923C95883}"/>
              </a:ext>
            </a:extLst>
          </p:cNvPr>
          <p:cNvSpPr/>
          <p:nvPr/>
        </p:nvSpPr>
        <p:spPr>
          <a:xfrm>
            <a:off x="430632" y="1655039"/>
            <a:ext cx="11330736" cy="1773961"/>
          </a:xfrm>
          <a:prstGeom prst="roundRect">
            <a:avLst/>
          </a:prstGeom>
          <a:solidFill>
            <a:srgbClr val="54B2E0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bIns="192000"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/>
                <a:cs typeface="+mn-ea"/>
                <a:sym typeface="+mn-lt"/>
              </a:rPr>
              <a:t>Câu 1. </a:t>
            </a:r>
            <a:r>
              <a:rPr lang="en-US" altLang="en-US" sz="2400" dirty="0" err="1">
                <a:latin typeface="UTM Avo" panose="02040603050506020204" pitchFamily="18" charset="0"/>
              </a:rPr>
              <a:t>Điều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gì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xảy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khi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Hiếu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chuẩn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bị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AEBD12B4-53E3-1DF6-9E74-EF02C6409317}"/>
              </a:ext>
            </a:extLst>
          </p:cNvPr>
          <p:cNvSpPr/>
          <p:nvPr/>
        </p:nvSpPr>
        <p:spPr>
          <a:xfrm>
            <a:off x="430632" y="3688080"/>
            <a:ext cx="5333747" cy="13918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4B2E0"/>
            </a:solidFill>
            <a:prstDash val="solid"/>
          </a:ln>
          <a:effectLst/>
        </p:spPr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chút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F75354-6362-7D2B-6128-71A3FC2ED64A}"/>
              </a:ext>
            </a:extLst>
          </p:cNvPr>
          <p:cNvSpPr/>
          <p:nvPr/>
        </p:nvSpPr>
        <p:spPr>
          <a:xfrm>
            <a:off x="3429126" y="5290216"/>
            <a:ext cx="5333747" cy="13918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4B2E0"/>
            </a:solidFill>
            <a:prstDash val="solid"/>
          </a:ln>
          <a:effectLst/>
        </p:spPr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+mn-ea"/>
                <a:sym typeface="+mn-lt"/>
              </a:rPr>
              <a:t>B</a:t>
            </a:r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BB6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3733F-508E-C182-8816-8195117E9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D403DDBD-1555-CE8E-8315-8E451A26C6F4}"/>
              </a:ext>
            </a:extLst>
          </p:cNvPr>
          <p:cNvSpPr/>
          <p:nvPr/>
        </p:nvSpPr>
        <p:spPr>
          <a:xfrm>
            <a:off x="430632" y="1655039"/>
            <a:ext cx="11330736" cy="1773961"/>
          </a:xfrm>
          <a:prstGeom prst="roundRect">
            <a:avLst/>
          </a:prstGeom>
          <a:solidFill>
            <a:srgbClr val="54B2E0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bIns="192000"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/>
                <a:cs typeface="+mn-ea"/>
                <a:sym typeface="+mn-lt"/>
              </a:rPr>
              <a:t>Câu 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2</a:t>
            </a:r>
            <a:r>
              <a:rPr lang="vi-VN" sz="2400" b="1" dirty="0">
                <a:latin typeface="UTM Avo" panose="02040603050506020204" pitchFamily="18"/>
                <a:cs typeface="+mn-ea"/>
                <a:sym typeface="+mn-lt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</a:rPr>
              <a:t>Để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hoàn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thành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nhiệm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vụ</a:t>
            </a:r>
            <a:r>
              <a:rPr lang="en-US" altLang="en-US" sz="2400" dirty="0"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</a:rPr>
              <a:t>Hiếu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cần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phải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làm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gì</a:t>
            </a:r>
            <a:r>
              <a:rPr lang="en-US" alt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A4ACFB-85EB-8237-6FF5-B49E2595CB3D}"/>
              </a:ext>
            </a:extLst>
          </p:cNvPr>
          <p:cNvSpPr/>
          <p:nvPr/>
        </p:nvSpPr>
        <p:spPr>
          <a:xfrm>
            <a:off x="446663" y="3688080"/>
            <a:ext cx="5333747" cy="13918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4B2E0"/>
            </a:solidFill>
            <a:prstDash val="solid"/>
          </a:ln>
          <a:effectLst/>
        </p:spPr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chối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altLang="en-US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BA4725-D627-995E-4A0D-99A63477C7F4}"/>
              </a:ext>
            </a:extLst>
          </p:cNvPr>
          <p:cNvSpPr/>
          <p:nvPr/>
        </p:nvSpPr>
        <p:spPr>
          <a:xfrm>
            <a:off x="3429126" y="5302408"/>
            <a:ext cx="5333747" cy="13918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4B2E0"/>
            </a:solidFill>
            <a:prstDash val="solid"/>
          </a:ln>
          <a:effectLst/>
        </p:spPr>
        <p:txBody>
          <a:bodyPr bIns="48000"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  <a:cs typeface="+mn-ea"/>
                <a:sym typeface="+mn-lt"/>
              </a:rPr>
              <a:t>C.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en-US" altLang="en-US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849FC000-30D7-964D-CFD8-F467E1985ED6}"/>
              </a:ext>
            </a:extLst>
          </p:cNvPr>
          <p:cNvSpPr/>
          <p:nvPr/>
        </p:nvSpPr>
        <p:spPr>
          <a:xfrm>
            <a:off x="6443655" y="3688080"/>
            <a:ext cx="5333747" cy="13918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4B2E0"/>
            </a:solidFill>
            <a:prstDash val="solid"/>
          </a:ln>
          <a:effectLst/>
        </p:spPr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  <a:cs typeface="+mn-ea"/>
                <a:sym typeface="+mn-lt"/>
              </a:rPr>
              <a:t>B.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en-US" altLang="en-US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BB6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BB6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A4C833-77A2-2014-1FD6-9BD873B54171}"/>
              </a:ext>
            </a:extLst>
          </p:cNvPr>
          <p:cNvSpPr txBox="1"/>
          <p:nvPr/>
        </p:nvSpPr>
        <p:spPr>
          <a:xfrm>
            <a:off x="1872868" y="1600446"/>
            <a:ext cx="844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phải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cực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hoàn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thành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nhiệm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1B927-0505-CAD1-0D6C-A2A9CEC3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9112" y="2959331"/>
            <a:ext cx="2050473" cy="3156598"/>
          </a:xfrm>
          <a:prstGeom prst="rect">
            <a:avLst/>
          </a:prstGeom>
        </p:spPr>
      </p:pic>
      <p:sp>
        <p:nvSpPr>
          <p:cNvPr id="5" name="Cloud Callout 12">
            <a:extLst>
              <a:ext uri="{FF2B5EF4-FFF2-40B4-BE49-F238E27FC236}">
                <a16:creationId xmlns:a16="http://schemas.microsoft.com/office/drawing/2014/main" id="{9AE75127-C599-1E36-BC31-93CD8568A667}"/>
              </a:ext>
            </a:extLst>
          </p:cNvPr>
          <p:cNvSpPr/>
          <p:nvPr/>
        </p:nvSpPr>
        <p:spPr>
          <a:xfrm>
            <a:off x="7161950" y="2338619"/>
            <a:ext cx="3890592" cy="1786886"/>
          </a:xfrm>
          <a:prstGeom prst="cloudCallout">
            <a:avLst>
              <a:gd name="adj1" fmla="val -49784"/>
              <a:gd name="adj2" fmla="val 5492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Cloud Callout 13">
            <a:extLst>
              <a:ext uri="{FF2B5EF4-FFF2-40B4-BE49-F238E27FC236}">
                <a16:creationId xmlns:a16="http://schemas.microsoft.com/office/drawing/2014/main" id="{74233862-A8EA-F3FE-414A-C90997293BB6}"/>
              </a:ext>
            </a:extLst>
          </p:cNvPr>
          <p:cNvSpPr/>
          <p:nvPr/>
        </p:nvSpPr>
        <p:spPr>
          <a:xfrm>
            <a:off x="195309" y="4602519"/>
            <a:ext cx="4346713" cy="2028165"/>
          </a:xfrm>
          <a:prstGeom prst="cloudCallout">
            <a:avLst>
              <a:gd name="adj1" fmla="val 62229"/>
              <a:gd name="adj2" fmla="val -375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loud Callout 14">
            <a:extLst>
              <a:ext uri="{FF2B5EF4-FFF2-40B4-BE49-F238E27FC236}">
                <a16:creationId xmlns:a16="http://schemas.microsoft.com/office/drawing/2014/main" id="{00BD5449-58F4-1BA6-8BBD-C21E668F5E4E}"/>
              </a:ext>
            </a:extLst>
          </p:cNvPr>
          <p:cNvSpPr/>
          <p:nvPr/>
        </p:nvSpPr>
        <p:spPr>
          <a:xfrm>
            <a:off x="7406675" y="4519381"/>
            <a:ext cx="3890592" cy="2028165"/>
          </a:xfrm>
          <a:prstGeom prst="cloudCallout">
            <a:avLst>
              <a:gd name="adj1" fmla="val -51732"/>
              <a:gd name="adj2" fmla="val -5189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9DA77D-DA04-8539-64AB-3F3E9781DC1B}"/>
              </a:ext>
            </a:extLst>
          </p:cNvPr>
          <p:cNvGrpSpPr/>
          <p:nvPr/>
        </p:nvGrpSpPr>
        <p:grpSpPr>
          <a:xfrm>
            <a:off x="824124" y="2414917"/>
            <a:ext cx="3821090" cy="2028165"/>
            <a:chOff x="861424" y="2442214"/>
            <a:chExt cx="3366517" cy="1786886"/>
          </a:xfrm>
        </p:grpSpPr>
        <p:sp>
          <p:nvSpPr>
            <p:cNvPr id="4" name="Cloud Callout 3">
              <a:extLst>
                <a:ext uri="{FF2B5EF4-FFF2-40B4-BE49-F238E27FC236}">
                  <a16:creationId xmlns:a16="http://schemas.microsoft.com/office/drawing/2014/main" id="{57849C74-DAE9-434B-57C5-D8B3A634A471}"/>
                </a:ext>
              </a:extLst>
            </p:cNvPr>
            <p:cNvSpPr/>
            <p:nvPr/>
          </p:nvSpPr>
          <p:spPr>
            <a:xfrm>
              <a:off x="861424" y="2442214"/>
              <a:ext cx="3273509" cy="1786886"/>
            </a:xfrm>
            <a:prstGeom prst="cloudCallout">
              <a:avLst>
                <a:gd name="adj1" fmla="val 53463"/>
                <a:gd name="adj2" fmla="val 46591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4E8109-2F17-B410-78A3-E889DA80CE17}"/>
                </a:ext>
              </a:extLst>
            </p:cNvPr>
            <p:cNvSpPr txBox="1"/>
            <p:nvPr/>
          </p:nvSpPr>
          <p:spPr>
            <a:xfrm>
              <a:off x="1340567" y="2820977"/>
              <a:ext cx="2887374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</a:rPr>
                <a:t>Tự</a:t>
              </a:r>
              <a:r>
                <a:rPr lang="en-US" sz="2400" dirty="0">
                  <a:latin typeface="UTM Avo" panose="02040603050506020204" pitchFamily="18" charset="0"/>
                </a:rPr>
                <a:t> tin, </a:t>
              </a:r>
              <a:r>
                <a:rPr lang="en-US" sz="2400" dirty="0" err="1">
                  <a:latin typeface="UTM Avo" panose="02040603050506020204" pitchFamily="18" charset="0"/>
                </a:rPr>
                <a:t>tiến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bộ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tập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4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4002</TotalTime>
  <Words>1288</Words>
  <Application>Microsoft Office PowerPoint</Application>
  <PresentationFormat>Widescreen</PresentationFormat>
  <Paragraphs>105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UTM Avo</vt:lpstr>
      <vt:lpstr>Calibri</vt:lpstr>
      <vt:lpstr>Arial</vt:lpstr>
      <vt:lpstr>Wingdings</vt:lpstr>
      <vt:lpstr>Calibri Light</vt:lpstr>
      <vt:lpstr>Office Theme</vt:lpstr>
      <vt:lpstr>Theme1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nt Hoa</cp:lastModifiedBy>
  <cp:revision>27</cp:revision>
  <dcterms:created xsi:type="dcterms:W3CDTF">2023-03-02T04:40:23Z</dcterms:created>
  <dcterms:modified xsi:type="dcterms:W3CDTF">2024-12-19T08:51:00Z</dcterms:modified>
</cp:coreProperties>
</file>