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9" r:id="rId3"/>
    <p:sldId id="261" r:id="rId4"/>
    <p:sldId id="263" r:id="rId5"/>
    <p:sldId id="264" r:id="rId6"/>
    <p:sldId id="265" r:id="rId7"/>
    <p:sldId id="369" r:id="rId8"/>
    <p:sldId id="266" r:id="rId9"/>
    <p:sldId id="267" r:id="rId10"/>
    <p:sldId id="262" r:id="rId11"/>
    <p:sldId id="268" r:id="rId12"/>
    <p:sldId id="269" r:id="rId13"/>
    <p:sldId id="271" r:id="rId14"/>
    <p:sldId id="270" r:id="rId15"/>
    <p:sldId id="289" r:id="rId16"/>
    <p:sldId id="279" r:id="rId17"/>
    <p:sldId id="370" r:id="rId18"/>
    <p:sldId id="371" r:id="rId19"/>
    <p:sldId id="374" r:id="rId20"/>
    <p:sldId id="372" r:id="rId21"/>
    <p:sldId id="373" r:id="rId22"/>
    <p:sldId id="276" r:id="rId23"/>
    <p:sldId id="277" r:id="rId24"/>
    <p:sldId id="281" r:id="rId25"/>
    <p:sldId id="282" r:id="rId26"/>
    <p:sldId id="284" r:id="rId27"/>
    <p:sldId id="375" r:id="rId28"/>
    <p:sldId id="376" r:id="rId29"/>
    <p:sldId id="366" r:id="rId30"/>
    <p:sldId id="367" r:id="rId31"/>
    <p:sldId id="368" r:id="rId32"/>
    <p:sldId id="305"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8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12/26/2022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33</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12/26/2022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8.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Quan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năng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Quan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Quan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Quân</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a:t>
            </a:r>
            <a:r>
              <a:rPr lang="en-US" sz="3600" b="1" dirty="0" err="1">
                <a:solidFill>
                  <a:srgbClr val="FFFF00"/>
                </a:solidFill>
                <a:latin typeface="Calibri" panose="020F0502020204030204"/>
              </a:rPr>
              <a:t>Tân</a:t>
            </a:r>
            <a:r>
              <a:rPr lang="vi-VN" sz="3600" b="1" dirty="0">
                <a:solidFill>
                  <a:srgbClr val="FFFF00"/>
                </a:solidFill>
                <a:latin typeface="Calibri" panose="020F0502020204030204"/>
              </a:rPr>
              <a:t>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Cố</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gắng</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tốt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tế</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Ôn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lại</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các</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kiến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thức</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đã</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học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1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1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nodeType="withEffect">
                                  <p:stCondLst>
                                    <p:cond delay="10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Quan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Quan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1162</Words>
  <Application>Microsoft Office PowerPoint</Application>
  <PresentationFormat>Widescreen</PresentationFormat>
  <Paragraphs>89</Paragraphs>
  <Slides>33</Slides>
  <Notes>9</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#9Slide05 SVNClementine</vt:lpstr>
      <vt:lpstr>Arial</vt:lpstr>
      <vt:lpstr>Calibri</vt:lpstr>
      <vt:lpstr>Calibri Light</vt:lpstr>
      <vt:lpstr>LNTH-LuoLuoNotangYuanTi 1</vt:lpstr>
      <vt:lpstr>Times New Roman</vt:lpstr>
      <vt:lpstr>Wingdings</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Lan Thanh</cp:lastModifiedBy>
  <cp:revision>50</cp:revision>
  <dcterms:created xsi:type="dcterms:W3CDTF">2022-10-10T08:46:08Z</dcterms:created>
  <dcterms:modified xsi:type="dcterms:W3CDTF">2022-12-26T09:00:49Z</dcterms:modified>
</cp:coreProperties>
</file>