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5"/>
  </p:notesMasterIdLst>
  <p:sldIdLst>
    <p:sldId id="257" r:id="rId4"/>
    <p:sldId id="259" r:id="rId6"/>
    <p:sldId id="258" r:id="rId7"/>
    <p:sldId id="329" r:id="rId8"/>
    <p:sldId id="321" r:id="rId9"/>
    <p:sldId id="340" r:id="rId10"/>
    <p:sldId id="320" r:id="rId11"/>
    <p:sldId id="327" r:id="rId12"/>
    <p:sldId id="331" r:id="rId13"/>
    <p:sldId id="341" r:id="rId14"/>
    <p:sldId id="281" r:id="rId15"/>
    <p:sldId id="286" r:id="rId16"/>
    <p:sldId id="342" r:id="rId17"/>
    <p:sldId id="277" r:id="rId18"/>
    <p:sldId id="33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92" autoAdjust="0"/>
  </p:normalViewPr>
  <p:slideViewPr>
    <p:cSldViewPr snapToGrid="0">
      <p:cViewPr varScale="1">
        <p:scale>
          <a:sx n="62" d="100"/>
          <a:sy n="62" d="100"/>
        </p:scale>
        <p:origin x="828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168C7-837F-49F6-8696-1A62F935AF4A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32E04-210B-4EF4-AA0A-A769C83BD5E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A2C7BB-6C52-4B00-8942-105A1C7416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EA90600-DD5D-49F3-AD30-3962D12222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72FA6F8-541A-479A-AAF3-1BB37D1E2C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69D792-2D25-4255-B156-EECDAC3066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A2C7BB-6C52-4B00-8942-105A1C7416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72FA6F8-541A-479A-AAF3-1BB37D1E2C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A2C7BB-6C52-4B00-8942-105A1C7416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A2C7BB-6C52-4B00-8942-105A1C7416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A2C7BB-6C52-4B00-8942-105A1C7416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72FA6F8-541A-479A-AAF3-1BB37D1E2C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E02F03F-5A65-4332-93C3-538B561A44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A2C7BB-6C52-4B00-8942-105A1C7416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5F11574-EF26-4E2A-AE6D-376A5D71A62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488BBE8-D5E9-41DD-81F8-5C1B7FFAD8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EA90600-DD5D-49F3-AD30-3962D12222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>
            <a:fillRect/>
          </a:stretch>
        </p:blipFill>
        <p:spPr>
          <a:xfrm>
            <a:off x="-27500" y="106014"/>
            <a:ext cx="12247000" cy="675198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9" y="-1"/>
            <a:ext cx="12075803" cy="6962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3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87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FF0DF-C2EE-413A-B214-CBAC37ABA5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5C3E7-3E88-429A-BF83-3B01D13B3F17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Picture 7" descr="Shape&#10;&#10;Description automatically generated with medium confidence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1150" y="361950"/>
            <a:ext cx="1199852" cy="1199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14.png"/><Relationship Id="rId11" Type="http://schemas.openxmlformats.org/officeDocument/2006/relationships/image" Target="../media/image13.png"/><Relationship Id="rId10" Type="http://schemas.openxmlformats.org/officeDocument/2006/relationships/image" Target="../media/image12.pn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image" Target="../media/image2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0.xml"/><Relationship Id="rId2" Type="http://schemas.openxmlformats.org/officeDocument/2006/relationships/image" Target="../media/image30.png"/><Relationship Id="rId1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png"/><Relationship Id="rId8" Type="http://schemas.openxmlformats.org/officeDocument/2006/relationships/image" Target="../media/image16.png"/><Relationship Id="rId7" Type="http://schemas.openxmlformats.org/officeDocument/2006/relationships/image" Target="../media/image10.png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1" Type="http://schemas.openxmlformats.org/officeDocument/2006/relationships/notesSlide" Target="../notesSlides/notesSlide13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15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3" Type="http://schemas.openxmlformats.org/officeDocument/2006/relationships/notesSlide" Target="../notesSlides/notesSlide15.xml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34.png"/><Relationship Id="rId10" Type="http://schemas.openxmlformats.org/officeDocument/2006/relationships/image" Target="../media/image11.pn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16.png"/><Relationship Id="rId7" Type="http://schemas.openxmlformats.org/officeDocument/2006/relationships/image" Target="../media/image10.png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10.png"/><Relationship Id="rId7" Type="http://schemas.openxmlformats.org/officeDocument/2006/relationships/image" Target="../media/image15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2" Type="http://schemas.openxmlformats.org/officeDocument/2006/relationships/notesSlide" Target="../notesSlides/notesSlide3.xml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19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8" Type="http://schemas.openxmlformats.org/officeDocument/2006/relationships/image" Target="../media/image16.png"/><Relationship Id="rId7" Type="http://schemas.openxmlformats.org/officeDocument/2006/relationships/image" Target="../media/image10.png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1" Type="http://schemas.openxmlformats.org/officeDocument/2006/relationships/notesSlide" Target="../notesSlides/notesSlide6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image" Target="../media/image2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475" y="-538355"/>
            <a:ext cx="4007959" cy="729034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>
            <a:fillRect/>
          </a:stretch>
        </p:blipFill>
        <p:spPr>
          <a:xfrm>
            <a:off x="-27500" y="106014"/>
            <a:ext cx="12247000" cy="675198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7180" y="687997"/>
            <a:ext cx="6650182" cy="332509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994" y="2240542"/>
            <a:ext cx="3440873" cy="374072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038" y="1429292"/>
            <a:ext cx="1858311" cy="374072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104" y="4396690"/>
            <a:ext cx="2706831" cy="261929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" y="3196266"/>
            <a:ext cx="4914041" cy="374072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546" y="1395745"/>
            <a:ext cx="2706831" cy="154824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194" y="4750218"/>
            <a:ext cx="1460862" cy="14684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56944" y="1453863"/>
            <a:ext cx="5773412" cy="7498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95750" y="285750"/>
            <a:ext cx="4352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….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….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69148" y="2448599"/>
            <a:ext cx="6053853" cy="20179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11253" y="3883105"/>
            <a:ext cx="2645893" cy="10729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1"/>
          <a:srcRect r="58216" b="-6662"/>
          <a:stretch>
            <a:fillRect/>
          </a:stretch>
        </p:blipFill>
        <p:spPr>
          <a:xfrm>
            <a:off x="4544792" y="228600"/>
            <a:ext cx="3008533" cy="1033831"/>
          </a:xfrm>
          <a:prstGeom prst="rect">
            <a:avLst/>
          </a:prstGeom>
        </p:spPr>
      </p:pic>
      <p:sp>
        <p:nvSpPr>
          <p:cNvPr id="16" name="Speech Bubble: Rectangle with Corners Rounded 15"/>
          <p:cNvSpPr/>
          <p:nvPr/>
        </p:nvSpPr>
        <p:spPr>
          <a:xfrm>
            <a:off x="5753100" y="1457324"/>
            <a:ext cx="5162550" cy="2341881"/>
          </a:xfrm>
          <a:prstGeom prst="wedgeRoundRectCallout">
            <a:avLst>
              <a:gd name="adj1" fmla="val 47437"/>
              <a:gd name="adj2" fmla="val 66064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20000"/>
              </a:lnSpc>
            </a:pP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vi-VN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ạn nam thấy mình có điểm mạnh là người hài hước, trung thực và có điểm yếu là sợ nước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41" y="3600449"/>
            <a:ext cx="2051559" cy="320836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2" y="2057401"/>
            <a:ext cx="4763005" cy="2257424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5124450" y="4409436"/>
            <a:ext cx="5148647" cy="1655810"/>
            <a:chOff x="903320" y="1985272"/>
            <a:chExt cx="4290531" cy="2744373"/>
          </a:xfrm>
        </p:grpSpPr>
        <p:sp>
          <p:nvSpPr>
            <p:cNvPr id="21" name="矩形 17"/>
            <p:cNvSpPr/>
            <p:nvPr/>
          </p:nvSpPr>
          <p:spPr>
            <a:xfrm>
              <a:off x="903320" y="1985272"/>
              <a:ext cx="4290531" cy="1911278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56566" y="2204575"/>
              <a:ext cx="4137285" cy="2525070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3200" b="1" dirty="0">
                  <a:solidFill>
                    <a:srgbClr val="2125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212529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ách khắc phục là sẽ đi học bơi để không còn sợ nước.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87ec9db96d05da8aa10259b6dae4d4a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72020" y="1281430"/>
            <a:ext cx="4768850" cy="4768850"/>
          </a:xfrm>
          <a:prstGeom prst="rect">
            <a:avLst/>
          </a:prstGeom>
        </p:spPr>
      </p:pic>
      <p:sp>
        <p:nvSpPr>
          <p:cNvPr id="15" name="Speech Bubble: Rectangle with Corners Rounded 14"/>
          <p:cNvSpPr/>
          <p:nvPr/>
        </p:nvSpPr>
        <p:spPr>
          <a:xfrm>
            <a:off x="1885950" y="1628774"/>
            <a:ext cx="5162550" cy="2341881"/>
          </a:xfrm>
          <a:prstGeom prst="wedgeRoundRectCallout">
            <a:avLst>
              <a:gd name="adj1" fmla="val 69393"/>
              <a:gd name="adj2" fmla="val -3486"/>
              <a:gd name="adj3" fmla="val 16667"/>
            </a:avLst>
          </a:prstGeom>
          <a:solidFill>
            <a:srgbClr val="FFFF00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20000"/>
              </a:lnSpc>
            </a:pP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Chia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mạnh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yếu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iagram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327" y="0"/>
            <a:ext cx="9071263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40676" y="1413063"/>
            <a:ext cx="57565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Mỗi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người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ai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hoàn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hảo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Ai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cũng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điểm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mạnh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điểm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yếu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riêng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.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Điểm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mạnh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những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lợi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thế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điểm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tốt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cần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được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phát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huy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;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điểm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yếu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những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hạn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chế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những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gì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còn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thiếu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chưa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tốt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cần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khắc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phục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>
            <a:fillRect/>
          </a:stretch>
        </p:blipFill>
        <p:spPr>
          <a:xfrm>
            <a:off x="-27500" y="106014"/>
            <a:ext cx="12247000" cy="675198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050" y="-538355"/>
            <a:ext cx="4007959" cy="729034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7180" y="687997"/>
            <a:ext cx="6650182" cy="332509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33" y="2754422"/>
            <a:ext cx="1858311" cy="37407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104" y="4396690"/>
            <a:ext cx="2706831" cy="261929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143" y="-370517"/>
            <a:ext cx="4163807" cy="211702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546" y="1395745"/>
            <a:ext cx="2706831" cy="15482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73" y="438899"/>
            <a:ext cx="7559055" cy="641910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63091" y="-795192"/>
            <a:ext cx="4007959" cy="72903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08706" y="1294868"/>
            <a:ext cx="4060288" cy="34872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09408" y="745965"/>
            <a:ext cx="4858933" cy="7559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2128837"/>
            <a:ext cx="4000500" cy="336232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524374" y="1428111"/>
            <a:ext cx="6877050" cy="956140"/>
            <a:chOff x="897377" y="1480673"/>
            <a:chExt cx="4290531" cy="1882315"/>
          </a:xfrm>
        </p:grpSpPr>
        <p:sp>
          <p:nvSpPr>
            <p:cNvPr id="14" name="矩形 17"/>
            <p:cNvSpPr/>
            <p:nvPr/>
          </p:nvSpPr>
          <p:spPr>
            <a:xfrm>
              <a:off x="897377" y="1480673"/>
              <a:ext cx="4290531" cy="1882315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50623" y="1677039"/>
              <a:ext cx="4137285" cy="1545064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Mỗi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nhóm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thực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hành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làm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1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cây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thành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công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en-US" sz="2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>
                <a:defRPr/>
              </a:pPr>
              <a:r>
                <a:rPr lang="nl-NL" sz="2400" b="1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G</a:t>
              </a:r>
              <a:r>
                <a:rPr lang="nl-NL" sz="24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hi vào giấy cắt thành hình trái cây và dán lên cây</a:t>
              </a:r>
              <a:endPara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600575" y="2590161"/>
            <a:ext cx="6629400" cy="2162814"/>
            <a:chOff x="903320" y="1985270"/>
            <a:chExt cx="4290531" cy="3943132"/>
          </a:xfrm>
        </p:grpSpPr>
        <p:sp>
          <p:nvSpPr>
            <p:cNvPr id="17" name="矩形 17"/>
            <p:cNvSpPr/>
            <p:nvPr/>
          </p:nvSpPr>
          <p:spPr>
            <a:xfrm>
              <a:off x="903320" y="1985270"/>
              <a:ext cx="4290531" cy="3568905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56566" y="2204576"/>
              <a:ext cx="4137285" cy="3723826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nl-NL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Gợi ý thành công có thể là: giải được bài toán khó, được cô khen bài làm tốt, giúp đỡ được 1 ai đó hay khắc phục được lỗi hay điểm yếu của mình</a:t>
              </a:r>
              <a:endParaRPr lang="en-U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619625" y="4885685"/>
            <a:ext cx="6877050" cy="932859"/>
            <a:chOff x="903320" y="1985272"/>
            <a:chExt cx="4290531" cy="1469477"/>
          </a:xfrm>
        </p:grpSpPr>
        <p:sp>
          <p:nvSpPr>
            <p:cNvPr id="25" name="矩形 17"/>
            <p:cNvSpPr/>
            <p:nvPr/>
          </p:nvSpPr>
          <p:spPr>
            <a:xfrm>
              <a:off x="903320" y="1985272"/>
              <a:ext cx="4290531" cy="1377717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32796" y="2024524"/>
              <a:ext cx="4149170" cy="1430225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nl-NL" sz="2800" b="1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</a:t>
              </a:r>
              <a:r>
                <a:rPr lang="nl-NL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ác thành viên trong lớp nhận xét trao giải cho nhóm có nhiều thành công nhất.</a:t>
              </a:r>
              <a:endParaRPr lang="en-U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475" y="-538355"/>
            <a:ext cx="4007959" cy="729034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>
            <a:fillRect/>
          </a:stretch>
        </p:blipFill>
        <p:spPr>
          <a:xfrm>
            <a:off x="-27500" y="106014"/>
            <a:ext cx="12247000" cy="675198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7180" y="687997"/>
            <a:ext cx="6650182" cy="332509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994" y="2240542"/>
            <a:ext cx="3440873" cy="374072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038" y="1429292"/>
            <a:ext cx="1858311" cy="374072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104" y="4396690"/>
            <a:ext cx="2706831" cy="261929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" y="3196266"/>
            <a:ext cx="4914041" cy="374072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143" y="-370517"/>
            <a:ext cx="4163807" cy="211702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546" y="1395745"/>
            <a:ext cx="2706831" cy="154824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194" y="4750218"/>
            <a:ext cx="1460862" cy="14684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68915" y="1953385"/>
            <a:ext cx="5950212" cy="212159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543747" y="108147"/>
            <a:ext cx="7320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>
            <a:fillRect/>
          </a:stretch>
        </p:blipFill>
        <p:spPr>
          <a:xfrm>
            <a:off x="-27500" y="106014"/>
            <a:ext cx="12247000" cy="675198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050" y="-538355"/>
            <a:ext cx="4007959" cy="729034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7180" y="687997"/>
            <a:ext cx="6650182" cy="332509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33" y="2754422"/>
            <a:ext cx="1858311" cy="37407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104" y="4396690"/>
            <a:ext cx="2706831" cy="261929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143" y="-370517"/>
            <a:ext cx="4163807" cy="211702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546" y="1395745"/>
            <a:ext cx="2706831" cy="15482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73" y="438899"/>
            <a:ext cx="7559055" cy="641910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63091" y="-795192"/>
            <a:ext cx="4007959" cy="72903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99941" y="990068"/>
            <a:ext cx="4096867" cy="34872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>
            <a:fillRect/>
          </a:stretch>
        </p:blipFill>
        <p:spPr>
          <a:xfrm>
            <a:off x="-27500" y="106014"/>
            <a:ext cx="12247000" cy="6751986"/>
          </a:xfrm>
          <a:prstGeom prst="rect">
            <a:avLst/>
          </a:prstGeom>
        </p:spPr>
      </p:pic>
      <p:pic>
        <p:nvPicPr>
          <p:cNvPr id="2" name="图片 1" descr="ce1ed7f935192fceca30dfb2bcebe602"/>
          <p:cNvPicPr>
            <a:picLocks noChangeAspect="1"/>
          </p:cNvPicPr>
          <p:nvPr/>
        </p:nvPicPr>
        <p:blipFill>
          <a:blip r:embed="rId2"/>
          <a:srcRect l="11188" t="20367" r="10619" b="19944"/>
          <a:stretch>
            <a:fillRect/>
          </a:stretch>
        </p:blipFill>
        <p:spPr>
          <a:xfrm>
            <a:off x="1699895" y="73343"/>
            <a:ext cx="8792210" cy="67113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050" y="-538355"/>
            <a:ext cx="4007959" cy="729034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7180" y="687997"/>
            <a:ext cx="6650182" cy="332509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33" y="2754422"/>
            <a:ext cx="1858311" cy="37407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104" y="4396690"/>
            <a:ext cx="2706831" cy="261929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143" y="-370517"/>
            <a:ext cx="4163807" cy="211702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546" y="1395745"/>
            <a:ext cx="2706831" cy="154824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194" y="4750218"/>
            <a:ext cx="1460862" cy="14684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18995" y="2288949"/>
            <a:ext cx="7620660" cy="22801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8545" y="1381125"/>
            <a:ext cx="1043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mạnh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thân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7550" y="1982359"/>
            <a:ext cx="5981700" cy="36421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12"/>
          <p:cNvGrpSpPr/>
          <p:nvPr/>
        </p:nvGrpSpPr>
        <p:grpSpPr>
          <a:xfrm>
            <a:off x="1484062" y="751674"/>
            <a:ext cx="9236336" cy="4843308"/>
            <a:chOff x="-7927329" y="-4954585"/>
            <a:chExt cx="9902260" cy="5268685"/>
          </a:xfrm>
        </p:grpSpPr>
        <p:sp>
          <p:nvSpPr>
            <p:cNvPr id="25" name="任意多边形 14"/>
            <p:cNvSpPr/>
            <p:nvPr/>
          </p:nvSpPr>
          <p:spPr>
            <a:xfrm>
              <a:off x="-7927329" y="-4954585"/>
              <a:ext cx="9902260" cy="5268685"/>
            </a:xfrm>
            <a:custGeom>
              <a:avLst/>
              <a:gdLst>
                <a:gd name="connsiteX0" fmla="*/ 152243 w 10553239"/>
                <a:gd name="connsiteY0" fmla="*/ 28014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20" fmla="*/ 152243 w 10553239"/>
                <a:gd name="connsiteY20" fmla="*/ 2801412 h 5781900"/>
                <a:gd name="connsiteX0-1" fmla="*/ 152243 w 10553239"/>
                <a:gd name="connsiteY0-2" fmla="*/ 3411012 h 5781900"/>
                <a:gd name="connsiteX1-3" fmla="*/ 181271 w 10553239"/>
                <a:gd name="connsiteY1-4" fmla="*/ 2743355 h 5781900"/>
                <a:gd name="connsiteX2-5" fmla="*/ 181271 w 10553239"/>
                <a:gd name="connsiteY2-6" fmla="*/ 1901526 h 5781900"/>
                <a:gd name="connsiteX3-7" fmla="*/ 7100 w 10553239"/>
                <a:gd name="connsiteY3-8" fmla="*/ 1277412 h 5781900"/>
                <a:gd name="connsiteX4-9" fmla="*/ 457043 w 10553239"/>
                <a:gd name="connsiteY4-10" fmla="*/ 450098 h 5781900"/>
                <a:gd name="connsiteX5-11" fmla="*/ 1705271 w 10553239"/>
                <a:gd name="connsiteY5-12" fmla="*/ 101755 h 5781900"/>
                <a:gd name="connsiteX6-13" fmla="*/ 3374414 w 10553239"/>
                <a:gd name="connsiteY6-14" fmla="*/ 290441 h 5781900"/>
                <a:gd name="connsiteX7-15" fmla="*/ 6364357 w 10553239"/>
                <a:gd name="connsiteY7-16" fmla="*/ 290441 h 5781900"/>
                <a:gd name="connsiteX8-17" fmla="*/ 8454414 w 10553239"/>
                <a:gd name="connsiteY8-18" fmla="*/ 155 h 5781900"/>
                <a:gd name="connsiteX9-19" fmla="*/ 9833271 w 10553239"/>
                <a:gd name="connsiteY9-20" fmla="*/ 333984 h 5781900"/>
                <a:gd name="connsiteX10-21" fmla="*/ 10529957 w 10553239"/>
                <a:gd name="connsiteY10-22" fmla="*/ 1596726 h 5781900"/>
                <a:gd name="connsiteX11-23" fmla="*/ 10370300 w 10553239"/>
                <a:gd name="connsiteY11-24" fmla="*/ 2903012 h 5781900"/>
                <a:gd name="connsiteX12-25" fmla="*/ 10196129 w 10553239"/>
                <a:gd name="connsiteY12-26" fmla="*/ 3977069 h 5781900"/>
                <a:gd name="connsiteX13-27" fmla="*/ 10050986 w 10553239"/>
                <a:gd name="connsiteY13-28" fmla="*/ 5689755 h 5781900"/>
                <a:gd name="connsiteX14-29" fmla="*/ 7061043 w 10553239"/>
                <a:gd name="connsiteY14-30" fmla="*/ 5530098 h 5781900"/>
                <a:gd name="connsiteX15-31" fmla="*/ 5406414 w 10553239"/>
                <a:gd name="connsiteY15-32" fmla="*/ 5355926 h 5781900"/>
                <a:gd name="connsiteX16-33" fmla="*/ 3171214 w 10553239"/>
                <a:gd name="connsiteY16-34" fmla="*/ 5559126 h 5781900"/>
                <a:gd name="connsiteX17-35" fmla="*/ 1879443 w 10553239"/>
                <a:gd name="connsiteY17-36" fmla="*/ 5675241 h 5781900"/>
                <a:gd name="connsiteX18-37" fmla="*/ 340929 w 10553239"/>
                <a:gd name="connsiteY18-38" fmla="*/ 5268841 h 5781900"/>
                <a:gd name="connsiteX19-39" fmla="*/ 152243 w 10553239"/>
                <a:gd name="connsiteY19-40" fmla="*/ 3411012 h 5781900"/>
                <a:gd name="connsiteX0-41" fmla="*/ 108700 w 10553239"/>
                <a:gd name="connsiteY0-42" fmla="*/ 3730326 h 5781900"/>
                <a:gd name="connsiteX1-43" fmla="*/ 181271 w 10553239"/>
                <a:gd name="connsiteY1-44" fmla="*/ 2743355 h 5781900"/>
                <a:gd name="connsiteX2-45" fmla="*/ 181271 w 10553239"/>
                <a:gd name="connsiteY2-46" fmla="*/ 1901526 h 5781900"/>
                <a:gd name="connsiteX3-47" fmla="*/ 7100 w 10553239"/>
                <a:gd name="connsiteY3-48" fmla="*/ 1277412 h 5781900"/>
                <a:gd name="connsiteX4-49" fmla="*/ 457043 w 10553239"/>
                <a:gd name="connsiteY4-50" fmla="*/ 450098 h 5781900"/>
                <a:gd name="connsiteX5-51" fmla="*/ 1705271 w 10553239"/>
                <a:gd name="connsiteY5-52" fmla="*/ 101755 h 5781900"/>
                <a:gd name="connsiteX6-53" fmla="*/ 3374414 w 10553239"/>
                <a:gd name="connsiteY6-54" fmla="*/ 290441 h 5781900"/>
                <a:gd name="connsiteX7-55" fmla="*/ 6364357 w 10553239"/>
                <a:gd name="connsiteY7-56" fmla="*/ 290441 h 5781900"/>
                <a:gd name="connsiteX8-57" fmla="*/ 8454414 w 10553239"/>
                <a:gd name="connsiteY8-58" fmla="*/ 155 h 5781900"/>
                <a:gd name="connsiteX9-59" fmla="*/ 9833271 w 10553239"/>
                <a:gd name="connsiteY9-60" fmla="*/ 333984 h 5781900"/>
                <a:gd name="connsiteX10-61" fmla="*/ 10529957 w 10553239"/>
                <a:gd name="connsiteY10-62" fmla="*/ 1596726 h 5781900"/>
                <a:gd name="connsiteX11-63" fmla="*/ 10370300 w 10553239"/>
                <a:gd name="connsiteY11-64" fmla="*/ 2903012 h 5781900"/>
                <a:gd name="connsiteX12-65" fmla="*/ 10196129 w 10553239"/>
                <a:gd name="connsiteY12-66" fmla="*/ 3977069 h 5781900"/>
                <a:gd name="connsiteX13-67" fmla="*/ 10050986 w 10553239"/>
                <a:gd name="connsiteY13-68" fmla="*/ 5689755 h 5781900"/>
                <a:gd name="connsiteX14-69" fmla="*/ 7061043 w 10553239"/>
                <a:gd name="connsiteY14-70" fmla="*/ 5530098 h 5781900"/>
                <a:gd name="connsiteX15-71" fmla="*/ 5406414 w 10553239"/>
                <a:gd name="connsiteY15-72" fmla="*/ 5355926 h 5781900"/>
                <a:gd name="connsiteX16-73" fmla="*/ 3171214 w 10553239"/>
                <a:gd name="connsiteY16-74" fmla="*/ 5559126 h 5781900"/>
                <a:gd name="connsiteX17-75" fmla="*/ 1879443 w 10553239"/>
                <a:gd name="connsiteY17-76" fmla="*/ 5675241 h 5781900"/>
                <a:gd name="connsiteX18-77" fmla="*/ 340929 w 10553239"/>
                <a:gd name="connsiteY18-78" fmla="*/ 5268841 h 5781900"/>
                <a:gd name="connsiteX19-79" fmla="*/ 108700 w 10553239"/>
                <a:gd name="connsiteY19-80" fmla="*/ 3730326 h 5781900"/>
                <a:gd name="connsiteX0-81" fmla="*/ 108700 w 10553239"/>
                <a:gd name="connsiteY0-82" fmla="*/ 3730326 h 5781900"/>
                <a:gd name="connsiteX1-83" fmla="*/ 181271 w 10553239"/>
                <a:gd name="connsiteY1-84" fmla="*/ 2743355 h 5781900"/>
                <a:gd name="connsiteX2-85" fmla="*/ 181271 w 10553239"/>
                <a:gd name="connsiteY2-86" fmla="*/ 1901526 h 5781900"/>
                <a:gd name="connsiteX3-87" fmla="*/ 7100 w 10553239"/>
                <a:gd name="connsiteY3-88" fmla="*/ 1277412 h 5781900"/>
                <a:gd name="connsiteX4-89" fmla="*/ 457043 w 10553239"/>
                <a:gd name="connsiteY4-90" fmla="*/ 450098 h 5781900"/>
                <a:gd name="connsiteX5-91" fmla="*/ 1705271 w 10553239"/>
                <a:gd name="connsiteY5-92" fmla="*/ 101755 h 5781900"/>
                <a:gd name="connsiteX6-93" fmla="*/ 3374414 w 10553239"/>
                <a:gd name="connsiteY6-94" fmla="*/ 290441 h 5781900"/>
                <a:gd name="connsiteX7-95" fmla="*/ 6364357 w 10553239"/>
                <a:gd name="connsiteY7-96" fmla="*/ 290441 h 5781900"/>
                <a:gd name="connsiteX8-97" fmla="*/ 8454414 w 10553239"/>
                <a:gd name="connsiteY8-98" fmla="*/ 155 h 5781900"/>
                <a:gd name="connsiteX9-99" fmla="*/ 9833271 w 10553239"/>
                <a:gd name="connsiteY9-100" fmla="*/ 333984 h 5781900"/>
                <a:gd name="connsiteX10-101" fmla="*/ 10529957 w 10553239"/>
                <a:gd name="connsiteY10-102" fmla="*/ 1596726 h 5781900"/>
                <a:gd name="connsiteX11-103" fmla="*/ 10370300 w 10553239"/>
                <a:gd name="connsiteY11-104" fmla="*/ 2903012 h 5781900"/>
                <a:gd name="connsiteX12-105" fmla="*/ 10196129 w 10553239"/>
                <a:gd name="connsiteY12-106" fmla="*/ 3977069 h 5781900"/>
                <a:gd name="connsiteX13-107" fmla="*/ 10050986 w 10553239"/>
                <a:gd name="connsiteY13-108" fmla="*/ 5689755 h 5781900"/>
                <a:gd name="connsiteX14-109" fmla="*/ 7061043 w 10553239"/>
                <a:gd name="connsiteY14-110" fmla="*/ 5530098 h 5781900"/>
                <a:gd name="connsiteX15-111" fmla="*/ 5406414 w 10553239"/>
                <a:gd name="connsiteY15-112" fmla="*/ 5355926 h 5781900"/>
                <a:gd name="connsiteX16-113" fmla="*/ 3171214 w 10553239"/>
                <a:gd name="connsiteY16-114" fmla="*/ 5559126 h 5781900"/>
                <a:gd name="connsiteX17-115" fmla="*/ 1879443 w 10553239"/>
                <a:gd name="connsiteY17-116" fmla="*/ 5675241 h 5781900"/>
                <a:gd name="connsiteX18-117" fmla="*/ 340929 w 10553239"/>
                <a:gd name="connsiteY18-118" fmla="*/ 5268841 h 5781900"/>
                <a:gd name="connsiteX19-119" fmla="*/ 108700 w 10553239"/>
                <a:gd name="connsiteY19-120" fmla="*/ 3730326 h 5781900"/>
                <a:gd name="connsiteX0-121" fmla="*/ 108700 w 10553239"/>
                <a:gd name="connsiteY0-122" fmla="*/ 3730326 h 5781900"/>
                <a:gd name="connsiteX1-123" fmla="*/ 181271 w 10553239"/>
                <a:gd name="connsiteY1-124" fmla="*/ 2743355 h 5781900"/>
                <a:gd name="connsiteX2-125" fmla="*/ 181271 w 10553239"/>
                <a:gd name="connsiteY2-126" fmla="*/ 2003126 h 5781900"/>
                <a:gd name="connsiteX3-127" fmla="*/ 7100 w 10553239"/>
                <a:gd name="connsiteY3-128" fmla="*/ 1277412 h 5781900"/>
                <a:gd name="connsiteX4-129" fmla="*/ 457043 w 10553239"/>
                <a:gd name="connsiteY4-130" fmla="*/ 450098 h 5781900"/>
                <a:gd name="connsiteX5-131" fmla="*/ 1705271 w 10553239"/>
                <a:gd name="connsiteY5-132" fmla="*/ 101755 h 5781900"/>
                <a:gd name="connsiteX6-133" fmla="*/ 3374414 w 10553239"/>
                <a:gd name="connsiteY6-134" fmla="*/ 290441 h 5781900"/>
                <a:gd name="connsiteX7-135" fmla="*/ 6364357 w 10553239"/>
                <a:gd name="connsiteY7-136" fmla="*/ 290441 h 5781900"/>
                <a:gd name="connsiteX8-137" fmla="*/ 8454414 w 10553239"/>
                <a:gd name="connsiteY8-138" fmla="*/ 155 h 5781900"/>
                <a:gd name="connsiteX9-139" fmla="*/ 9833271 w 10553239"/>
                <a:gd name="connsiteY9-140" fmla="*/ 333984 h 5781900"/>
                <a:gd name="connsiteX10-141" fmla="*/ 10529957 w 10553239"/>
                <a:gd name="connsiteY10-142" fmla="*/ 1596726 h 5781900"/>
                <a:gd name="connsiteX11-143" fmla="*/ 10370300 w 10553239"/>
                <a:gd name="connsiteY11-144" fmla="*/ 2903012 h 5781900"/>
                <a:gd name="connsiteX12-145" fmla="*/ 10196129 w 10553239"/>
                <a:gd name="connsiteY12-146" fmla="*/ 3977069 h 5781900"/>
                <a:gd name="connsiteX13-147" fmla="*/ 10050986 w 10553239"/>
                <a:gd name="connsiteY13-148" fmla="*/ 5689755 h 5781900"/>
                <a:gd name="connsiteX14-149" fmla="*/ 7061043 w 10553239"/>
                <a:gd name="connsiteY14-150" fmla="*/ 5530098 h 5781900"/>
                <a:gd name="connsiteX15-151" fmla="*/ 5406414 w 10553239"/>
                <a:gd name="connsiteY15-152" fmla="*/ 5355926 h 5781900"/>
                <a:gd name="connsiteX16-153" fmla="*/ 3171214 w 10553239"/>
                <a:gd name="connsiteY16-154" fmla="*/ 5559126 h 5781900"/>
                <a:gd name="connsiteX17-155" fmla="*/ 1879443 w 10553239"/>
                <a:gd name="connsiteY17-156" fmla="*/ 5675241 h 5781900"/>
                <a:gd name="connsiteX18-157" fmla="*/ 340929 w 10553239"/>
                <a:gd name="connsiteY18-158" fmla="*/ 5268841 h 5781900"/>
                <a:gd name="connsiteX19-159" fmla="*/ 108700 w 10553239"/>
                <a:gd name="connsiteY19-160" fmla="*/ 3730326 h 5781900"/>
                <a:gd name="connsiteX0-161" fmla="*/ 109699 w 10554238"/>
                <a:gd name="connsiteY0-162" fmla="*/ 3730326 h 5781900"/>
                <a:gd name="connsiteX1-163" fmla="*/ 182270 w 10554238"/>
                <a:gd name="connsiteY1-164" fmla="*/ 2743355 h 5781900"/>
                <a:gd name="connsiteX2-165" fmla="*/ 182270 w 10554238"/>
                <a:gd name="connsiteY2-166" fmla="*/ 2003126 h 5781900"/>
                <a:gd name="connsiteX3-167" fmla="*/ 8099 w 10554238"/>
                <a:gd name="connsiteY3-168" fmla="*/ 1277412 h 5781900"/>
                <a:gd name="connsiteX4-169" fmla="*/ 458042 w 10554238"/>
                <a:gd name="connsiteY4-170" fmla="*/ 450098 h 5781900"/>
                <a:gd name="connsiteX5-171" fmla="*/ 1706270 w 10554238"/>
                <a:gd name="connsiteY5-172" fmla="*/ 101755 h 5781900"/>
                <a:gd name="connsiteX6-173" fmla="*/ 3375413 w 10554238"/>
                <a:gd name="connsiteY6-174" fmla="*/ 290441 h 5781900"/>
                <a:gd name="connsiteX7-175" fmla="*/ 6365356 w 10554238"/>
                <a:gd name="connsiteY7-176" fmla="*/ 290441 h 5781900"/>
                <a:gd name="connsiteX8-177" fmla="*/ 8455413 w 10554238"/>
                <a:gd name="connsiteY8-178" fmla="*/ 155 h 5781900"/>
                <a:gd name="connsiteX9-179" fmla="*/ 9834270 w 10554238"/>
                <a:gd name="connsiteY9-180" fmla="*/ 333984 h 5781900"/>
                <a:gd name="connsiteX10-181" fmla="*/ 10530956 w 10554238"/>
                <a:gd name="connsiteY10-182" fmla="*/ 1596726 h 5781900"/>
                <a:gd name="connsiteX11-183" fmla="*/ 10371299 w 10554238"/>
                <a:gd name="connsiteY11-184" fmla="*/ 2903012 h 5781900"/>
                <a:gd name="connsiteX12-185" fmla="*/ 10197128 w 10554238"/>
                <a:gd name="connsiteY12-186" fmla="*/ 3977069 h 5781900"/>
                <a:gd name="connsiteX13-187" fmla="*/ 10051985 w 10554238"/>
                <a:gd name="connsiteY13-188" fmla="*/ 5689755 h 5781900"/>
                <a:gd name="connsiteX14-189" fmla="*/ 7062042 w 10554238"/>
                <a:gd name="connsiteY14-190" fmla="*/ 5530098 h 5781900"/>
                <a:gd name="connsiteX15-191" fmla="*/ 5407413 w 10554238"/>
                <a:gd name="connsiteY15-192" fmla="*/ 5355926 h 5781900"/>
                <a:gd name="connsiteX16-193" fmla="*/ 3172213 w 10554238"/>
                <a:gd name="connsiteY16-194" fmla="*/ 5559126 h 5781900"/>
                <a:gd name="connsiteX17-195" fmla="*/ 1880442 w 10554238"/>
                <a:gd name="connsiteY17-196" fmla="*/ 5675241 h 5781900"/>
                <a:gd name="connsiteX18-197" fmla="*/ 341928 w 10554238"/>
                <a:gd name="connsiteY18-198" fmla="*/ 5268841 h 5781900"/>
                <a:gd name="connsiteX19-199" fmla="*/ 109699 w 10554238"/>
                <a:gd name="connsiteY19-200" fmla="*/ 3730326 h 5781900"/>
                <a:gd name="connsiteX0-201" fmla="*/ 108701 w 10553240"/>
                <a:gd name="connsiteY0-202" fmla="*/ 3730326 h 5781900"/>
                <a:gd name="connsiteX1-203" fmla="*/ 181272 w 10553240"/>
                <a:gd name="connsiteY1-204" fmla="*/ 2743355 h 5781900"/>
                <a:gd name="connsiteX2-205" fmla="*/ 181272 w 10553240"/>
                <a:gd name="connsiteY2-206" fmla="*/ 2003126 h 5781900"/>
                <a:gd name="connsiteX3-207" fmla="*/ 7101 w 10553240"/>
                <a:gd name="connsiteY3-208" fmla="*/ 1181844 h 5781900"/>
                <a:gd name="connsiteX4-209" fmla="*/ 457044 w 10553240"/>
                <a:gd name="connsiteY4-210" fmla="*/ 450098 h 5781900"/>
                <a:gd name="connsiteX5-211" fmla="*/ 1705272 w 10553240"/>
                <a:gd name="connsiteY5-212" fmla="*/ 101755 h 5781900"/>
                <a:gd name="connsiteX6-213" fmla="*/ 3374415 w 10553240"/>
                <a:gd name="connsiteY6-214" fmla="*/ 290441 h 5781900"/>
                <a:gd name="connsiteX7-215" fmla="*/ 6364358 w 10553240"/>
                <a:gd name="connsiteY7-216" fmla="*/ 290441 h 5781900"/>
                <a:gd name="connsiteX8-217" fmla="*/ 8454415 w 10553240"/>
                <a:gd name="connsiteY8-218" fmla="*/ 155 h 5781900"/>
                <a:gd name="connsiteX9-219" fmla="*/ 9833272 w 10553240"/>
                <a:gd name="connsiteY9-220" fmla="*/ 333984 h 5781900"/>
                <a:gd name="connsiteX10-221" fmla="*/ 10529958 w 10553240"/>
                <a:gd name="connsiteY10-222" fmla="*/ 1596726 h 5781900"/>
                <a:gd name="connsiteX11-223" fmla="*/ 10370301 w 10553240"/>
                <a:gd name="connsiteY11-224" fmla="*/ 2903012 h 5781900"/>
                <a:gd name="connsiteX12-225" fmla="*/ 10196130 w 10553240"/>
                <a:gd name="connsiteY12-226" fmla="*/ 3977069 h 5781900"/>
                <a:gd name="connsiteX13-227" fmla="*/ 10050987 w 10553240"/>
                <a:gd name="connsiteY13-228" fmla="*/ 5689755 h 5781900"/>
                <a:gd name="connsiteX14-229" fmla="*/ 7061044 w 10553240"/>
                <a:gd name="connsiteY14-230" fmla="*/ 5530098 h 5781900"/>
                <a:gd name="connsiteX15-231" fmla="*/ 5406415 w 10553240"/>
                <a:gd name="connsiteY15-232" fmla="*/ 5355926 h 5781900"/>
                <a:gd name="connsiteX16-233" fmla="*/ 3171215 w 10553240"/>
                <a:gd name="connsiteY16-234" fmla="*/ 5559126 h 5781900"/>
                <a:gd name="connsiteX17-235" fmla="*/ 1879444 w 10553240"/>
                <a:gd name="connsiteY17-236" fmla="*/ 5675241 h 5781900"/>
                <a:gd name="connsiteX18-237" fmla="*/ 340930 w 10553240"/>
                <a:gd name="connsiteY18-238" fmla="*/ 5268841 h 5781900"/>
                <a:gd name="connsiteX19-239" fmla="*/ 108701 w 10553240"/>
                <a:gd name="connsiteY19-240" fmla="*/ 3730326 h 5781900"/>
                <a:gd name="connsiteX0-241" fmla="*/ 127881 w 10572420"/>
                <a:gd name="connsiteY0-242" fmla="*/ 3730326 h 5781900"/>
                <a:gd name="connsiteX1-243" fmla="*/ 200452 w 10572420"/>
                <a:gd name="connsiteY1-244" fmla="*/ 2743355 h 5781900"/>
                <a:gd name="connsiteX2-245" fmla="*/ 200452 w 10572420"/>
                <a:gd name="connsiteY2-246" fmla="*/ 2003126 h 5781900"/>
                <a:gd name="connsiteX3-247" fmla="*/ 26281 w 10572420"/>
                <a:gd name="connsiteY3-248" fmla="*/ 1181844 h 5781900"/>
                <a:gd name="connsiteX4-249" fmla="*/ 476224 w 10572420"/>
                <a:gd name="connsiteY4-250" fmla="*/ 450098 h 5781900"/>
                <a:gd name="connsiteX5-251" fmla="*/ 1724452 w 10572420"/>
                <a:gd name="connsiteY5-252" fmla="*/ 101755 h 5781900"/>
                <a:gd name="connsiteX6-253" fmla="*/ 3393595 w 10572420"/>
                <a:gd name="connsiteY6-254" fmla="*/ 290441 h 5781900"/>
                <a:gd name="connsiteX7-255" fmla="*/ 6383538 w 10572420"/>
                <a:gd name="connsiteY7-256" fmla="*/ 290441 h 5781900"/>
                <a:gd name="connsiteX8-257" fmla="*/ 8473595 w 10572420"/>
                <a:gd name="connsiteY8-258" fmla="*/ 155 h 5781900"/>
                <a:gd name="connsiteX9-259" fmla="*/ 9852452 w 10572420"/>
                <a:gd name="connsiteY9-260" fmla="*/ 333984 h 5781900"/>
                <a:gd name="connsiteX10-261" fmla="*/ 10549138 w 10572420"/>
                <a:gd name="connsiteY10-262" fmla="*/ 1596726 h 5781900"/>
                <a:gd name="connsiteX11-263" fmla="*/ 10389481 w 10572420"/>
                <a:gd name="connsiteY11-264" fmla="*/ 2903012 h 5781900"/>
                <a:gd name="connsiteX12-265" fmla="*/ 10215310 w 10572420"/>
                <a:gd name="connsiteY12-266" fmla="*/ 3977069 h 5781900"/>
                <a:gd name="connsiteX13-267" fmla="*/ 10070167 w 10572420"/>
                <a:gd name="connsiteY13-268" fmla="*/ 5689755 h 5781900"/>
                <a:gd name="connsiteX14-269" fmla="*/ 7080224 w 10572420"/>
                <a:gd name="connsiteY14-270" fmla="*/ 5530098 h 5781900"/>
                <a:gd name="connsiteX15-271" fmla="*/ 5425595 w 10572420"/>
                <a:gd name="connsiteY15-272" fmla="*/ 5355926 h 5781900"/>
                <a:gd name="connsiteX16-273" fmla="*/ 3190395 w 10572420"/>
                <a:gd name="connsiteY16-274" fmla="*/ 5559126 h 5781900"/>
                <a:gd name="connsiteX17-275" fmla="*/ 1898624 w 10572420"/>
                <a:gd name="connsiteY17-276" fmla="*/ 5675241 h 5781900"/>
                <a:gd name="connsiteX18-277" fmla="*/ 360110 w 10572420"/>
                <a:gd name="connsiteY18-278" fmla="*/ 5268841 h 5781900"/>
                <a:gd name="connsiteX19-279" fmla="*/ 127881 w 10572420"/>
                <a:gd name="connsiteY19-280" fmla="*/ 3730326 h 5781900"/>
                <a:gd name="connsiteX0-281" fmla="*/ 127881 w 10572420"/>
                <a:gd name="connsiteY0-282" fmla="*/ 3730326 h 5781900"/>
                <a:gd name="connsiteX1-283" fmla="*/ 200452 w 10572420"/>
                <a:gd name="connsiteY1-284" fmla="*/ 2743355 h 5781900"/>
                <a:gd name="connsiteX2-285" fmla="*/ 200452 w 10572420"/>
                <a:gd name="connsiteY2-286" fmla="*/ 2003126 h 5781900"/>
                <a:gd name="connsiteX3-287" fmla="*/ 26281 w 10572420"/>
                <a:gd name="connsiteY3-288" fmla="*/ 1181844 h 5781900"/>
                <a:gd name="connsiteX4-289" fmla="*/ 476224 w 10572420"/>
                <a:gd name="connsiteY4-290" fmla="*/ 450098 h 5781900"/>
                <a:gd name="connsiteX5-291" fmla="*/ 1724452 w 10572420"/>
                <a:gd name="connsiteY5-292" fmla="*/ 101755 h 5781900"/>
                <a:gd name="connsiteX6-293" fmla="*/ 3393595 w 10572420"/>
                <a:gd name="connsiteY6-294" fmla="*/ 290441 h 5781900"/>
                <a:gd name="connsiteX7-295" fmla="*/ 6383538 w 10572420"/>
                <a:gd name="connsiteY7-296" fmla="*/ 290441 h 5781900"/>
                <a:gd name="connsiteX8-297" fmla="*/ 8473595 w 10572420"/>
                <a:gd name="connsiteY8-298" fmla="*/ 155 h 5781900"/>
                <a:gd name="connsiteX9-299" fmla="*/ 9852452 w 10572420"/>
                <a:gd name="connsiteY9-300" fmla="*/ 333984 h 5781900"/>
                <a:gd name="connsiteX10-301" fmla="*/ 10549138 w 10572420"/>
                <a:gd name="connsiteY10-302" fmla="*/ 1596726 h 5781900"/>
                <a:gd name="connsiteX11-303" fmla="*/ 10389481 w 10572420"/>
                <a:gd name="connsiteY11-304" fmla="*/ 2903012 h 5781900"/>
                <a:gd name="connsiteX12-305" fmla="*/ 10215310 w 10572420"/>
                <a:gd name="connsiteY12-306" fmla="*/ 3977069 h 5781900"/>
                <a:gd name="connsiteX13-307" fmla="*/ 10070167 w 10572420"/>
                <a:gd name="connsiteY13-308" fmla="*/ 5689755 h 5781900"/>
                <a:gd name="connsiteX14-309" fmla="*/ 7080224 w 10572420"/>
                <a:gd name="connsiteY14-310" fmla="*/ 5530098 h 5781900"/>
                <a:gd name="connsiteX15-311" fmla="*/ 5425595 w 10572420"/>
                <a:gd name="connsiteY15-312" fmla="*/ 5355926 h 5781900"/>
                <a:gd name="connsiteX16-313" fmla="*/ 3190395 w 10572420"/>
                <a:gd name="connsiteY16-314" fmla="*/ 5559126 h 5781900"/>
                <a:gd name="connsiteX17-315" fmla="*/ 1898624 w 10572420"/>
                <a:gd name="connsiteY17-316" fmla="*/ 5675241 h 5781900"/>
                <a:gd name="connsiteX18-317" fmla="*/ 360110 w 10572420"/>
                <a:gd name="connsiteY18-318" fmla="*/ 5268841 h 5781900"/>
                <a:gd name="connsiteX19-319" fmla="*/ 127881 w 10572420"/>
                <a:gd name="connsiteY19-320" fmla="*/ 3730326 h 5781900"/>
                <a:gd name="connsiteX0-321" fmla="*/ 24518 w 10469057"/>
                <a:gd name="connsiteY0-322" fmla="*/ 3730326 h 5781900"/>
                <a:gd name="connsiteX1-323" fmla="*/ 97089 w 10469057"/>
                <a:gd name="connsiteY1-324" fmla="*/ 2743355 h 5781900"/>
                <a:gd name="connsiteX2-325" fmla="*/ 97089 w 10469057"/>
                <a:gd name="connsiteY2-326" fmla="*/ 2003126 h 5781900"/>
                <a:gd name="connsiteX3-327" fmla="*/ 372861 w 10469057"/>
                <a:gd name="connsiteY3-328" fmla="*/ 450098 h 5781900"/>
                <a:gd name="connsiteX4-329" fmla="*/ 1621089 w 10469057"/>
                <a:gd name="connsiteY4-330" fmla="*/ 101755 h 5781900"/>
                <a:gd name="connsiteX5-331" fmla="*/ 3290232 w 10469057"/>
                <a:gd name="connsiteY5-332" fmla="*/ 290441 h 5781900"/>
                <a:gd name="connsiteX6-333" fmla="*/ 6280175 w 10469057"/>
                <a:gd name="connsiteY6-334" fmla="*/ 290441 h 5781900"/>
                <a:gd name="connsiteX7-335" fmla="*/ 8370232 w 10469057"/>
                <a:gd name="connsiteY7-336" fmla="*/ 155 h 5781900"/>
                <a:gd name="connsiteX8-337" fmla="*/ 9749089 w 10469057"/>
                <a:gd name="connsiteY8-338" fmla="*/ 333984 h 5781900"/>
                <a:gd name="connsiteX9-339" fmla="*/ 10445775 w 10469057"/>
                <a:gd name="connsiteY9-340" fmla="*/ 1596726 h 5781900"/>
                <a:gd name="connsiteX10-341" fmla="*/ 10286118 w 10469057"/>
                <a:gd name="connsiteY10-342" fmla="*/ 2903012 h 5781900"/>
                <a:gd name="connsiteX11-343" fmla="*/ 10111947 w 10469057"/>
                <a:gd name="connsiteY11-344" fmla="*/ 3977069 h 5781900"/>
                <a:gd name="connsiteX12-345" fmla="*/ 9966804 w 10469057"/>
                <a:gd name="connsiteY12-346" fmla="*/ 5689755 h 5781900"/>
                <a:gd name="connsiteX13-347" fmla="*/ 6976861 w 10469057"/>
                <a:gd name="connsiteY13-348" fmla="*/ 5530098 h 5781900"/>
                <a:gd name="connsiteX14-349" fmla="*/ 5322232 w 10469057"/>
                <a:gd name="connsiteY14-350" fmla="*/ 5355926 h 5781900"/>
                <a:gd name="connsiteX15-351" fmla="*/ 3087032 w 10469057"/>
                <a:gd name="connsiteY15-352" fmla="*/ 5559126 h 5781900"/>
                <a:gd name="connsiteX16-353" fmla="*/ 1795261 w 10469057"/>
                <a:gd name="connsiteY16-354" fmla="*/ 5675241 h 5781900"/>
                <a:gd name="connsiteX17-355" fmla="*/ 256747 w 10469057"/>
                <a:gd name="connsiteY17-356" fmla="*/ 5268841 h 5781900"/>
                <a:gd name="connsiteX18-357" fmla="*/ 24518 w 10469057"/>
                <a:gd name="connsiteY18-358" fmla="*/ 3730326 h 5781900"/>
                <a:gd name="connsiteX0-359" fmla="*/ 24518 w 10469057"/>
                <a:gd name="connsiteY0-360" fmla="*/ 3730326 h 5781900"/>
                <a:gd name="connsiteX1-361" fmla="*/ 97089 w 10469057"/>
                <a:gd name="connsiteY1-362" fmla="*/ 2743355 h 5781900"/>
                <a:gd name="connsiteX2-363" fmla="*/ 97089 w 10469057"/>
                <a:gd name="connsiteY2-364" fmla="*/ 2003126 h 5781900"/>
                <a:gd name="connsiteX3-365" fmla="*/ 144180 w 10469057"/>
                <a:gd name="connsiteY3-366" fmla="*/ 848300 h 5781900"/>
                <a:gd name="connsiteX4-367" fmla="*/ 1621089 w 10469057"/>
                <a:gd name="connsiteY4-368" fmla="*/ 101755 h 5781900"/>
                <a:gd name="connsiteX5-369" fmla="*/ 3290232 w 10469057"/>
                <a:gd name="connsiteY5-370" fmla="*/ 290441 h 5781900"/>
                <a:gd name="connsiteX6-371" fmla="*/ 6280175 w 10469057"/>
                <a:gd name="connsiteY6-372" fmla="*/ 290441 h 5781900"/>
                <a:gd name="connsiteX7-373" fmla="*/ 8370232 w 10469057"/>
                <a:gd name="connsiteY7-374" fmla="*/ 155 h 5781900"/>
                <a:gd name="connsiteX8-375" fmla="*/ 9749089 w 10469057"/>
                <a:gd name="connsiteY8-376" fmla="*/ 333984 h 5781900"/>
                <a:gd name="connsiteX9-377" fmla="*/ 10445775 w 10469057"/>
                <a:gd name="connsiteY9-378" fmla="*/ 1596726 h 5781900"/>
                <a:gd name="connsiteX10-379" fmla="*/ 10286118 w 10469057"/>
                <a:gd name="connsiteY10-380" fmla="*/ 2903012 h 5781900"/>
                <a:gd name="connsiteX11-381" fmla="*/ 10111947 w 10469057"/>
                <a:gd name="connsiteY11-382" fmla="*/ 3977069 h 5781900"/>
                <a:gd name="connsiteX12-383" fmla="*/ 9966804 w 10469057"/>
                <a:gd name="connsiteY12-384" fmla="*/ 5689755 h 5781900"/>
                <a:gd name="connsiteX13-385" fmla="*/ 6976861 w 10469057"/>
                <a:gd name="connsiteY13-386" fmla="*/ 5530098 h 5781900"/>
                <a:gd name="connsiteX14-387" fmla="*/ 5322232 w 10469057"/>
                <a:gd name="connsiteY14-388" fmla="*/ 5355926 h 5781900"/>
                <a:gd name="connsiteX15-389" fmla="*/ 3087032 w 10469057"/>
                <a:gd name="connsiteY15-390" fmla="*/ 5559126 h 5781900"/>
                <a:gd name="connsiteX16-391" fmla="*/ 1795261 w 10469057"/>
                <a:gd name="connsiteY16-392" fmla="*/ 5675241 h 5781900"/>
                <a:gd name="connsiteX17-393" fmla="*/ 256747 w 10469057"/>
                <a:gd name="connsiteY17-394" fmla="*/ 5268841 h 5781900"/>
                <a:gd name="connsiteX18-395" fmla="*/ 24518 w 10469057"/>
                <a:gd name="connsiteY18-396" fmla="*/ 3730326 h 5781900"/>
                <a:gd name="connsiteX0-397" fmla="*/ 24518 w 10469057"/>
                <a:gd name="connsiteY0-398" fmla="*/ 3730326 h 5781900"/>
                <a:gd name="connsiteX1-399" fmla="*/ 97089 w 10469057"/>
                <a:gd name="connsiteY1-400" fmla="*/ 2743355 h 5781900"/>
                <a:gd name="connsiteX2-401" fmla="*/ 97089 w 10469057"/>
                <a:gd name="connsiteY2-402" fmla="*/ 2003126 h 5781900"/>
                <a:gd name="connsiteX3-403" fmla="*/ 144180 w 10469057"/>
                <a:gd name="connsiteY3-404" fmla="*/ 848300 h 5781900"/>
                <a:gd name="connsiteX4-405" fmla="*/ 1621089 w 10469057"/>
                <a:gd name="connsiteY4-406" fmla="*/ 101755 h 5781900"/>
                <a:gd name="connsiteX5-407" fmla="*/ 3290232 w 10469057"/>
                <a:gd name="connsiteY5-408" fmla="*/ 290441 h 5781900"/>
                <a:gd name="connsiteX6-409" fmla="*/ 6280175 w 10469057"/>
                <a:gd name="connsiteY6-410" fmla="*/ 290441 h 5781900"/>
                <a:gd name="connsiteX7-411" fmla="*/ 8370232 w 10469057"/>
                <a:gd name="connsiteY7-412" fmla="*/ 155 h 5781900"/>
                <a:gd name="connsiteX8-413" fmla="*/ 9749089 w 10469057"/>
                <a:gd name="connsiteY8-414" fmla="*/ 333984 h 5781900"/>
                <a:gd name="connsiteX9-415" fmla="*/ 10445775 w 10469057"/>
                <a:gd name="connsiteY9-416" fmla="*/ 1596726 h 5781900"/>
                <a:gd name="connsiteX10-417" fmla="*/ 10286118 w 10469057"/>
                <a:gd name="connsiteY10-418" fmla="*/ 2903012 h 5781900"/>
                <a:gd name="connsiteX11-419" fmla="*/ 10111947 w 10469057"/>
                <a:gd name="connsiteY11-420" fmla="*/ 3977069 h 5781900"/>
                <a:gd name="connsiteX12-421" fmla="*/ 9966804 w 10469057"/>
                <a:gd name="connsiteY12-422" fmla="*/ 5689755 h 5781900"/>
                <a:gd name="connsiteX13-423" fmla="*/ 6976861 w 10469057"/>
                <a:gd name="connsiteY13-424" fmla="*/ 5530098 h 5781900"/>
                <a:gd name="connsiteX14-425" fmla="*/ 5322232 w 10469057"/>
                <a:gd name="connsiteY14-426" fmla="*/ 5355926 h 5781900"/>
                <a:gd name="connsiteX15-427" fmla="*/ 3087032 w 10469057"/>
                <a:gd name="connsiteY15-428" fmla="*/ 5559126 h 5781900"/>
                <a:gd name="connsiteX16-429" fmla="*/ 1795261 w 10469057"/>
                <a:gd name="connsiteY16-430" fmla="*/ 5675241 h 5781900"/>
                <a:gd name="connsiteX17-431" fmla="*/ 256747 w 10469057"/>
                <a:gd name="connsiteY17-432" fmla="*/ 5268841 h 5781900"/>
                <a:gd name="connsiteX18-433" fmla="*/ 24518 w 10469057"/>
                <a:gd name="connsiteY18-434" fmla="*/ 3730326 h 5781900"/>
                <a:gd name="connsiteX0-435" fmla="*/ 24518 w 10469057"/>
                <a:gd name="connsiteY0-436" fmla="*/ 3730326 h 5781900"/>
                <a:gd name="connsiteX1-437" fmla="*/ 97089 w 10469057"/>
                <a:gd name="connsiteY1-438" fmla="*/ 2743355 h 5781900"/>
                <a:gd name="connsiteX2-439" fmla="*/ 144180 w 10469057"/>
                <a:gd name="connsiteY2-440" fmla="*/ 848300 h 5781900"/>
                <a:gd name="connsiteX3-441" fmla="*/ 1621089 w 10469057"/>
                <a:gd name="connsiteY3-442" fmla="*/ 101755 h 5781900"/>
                <a:gd name="connsiteX4-443" fmla="*/ 3290232 w 10469057"/>
                <a:gd name="connsiteY4-444" fmla="*/ 290441 h 5781900"/>
                <a:gd name="connsiteX5-445" fmla="*/ 6280175 w 10469057"/>
                <a:gd name="connsiteY5-446" fmla="*/ 290441 h 5781900"/>
                <a:gd name="connsiteX6-447" fmla="*/ 8370232 w 10469057"/>
                <a:gd name="connsiteY6-448" fmla="*/ 155 h 5781900"/>
                <a:gd name="connsiteX7-449" fmla="*/ 9749089 w 10469057"/>
                <a:gd name="connsiteY7-450" fmla="*/ 333984 h 5781900"/>
                <a:gd name="connsiteX8-451" fmla="*/ 10445775 w 10469057"/>
                <a:gd name="connsiteY8-452" fmla="*/ 1596726 h 5781900"/>
                <a:gd name="connsiteX9-453" fmla="*/ 10286118 w 10469057"/>
                <a:gd name="connsiteY9-454" fmla="*/ 2903012 h 5781900"/>
                <a:gd name="connsiteX10-455" fmla="*/ 10111947 w 10469057"/>
                <a:gd name="connsiteY10-456" fmla="*/ 3977069 h 5781900"/>
                <a:gd name="connsiteX11-457" fmla="*/ 9966804 w 10469057"/>
                <a:gd name="connsiteY11-458" fmla="*/ 5689755 h 5781900"/>
                <a:gd name="connsiteX12-459" fmla="*/ 6976861 w 10469057"/>
                <a:gd name="connsiteY12-460" fmla="*/ 5530098 h 5781900"/>
                <a:gd name="connsiteX13-461" fmla="*/ 5322232 w 10469057"/>
                <a:gd name="connsiteY13-462" fmla="*/ 5355926 h 5781900"/>
                <a:gd name="connsiteX14-463" fmla="*/ 3087032 w 10469057"/>
                <a:gd name="connsiteY14-464" fmla="*/ 5559126 h 5781900"/>
                <a:gd name="connsiteX15-465" fmla="*/ 1795261 w 10469057"/>
                <a:gd name="connsiteY15-466" fmla="*/ 5675241 h 5781900"/>
                <a:gd name="connsiteX16-467" fmla="*/ 256747 w 10469057"/>
                <a:gd name="connsiteY16-468" fmla="*/ 5268841 h 5781900"/>
                <a:gd name="connsiteX17-469" fmla="*/ 24518 w 10469057"/>
                <a:gd name="connsiteY17-470" fmla="*/ 3730326 h 5781900"/>
                <a:gd name="connsiteX0-471" fmla="*/ 505 w 10445044"/>
                <a:gd name="connsiteY0-472" fmla="*/ 3730326 h 5781900"/>
                <a:gd name="connsiteX1-473" fmla="*/ 179794 w 10445044"/>
                <a:gd name="connsiteY1-474" fmla="*/ 2807068 h 5781900"/>
                <a:gd name="connsiteX2-475" fmla="*/ 120167 w 10445044"/>
                <a:gd name="connsiteY2-476" fmla="*/ 848300 h 5781900"/>
                <a:gd name="connsiteX3-477" fmla="*/ 1597076 w 10445044"/>
                <a:gd name="connsiteY3-478" fmla="*/ 101755 h 5781900"/>
                <a:gd name="connsiteX4-479" fmla="*/ 3266219 w 10445044"/>
                <a:gd name="connsiteY4-480" fmla="*/ 290441 h 5781900"/>
                <a:gd name="connsiteX5-481" fmla="*/ 6256162 w 10445044"/>
                <a:gd name="connsiteY5-482" fmla="*/ 290441 h 5781900"/>
                <a:gd name="connsiteX6-483" fmla="*/ 8346219 w 10445044"/>
                <a:gd name="connsiteY6-484" fmla="*/ 155 h 5781900"/>
                <a:gd name="connsiteX7-485" fmla="*/ 9725076 w 10445044"/>
                <a:gd name="connsiteY7-486" fmla="*/ 333984 h 5781900"/>
                <a:gd name="connsiteX8-487" fmla="*/ 10421762 w 10445044"/>
                <a:gd name="connsiteY8-488" fmla="*/ 1596726 h 5781900"/>
                <a:gd name="connsiteX9-489" fmla="*/ 10262105 w 10445044"/>
                <a:gd name="connsiteY9-490" fmla="*/ 2903012 h 5781900"/>
                <a:gd name="connsiteX10-491" fmla="*/ 10087934 w 10445044"/>
                <a:gd name="connsiteY10-492" fmla="*/ 3977069 h 5781900"/>
                <a:gd name="connsiteX11-493" fmla="*/ 9942791 w 10445044"/>
                <a:gd name="connsiteY11-494" fmla="*/ 5689755 h 5781900"/>
                <a:gd name="connsiteX12-495" fmla="*/ 6952848 w 10445044"/>
                <a:gd name="connsiteY12-496" fmla="*/ 5530098 h 5781900"/>
                <a:gd name="connsiteX13-497" fmla="*/ 5298219 w 10445044"/>
                <a:gd name="connsiteY13-498" fmla="*/ 5355926 h 5781900"/>
                <a:gd name="connsiteX14-499" fmla="*/ 3063019 w 10445044"/>
                <a:gd name="connsiteY14-500" fmla="*/ 5559126 h 5781900"/>
                <a:gd name="connsiteX15-501" fmla="*/ 1771248 w 10445044"/>
                <a:gd name="connsiteY15-502" fmla="*/ 5675241 h 5781900"/>
                <a:gd name="connsiteX16-503" fmla="*/ 232734 w 10445044"/>
                <a:gd name="connsiteY16-504" fmla="*/ 5268841 h 5781900"/>
                <a:gd name="connsiteX17-505" fmla="*/ 505 w 10445044"/>
                <a:gd name="connsiteY17-506" fmla="*/ 3730326 h 5781900"/>
                <a:gd name="connsiteX0-507" fmla="*/ 505 w 10445044"/>
                <a:gd name="connsiteY0-508" fmla="*/ 3730326 h 5781900"/>
                <a:gd name="connsiteX1-509" fmla="*/ 179794 w 10445044"/>
                <a:gd name="connsiteY1-510" fmla="*/ 2807068 h 5781900"/>
                <a:gd name="connsiteX2-511" fmla="*/ 150658 w 10445044"/>
                <a:gd name="connsiteY2-512" fmla="*/ 848300 h 5781900"/>
                <a:gd name="connsiteX3-513" fmla="*/ 1597076 w 10445044"/>
                <a:gd name="connsiteY3-514" fmla="*/ 101755 h 5781900"/>
                <a:gd name="connsiteX4-515" fmla="*/ 3266219 w 10445044"/>
                <a:gd name="connsiteY4-516" fmla="*/ 290441 h 5781900"/>
                <a:gd name="connsiteX5-517" fmla="*/ 6256162 w 10445044"/>
                <a:gd name="connsiteY5-518" fmla="*/ 290441 h 5781900"/>
                <a:gd name="connsiteX6-519" fmla="*/ 8346219 w 10445044"/>
                <a:gd name="connsiteY6-520" fmla="*/ 155 h 5781900"/>
                <a:gd name="connsiteX7-521" fmla="*/ 9725076 w 10445044"/>
                <a:gd name="connsiteY7-522" fmla="*/ 333984 h 5781900"/>
                <a:gd name="connsiteX8-523" fmla="*/ 10421762 w 10445044"/>
                <a:gd name="connsiteY8-524" fmla="*/ 1596726 h 5781900"/>
                <a:gd name="connsiteX9-525" fmla="*/ 10262105 w 10445044"/>
                <a:gd name="connsiteY9-526" fmla="*/ 2903012 h 5781900"/>
                <a:gd name="connsiteX10-527" fmla="*/ 10087934 w 10445044"/>
                <a:gd name="connsiteY10-528" fmla="*/ 3977069 h 5781900"/>
                <a:gd name="connsiteX11-529" fmla="*/ 9942791 w 10445044"/>
                <a:gd name="connsiteY11-530" fmla="*/ 5689755 h 5781900"/>
                <a:gd name="connsiteX12-531" fmla="*/ 6952848 w 10445044"/>
                <a:gd name="connsiteY12-532" fmla="*/ 5530098 h 5781900"/>
                <a:gd name="connsiteX13-533" fmla="*/ 5298219 w 10445044"/>
                <a:gd name="connsiteY13-534" fmla="*/ 5355926 h 5781900"/>
                <a:gd name="connsiteX14-535" fmla="*/ 3063019 w 10445044"/>
                <a:gd name="connsiteY14-536" fmla="*/ 5559126 h 5781900"/>
                <a:gd name="connsiteX15-537" fmla="*/ 1771248 w 10445044"/>
                <a:gd name="connsiteY15-538" fmla="*/ 5675241 h 5781900"/>
                <a:gd name="connsiteX16-539" fmla="*/ 232734 w 10445044"/>
                <a:gd name="connsiteY16-540" fmla="*/ 5268841 h 5781900"/>
                <a:gd name="connsiteX17-541" fmla="*/ 505 w 10445044"/>
                <a:gd name="connsiteY17-542" fmla="*/ 3730326 h 5781900"/>
                <a:gd name="connsiteX0-543" fmla="*/ 182758 w 10395068"/>
                <a:gd name="connsiteY0-544" fmla="*/ 5268841 h 5781900"/>
                <a:gd name="connsiteX1-545" fmla="*/ 129818 w 10395068"/>
                <a:gd name="connsiteY1-546" fmla="*/ 2807068 h 5781900"/>
                <a:gd name="connsiteX2-547" fmla="*/ 100682 w 10395068"/>
                <a:gd name="connsiteY2-548" fmla="*/ 848300 h 5781900"/>
                <a:gd name="connsiteX3-549" fmla="*/ 1547100 w 10395068"/>
                <a:gd name="connsiteY3-550" fmla="*/ 101755 h 5781900"/>
                <a:gd name="connsiteX4-551" fmla="*/ 3216243 w 10395068"/>
                <a:gd name="connsiteY4-552" fmla="*/ 290441 h 5781900"/>
                <a:gd name="connsiteX5-553" fmla="*/ 6206186 w 10395068"/>
                <a:gd name="connsiteY5-554" fmla="*/ 290441 h 5781900"/>
                <a:gd name="connsiteX6-555" fmla="*/ 8296243 w 10395068"/>
                <a:gd name="connsiteY6-556" fmla="*/ 155 h 5781900"/>
                <a:gd name="connsiteX7-557" fmla="*/ 9675100 w 10395068"/>
                <a:gd name="connsiteY7-558" fmla="*/ 333984 h 5781900"/>
                <a:gd name="connsiteX8-559" fmla="*/ 10371786 w 10395068"/>
                <a:gd name="connsiteY8-560" fmla="*/ 1596726 h 5781900"/>
                <a:gd name="connsiteX9-561" fmla="*/ 10212129 w 10395068"/>
                <a:gd name="connsiteY9-562" fmla="*/ 2903012 h 5781900"/>
                <a:gd name="connsiteX10-563" fmla="*/ 10037958 w 10395068"/>
                <a:gd name="connsiteY10-564" fmla="*/ 3977069 h 5781900"/>
                <a:gd name="connsiteX11-565" fmla="*/ 9892815 w 10395068"/>
                <a:gd name="connsiteY11-566" fmla="*/ 5689755 h 5781900"/>
                <a:gd name="connsiteX12-567" fmla="*/ 6902872 w 10395068"/>
                <a:gd name="connsiteY12-568" fmla="*/ 5530098 h 5781900"/>
                <a:gd name="connsiteX13-569" fmla="*/ 5248243 w 10395068"/>
                <a:gd name="connsiteY13-570" fmla="*/ 5355926 h 5781900"/>
                <a:gd name="connsiteX14-571" fmla="*/ 3013043 w 10395068"/>
                <a:gd name="connsiteY14-572" fmla="*/ 5559126 h 5781900"/>
                <a:gd name="connsiteX15-573" fmla="*/ 1721272 w 10395068"/>
                <a:gd name="connsiteY15-574" fmla="*/ 5675241 h 5781900"/>
                <a:gd name="connsiteX16-575" fmla="*/ 182758 w 10395068"/>
                <a:gd name="connsiteY16-576" fmla="*/ 5268841 h 5781900"/>
                <a:gd name="connsiteX0-577" fmla="*/ 166990 w 10394547"/>
                <a:gd name="connsiteY0-578" fmla="*/ 5157345 h 5781900"/>
                <a:gd name="connsiteX1-579" fmla="*/ 129297 w 10394547"/>
                <a:gd name="connsiteY1-580" fmla="*/ 2807068 h 5781900"/>
                <a:gd name="connsiteX2-581" fmla="*/ 100161 w 10394547"/>
                <a:gd name="connsiteY2-582" fmla="*/ 848300 h 5781900"/>
                <a:gd name="connsiteX3-583" fmla="*/ 1546579 w 10394547"/>
                <a:gd name="connsiteY3-584" fmla="*/ 101755 h 5781900"/>
                <a:gd name="connsiteX4-585" fmla="*/ 3215722 w 10394547"/>
                <a:gd name="connsiteY4-586" fmla="*/ 290441 h 5781900"/>
                <a:gd name="connsiteX5-587" fmla="*/ 6205665 w 10394547"/>
                <a:gd name="connsiteY5-588" fmla="*/ 290441 h 5781900"/>
                <a:gd name="connsiteX6-589" fmla="*/ 8295722 w 10394547"/>
                <a:gd name="connsiteY6-590" fmla="*/ 155 h 5781900"/>
                <a:gd name="connsiteX7-591" fmla="*/ 9674579 w 10394547"/>
                <a:gd name="connsiteY7-592" fmla="*/ 333984 h 5781900"/>
                <a:gd name="connsiteX8-593" fmla="*/ 10371265 w 10394547"/>
                <a:gd name="connsiteY8-594" fmla="*/ 1596726 h 5781900"/>
                <a:gd name="connsiteX9-595" fmla="*/ 10211608 w 10394547"/>
                <a:gd name="connsiteY9-596" fmla="*/ 2903012 h 5781900"/>
                <a:gd name="connsiteX10-597" fmla="*/ 10037437 w 10394547"/>
                <a:gd name="connsiteY10-598" fmla="*/ 3977069 h 5781900"/>
                <a:gd name="connsiteX11-599" fmla="*/ 9892294 w 10394547"/>
                <a:gd name="connsiteY11-600" fmla="*/ 5689755 h 5781900"/>
                <a:gd name="connsiteX12-601" fmla="*/ 6902351 w 10394547"/>
                <a:gd name="connsiteY12-602" fmla="*/ 5530098 h 5781900"/>
                <a:gd name="connsiteX13-603" fmla="*/ 5247722 w 10394547"/>
                <a:gd name="connsiteY13-604" fmla="*/ 5355926 h 5781900"/>
                <a:gd name="connsiteX14-605" fmla="*/ 3012522 w 10394547"/>
                <a:gd name="connsiteY14-606" fmla="*/ 5559126 h 5781900"/>
                <a:gd name="connsiteX15-607" fmla="*/ 1720751 w 10394547"/>
                <a:gd name="connsiteY15-608" fmla="*/ 5675241 h 5781900"/>
                <a:gd name="connsiteX16-609" fmla="*/ 166990 w 10394547"/>
                <a:gd name="connsiteY16-610" fmla="*/ 5157345 h 5781900"/>
                <a:gd name="connsiteX0-611" fmla="*/ 172974 w 10400531"/>
                <a:gd name="connsiteY0-612" fmla="*/ 5157345 h 5781900"/>
                <a:gd name="connsiteX1-613" fmla="*/ 135281 w 10400531"/>
                <a:gd name="connsiteY1-614" fmla="*/ 2807068 h 5781900"/>
                <a:gd name="connsiteX2-615" fmla="*/ 106145 w 10400531"/>
                <a:gd name="connsiteY2-616" fmla="*/ 848300 h 5781900"/>
                <a:gd name="connsiteX3-617" fmla="*/ 1552563 w 10400531"/>
                <a:gd name="connsiteY3-618" fmla="*/ 101755 h 5781900"/>
                <a:gd name="connsiteX4-619" fmla="*/ 3221706 w 10400531"/>
                <a:gd name="connsiteY4-620" fmla="*/ 290441 h 5781900"/>
                <a:gd name="connsiteX5-621" fmla="*/ 6211649 w 10400531"/>
                <a:gd name="connsiteY5-622" fmla="*/ 290441 h 5781900"/>
                <a:gd name="connsiteX6-623" fmla="*/ 8301706 w 10400531"/>
                <a:gd name="connsiteY6-624" fmla="*/ 155 h 5781900"/>
                <a:gd name="connsiteX7-625" fmla="*/ 9680563 w 10400531"/>
                <a:gd name="connsiteY7-626" fmla="*/ 333984 h 5781900"/>
                <a:gd name="connsiteX8-627" fmla="*/ 10377249 w 10400531"/>
                <a:gd name="connsiteY8-628" fmla="*/ 1596726 h 5781900"/>
                <a:gd name="connsiteX9-629" fmla="*/ 10217592 w 10400531"/>
                <a:gd name="connsiteY9-630" fmla="*/ 2903012 h 5781900"/>
                <a:gd name="connsiteX10-631" fmla="*/ 10043421 w 10400531"/>
                <a:gd name="connsiteY10-632" fmla="*/ 3977069 h 5781900"/>
                <a:gd name="connsiteX11-633" fmla="*/ 9898278 w 10400531"/>
                <a:gd name="connsiteY11-634" fmla="*/ 5689755 h 5781900"/>
                <a:gd name="connsiteX12-635" fmla="*/ 6908335 w 10400531"/>
                <a:gd name="connsiteY12-636" fmla="*/ 5530098 h 5781900"/>
                <a:gd name="connsiteX13-637" fmla="*/ 5253706 w 10400531"/>
                <a:gd name="connsiteY13-638" fmla="*/ 5355926 h 5781900"/>
                <a:gd name="connsiteX14-639" fmla="*/ 3018506 w 10400531"/>
                <a:gd name="connsiteY14-640" fmla="*/ 5559126 h 5781900"/>
                <a:gd name="connsiteX15-641" fmla="*/ 1726735 w 10400531"/>
                <a:gd name="connsiteY15-642" fmla="*/ 5675241 h 5781900"/>
                <a:gd name="connsiteX16-643" fmla="*/ 172974 w 10400531"/>
                <a:gd name="connsiteY16-644" fmla="*/ 5157345 h 5781900"/>
                <a:gd name="connsiteX0-645" fmla="*/ 221145 w 10448702"/>
                <a:gd name="connsiteY0-646" fmla="*/ 5157345 h 5781900"/>
                <a:gd name="connsiteX1-647" fmla="*/ 183452 w 10448702"/>
                <a:gd name="connsiteY1-648" fmla="*/ 2807068 h 5781900"/>
                <a:gd name="connsiteX2-649" fmla="*/ 154316 w 10448702"/>
                <a:gd name="connsiteY2-650" fmla="*/ 848300 h 5781900"/>
                <a:gd name="connsiteX3-651" fmla="*/ 1600734 w 10448702"/>
                <a:gd name="connsiteY3-652" fmla="*/ 101755 h 5781900"/>
                <a:gd name="connsiteX4-653" fmla="*/ 3269877 w 10448702"/>
                <a:gd name="connsiteY4-654" fmla="*/ 290441 h 5781900"/>
                <a:gd name="connsiteX5-655" fmla="*/ 6259820 w 10448702"/>
                <a:gd name="connsiteY5-656" fmla="*/ 290441 h 5781900"/>
                <a:gd name="connsiteX6-657" fmla="*/ 8349877 w 10448702"/>
                <a:gd name="connsiteY6-658" fmla="*/ 155 h 5781900"/>
                <a:gd name="connsiteX7-659" fmla="*/ 9728734 w 10448702"/>
                <a:gd name="connsiteY7-660" fmla="*/ 333984 h 5781900"/>
                <a:gd name="connsiteX8-661" fmla="*/ 10425420 w 10448702"/>
                <a:gd name="connsiteY8-662" fmla="*/ 1596726 h 5781900"/>
                <a:gd name="connsiteX9-663" fmla="*/ 10265763 w 10448702"/>
                <a:gd name="connsiteY9-664" fmla="*/ 2903012 h 5781900"/>
                <a:gd name="connsiteX10-665" fmla="*/ 10091592 w 10448702"/>
                <a:gd name="connsiteY10-666" fmla="*/ 3977069 h 5781900"/>
                <a:gd name="connsiteX11-667" fmla="*/ 9946449 w 10448702"/>
                <a:gd name="connsiteY11-668" fmla="*/ 5689755 h 5781900"/>
                <a:gd name="connsiteX12-669" fmla="*/ 6956506 w 10448702"/>
                <a:gd name="connsiteY12-670" fmla="*/ 5530098 h 5781900"/>
                <a:gd name="connsiteX13-671" fmla="*/ 5301877 w 10448702"/>
                <a:gd name="connsiteY13-672" fmla="*/ 5355926 h 5781900"/>
                <a:gd name="connsiteX14-673" fmla="*/ 3066677 w 10448702"/>
                <a:gd name="connsiteY14-674" fmla="*/ 5559126 h 5781900"/>
                <a:gd name="connsiteX15-675" fmla="*/ 221145 w 10448702"/>
                <a:gd name="connsiteY15-676" fmla="*/ 5157345 h 5781900"/>
                <a:gd name="connsiteX0-677" fmla="*/ 356458 w 10401070"/>
                <a:gd name="connsiteY0-678" fmla="*/ 5396267 h 5781900"/>
                <a:gd name="connsiteX1-679" fmla="*/ 135820 w 10401070"/>
                <a:gd name="connsiteY1-680" fmla="*/ 2807068 h 5781900"/>
                <a:gd name="connsiteX2-681" fmla="*/ 106684 w 10401070"/>
                <a:gd name="connsiteY2-682" fmla="*/ 848300 h 5781900"/>
                <a:gd name="connsiteX3-683" fmla="*/ 1553102 w 10401070"/>
                <a:gd name="connsiteY3-684" fmla="*/ 101755 h 5781900"/>
                <a:gd name="connsiteX4-685" fmla="*/ 3222245 w 10401070"/>
                <a:gd name="connsiteY4-686" fmla="*/ 290441 h 5781900"/>
                <a:gd name="connsiteX5-687" fmla="*/ 6212188 w 10401070"/>
                <a:gd name="connsiteY5-688" fmla="*/ 290441 h 5781900"/>
                <a:gd name="connsiteX6-689" fmla="*/ 8302245 w 10401070"/>
                <a:gd name="connsiteY6-690" fmla="*/ 155 h 5781900"/>
                <a:gd name="connsiteX7-691" fmla="*/ 9681102 w 10401070"/>
                <a:gd name="connsiteY7-692" fmla="*/ 333984 h 5781900"/>
                <a:gd name="connsiteX8-693" fmla="*/ 10377788 w 10401070"/>
                <a:gd name="connsiteY8-694" fmla="*/ 1596726 h 5781900"/>
                <a:gd name="connsiteX9-695" fmla="*/ 10218131 w 10401070"/>
                <a:gd name="connsiteY9-696" fmla="*/ 2903012 h 5781900"/>
                <a:gd name="connsiteX10-697" fmla="*/ 10043960 w 10401070"/>
                <a:gd name="connsiteY10-698" fmla="*/ 3977069 h 5781900"/>
                <a:gd name="connsiteX11-699" fmla="*/ 9898817 w 10401070"/>
                <a:gd name="connsiteY11-700" fmla="*/ 5689755 h 5781900"/>
                <a:gd name="connsiteX12-701" fmla="*/ 6908874 w 10401070"/>
                <a:gd name="connsiteY12-702" fmla="*/ 5530098 h 5781900"/>
                <a:gd name="connsiteX13-703" fmla="*/ 5254245 w 10401070"/>
                <a:gd name="connsiteY13-704" fmla="*/ 5355926 h 5781900"/>
                <a:gd name="connsiteX14-705" fmla="*/ 3019045 w 10401070"/>
                <a:gd name="connsiteY14-706" fmla="*/ 5559126 h 5781900"/>
                <a:gd name="connsiteX15-707" fmla="*/ 356458 w 10401070"/>
                <a:gd name="connsiteY15-708" fmla="*/ 5396267 h 5781900"/>
                <a:gd name="connsiteX0-709" fmla="*/ 356458 w 10401070"/>
                <a:gd name="connsiteY0-710" fmla="*/ 5396267 h 5781900"/>
                <a:gd name="connsiteX1-711" fmla="*/ 135820 w 10401070"/>
                <a:gd name="connsiteY1-712" fmla="*/ 2807068 h 5781900"/>
                <a:gd name="connsiteX2-713" fmla="*/ 106684 w 10401070"/>
                <a:gd name="connsiteY2-714" fmla="*/ 848300 h 5781900"/>
                <a:gd name="connsiteX3-715" fmla="*/ 1553102 w 10401070"/>
                <a:gd name="connsiteY3-716" fmla="*/ 101755 h 5781900"/>
                <a:gd name="connsiteX4-717" fmla="*/ 3222245 w 10401070"/>
                <a:gd name="connsiteY4-718" fmla="*/ 290441 h 5781900"/>
                <a:gd name="connsiteX5-719" fmla="*/ 6212188 w 10401070"/>
                <a:gd name="connsiteY5-720" fmla="*/ 290441 h 5781900"/>
                <a:gd name="connsiteX6-721" fmla="*/ 8302245 w 10401070"/>
                <a:gd name="connsiteY6-722" fmla="*/ 155 h 5781900"/>
                <a:gd name="connsiteX7-723" fmla="*/ 9681102 w 10401070"/>
                <a:gd name="connsiteY7-724" fmla="*/ 333984 h 5781900"/>
                <a:gd name="connsiteX8-725" fmla="*/ 10377788 w 10401070"/>
                <a:gd name="connsiteY8-726" fmla="*/ 1596726 h 5781900"/>
                <a:gd name="connsiteX9-727" fmla="*/ 10218131 w 10401070"/>
                <a:gd name="connsiteY9-728" fmla="*/ 2903012 h 5781900"/>
                <a:gd name="connsiteX10-729" fmla="*/ 10043960 w 10401070"/>
                <a:gd name="connsiteY10-730" fmla="*/ 3977069 h 5781900"/>
                <a:gd name="connsiteX11-731" fmla="*/ 9898817 w 10401070"/>
                <a:gd name="connsiteY11-732" fmla="*/ 5689755 h 5781900"/>
                <a:gd name="connsiteX12-733" fmla="*/ 6908874 w 10401070"/>
                <a:gd name="connsiteY12-734" fmla="*/ 5530098 h 5781900"/>
                <a:gd name="connsiteX13-735" fmla="*/ 5254245 w 10401070"/>
                <a:gd name="connsiteY13-736" fmla="*/ 5355926 h 5781900"/>
                <a:gd name="connsiteX14-737" fmla="*/ 3019045 w 10401070"/>
                <a:gd name="connsiteY14-738" fmla="*/ 5559126 h 5781900"/>
                <a:gd name="connsiteX15-739" fmla="*/ 356458 w 10401070"/>
                <a:gd name="connsiteY15-740" fmla="*/ 5396267 h 578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</a:cxnLst>
              <a:rect l="l" t="t" r="r" b="b"/>
              <a:pathLst>
                <a:path w="10401070" h="5781900">
                  <a:moveTo>
                    <a:pt x="356458" y="5396267"/>
                  </a:moveTo>
                  <a:cubicBezTo>
                    <a:pt x="-124079" y="4937591"/>
                    <a:pt x="177449" y="3565062"/>
                    <a:pt x="135820" y="2807068"/>
                  </a:cubicBezTo>
                  <a:cubicBezTo>
                    <a:pt x="94191" y="2049074"/>
                    <a:pt x="-129530" y="1299185"/>
                    <a:pt x="106684" y="848300"/>
                  </a:cubicBezTo>
                  <a:cubicBezTo>
                    <a:pt x="342898" y="397415"/>
                    <a:pt x="1033842" y="194732"/>
                    <a:pt x="1553102" y="101755"/>
                  </a:cubicBezTo>
                  <a:cubicBezTo>
                    <a:pt x="2072362" y="8779"/>
                    <a:pt x="2445731" y="258993"/>
                    <a:pt x="3222245" y="290441"/>
                  </a:cubicBezTo>
                  <a:cubicBezTo>
                    <a:pt x="3998759" y="321889"/>
                    <a:pt x="5365521" y="338822"/>
                    <a:pt x="6212188" y="290441"/>
                  </a:cubicBezTo>
                  <a:cubicBezTo>
                    <a:pt x="7058855" y="242060"/>
                    <a:pt x="7724093" y="-7102"/>
                    <a:pt x="8302245" y="155"/>
                  </a:cubicBezTo>
                  <a:cubicBezTo>
                    <a:pt x="8880397" y="7412"/>
                    <a:pt x="9335178" y="67889"/>
                    <a:pt x="9681102" y="333984"/>
                  </a:cubicBezTo>
                  <a:cubicBezTo>
                    <a:pt x="10027026" y="600079"/>
                    <a:pt x="10288283" y="1168555"/>
                    <a:pt x="10377788" y="1596726"/>
                  </a:cubicBezTo>
                  <a:cubicBezTo>
                    <a:pt x="10467293" y="2024897"/>
                    <a:pt x="10273769" y="2506288"/>
                    <a:pt x="10218131" y="2903012"/>
                  </a:cubicBezTo>
                  <a:cubicBezTo>
                    <a:pt x="10162493" y="3299736"/>
                    <a:pt x="10097179" y="3512612"/>
                    <a:pt x="10043960" y="3977069"/>
                  </a:cubicBezTo>
                  <a:cubicBezTo>
                    <a:pt x="9990741" y="4441526"/>
                    <a:pt x="10421331" y="5430917"/>
                    <a:pt x="9898817" y="5689755"/>
                  </a:cubicBezTo>
                  <a:cubicBezTo>
                    <a:pt x="9376303" y="5948593"/>
                    <a:pt x="7682969" y="5585736"/>
                    <a:pt x="6908874" y="5530098"/>
                  </a:cubicBezTo>
                  <a:cubicBezTo>
                    <a:pt x="6134779" y="5474460"/>
                    <a:pt x="5902550" y="5351088"/>
                    <a:pt x="5254245" y="5355926"/>
                  </a:cubicBezTo>
                  <a:cubicBezTo>
                    <a:pt x="4605940" y="5360764"/>
                    <a:pt x="3835343" y="5552403"/>
                    <a:pt x="3019045" y="5559126"/>
                  </a:cubicBezTo>
                  <a:cubicBezTo>
                    <a:pt x="2202747" y="5565849"/>
                    <a:pt x="1218131" y="5759375"/>
                    <a:pt x="356458" y="539626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任意多边形 15"/>
            <p:cNvSpPr/>
            <p:nvPr/>
          </p:nvSpPr>
          <p:spPr>
            <a:xfrm>
              <a:off x="-7607581" y="-4631681"/>
              <a:ext cx="9233127" cy="4698505"/>
            </a:xfrm>
            <a:custGeom>
              <a:avLst/>
              <a:gdLst>
                <a:gd name="connsiteX0" fmla="*/ 152243 w 10553239"/>
                <a:gd name="connsiteY0" fmla="*/ 28014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20" fmla="*/ 152243 w 10553239"/>
                <a:gd name="connsiteY20" fmla="*/ 2801412 h 5781900"/>
                <a:gd name="connsiteX0-1" fmla="*/ 152243 w 10553239"/>
                <a:gd name="connsiteY0-2" fmla="*/ 3411012 h 5781900"/>
                <a:gd name="connsiteX1-3" fmla="*/ 181271 w 10553239"/>
                <a:gd name="connsiteY1-4" fmla="*/ 2743355 h 5781900"/>
                <a:gd name="connsiteX2-5" fmla="*/ 181271 w 10553239"/>
                <a:gd name="connsiteY2-6" fmla="*/ 1901526 h 5781900"/>
                <a:gd name="connsiteX3-7" fmla="*/ 7100 w 10553239"/>
                <a:gd name="connsiteY3-8" fmla="*/ 1277412 h 5781900"/>
                <a:gd name="connsiteX4-9" fmla="*/ 457043 w 10553239"/>
                <a:gd name="connsiteY4-10" fmla="*/ 450098 h 5781900"/>
                <a:gd name="connsiteX5-11" fmla="*/ 1705271 w 10553239"/>
                <a:gd name="connsiteY5-12" fmla="*/ 101755 h 5781900"/>
                <a:gd name="connsiteX6-13" fmla="*/ 3374414 w 10553239"/>
                <a:gd name="connsiteY6-14" fmla="*/ 290441 h 5781900"/>
                <a:gd name="connsiteX7-15" fmla="*/ 6364357 w 10553239"/>
                <a:gd name="connsiteY7-16" fmla="*/ 290441 h 5781900"/>
                <a:gd name="connsiteX8-17" fmla="*/ 8454414 w 10553239"/>
                <a:gd name="connsiteY8-18" fmla="*/ 155 h 5781900"/>
                <a:gd name="connsiteX9-19" fmla="*/ 9833271 w 10553239"/>
                <a:gd name="connsiteY9-20" fmla="*/ 333984 h 5781900"/>
                <a:gd name="connsiteX10-21" fmla="*/ 10529957 w 10553239"/>
                <a:gd name="connsiteY10-22" fmla="*/ 1596726 h 5781900"/>
                <a:gd name="connsiteX11-23" fmla="*/ 10370300 w 10553239"/>
                <a:gd name="connsiteY11-24" fmla="*/ 2903012 h 5781900"/>
                <a:gd name="connsiteX12-25" fmla="*/ 10196129 w 10553239"/>
                <a:gd name="connsiteY12-26" fmla="*/ 3977069 h 5781900"/>
                <a:gd name="connsiteX13-27" fmla="*/ 10050986 w 10553239"/>
                <a:gd name="connsiteY13-28" fmla="*/ 5689755 h 5781900"/>
                <a:gd name="connsiteX14-29" fmla="*/ 7061043 w 10553239"/>
                <a:gd name="connsiteY14-30" fmla="*/ 5530098 h 5781900"/>
                <a:gd name="connsiteX15-31" fmla="*/ 5406414 w 10553239"/>
                <a:gd name="connsiteY15-32" fmla="*/ 5355926 h 5781900"/>
                <a:gd name="connsiteX16-33" fmla="*/ 3171214 w 10553239"/>
                <a:gd name="connsiteY16-34" fmla="*/ 5559126 h 5781900"/>
                <a:gd name="connsiteX17-35" fmla="*/ 1879443 w 10553239"/>
                <a:gd name="connsiteY17-36" fmla="*/ 5675241 h 5781900"/>
                <a:gd name="connsiteX18-37" fmla="*/ 340929 w 10553239"/>
                <a:gd name="connsiteY18-38" fmla="*/ 5268841 h 5781900"/>
                <a:gd name="connsiteX19-39" fmla="*/ 152243 w 10553239"/>
                <a:gd name="connsiteY19-40" fmla="*/ 3411012 h 5781900"/>
                <a:gd name="connsiteX0-41" fmla="*/ 108700 w 10553239"/>
                <a:gd name="connsiteY0-42" fmla="*/ 3730326 h 5781900"/>
                <a:gd name="connsiteX1-43" fmla="*/ 181271 w 10553239"/>
                <a:gd name="connsiteY1-44" fmla="*/ 2743355 h 5781900"/>
                <a:gd name="connsiteX2-45" fmla="*/ 181271 w 10553239"/>
                <a:gd name="connsiteY2-46" fmla="*/ 1901526 h 5781900"/>
                <a:gd name="connsiteX3-47" fmla="*/ 7100 w 10553239"/>
                <a:gd name="connsiteY3-48" fmla="*/ 1277412 h 5781900"/>
                <a:gd name="connsiteX4-49" fmla="*/ 457043 w 10553239"/>
                <a:gd name="connsiteY4-50" fmla="*/ 450098 h 5781900"/>
                <a:gd name="connsiteX5-51" fmla="*/ 1705271 w 10553239"/>
                <a:gd name="connsiteY5-52" fmla="*/ 101755 h 5781900"/>
                <a:gd name="connsiteX6-53" fmla="*/ 3374414 w 10553239"/>
                <a:gd name="connsiteY6-54" fmla="*/ 290441 h 5781900"/>
                <a:gd name="connsiteX7-55" fmla="*/ 6364357 w 10553239"/>
                <a:gd name="connsiteY7-56" fmla="*/ 290441 h 5781900"/>
                <a:gd name="connsiteX8-57" fmla="*/ 8454414 w 10553239"/>
                <a:gd name="connsiteY8-58" fmla="*/ 155 h 5781900"/>
                <a:gd name="connsiteX9-59" fmla="*/ 9833271 w 10553239"/>
                <a:gd name="connsiteY9-60" fmla="*/ 333984 h 5781900"/>
                <a:gd name="connsiteX10-61" fmla="*/ 10529957 w 10553239"/>
                <a:gd name="connsiteY10-62" fmla="*/ 1596726 h 5781900"/>
                <a:gd name="connsiteX11-63" fmla="*/ 10370300 w 10553239"/>
                <a:gd name="connsiteY11-64" fmla="*/ 2903012 h 5781900"/>
                <a:gd name="connsiteX12-65" fmla="*/ 10196129 w 10553239"/>
                <a:gd name="connsiteY12-66" fmla="*/ 3977069 h 5781900"/>
                <a:gd name="connsiteX13-67" fmla="*/ 10050986 w 10553239"/>
                <a:gd name="connsiteY13-68" fmla="*/ 5689755 h 5781900"/>
                <a:gd name="connsiteX14-69" fmla="*/ 7061043 w 10553239"/>
                <a:gd name="connsiteY14-70" fmla="*/ 5530098 h 5781900"/>
                <a:gd name="connsiteX15-71" fmla="*/ 5406414 w 10553239"/>
                <a:gd name="connsiteY15-72" fmla="*/ 5355926 h 5781900"/>
                <a:gd name="connsiteX16-73" fmla="*/ 3171214 w 10553239"/>
                <a:gd name="connsiteY16-74" fmla="*/ 5559126 h 5781900"/>
                <a:gd name="connsiteX17-75" fmla="*/ 1879443 w 10553239"/>
                <a:gd name="connsiteY17-76" fmla="*/ 5675241 h 5781900"/>
                <a:gd name="connsiteX18-77" fmla="*/ 340929 w 10553239"/>
                <a:gd name="connsiteY18-78" fmla="*/ 5268841 h 5781900"/>
                <a:gd name="connsiteX19-79" fmla="*/ 108700 w 10553239"/>
                <a:gd name="connsiteY19-80" fmla="*/ 3730326 h 5781900"/>
                <a:gd name="connsiteX0-81" fmla="*/ 108700 w 10553239"/>
                <a:gd name="connsiteY0-82" fmla="*/ 3730326 h 5781900"/>
                <a:gd name="connsiteX1-83" fmla="*/ 181271 w 10553239"/>
                <a:gd name="connsiteY1-84" fmla="*/ 2743355 h 5781900"/>
                <a:gd name="connsiteX2-85" fmla="*/ 181271 w 10553239"/>
                <a:gd name="connsiteY2-86" fmla="*/ 1901526 h 5781900"/>
                <a:gd name="connsiteX3-87" fmla="*/ 7100 w 10553239"/>
                <a:gd name="connsiteY3-88" fmla="*/ 1277412 h 5781900"/>
                <a:gd name="connsiteX4-89" fmla="*/ 457043 w 10553239"/>
                <a:gd name="connsiteY4-90" fmla="*/ 450098 h 5781900"/>
                <a:gd name="connsiteX5-91" fmla="*/ 1705271 w 10553239"/>
                <a:gd name="connsiteY5-92" fmla="*/ 101755 h 5781900"/>
                <a:gd name="connsiteX6-93" fmla="*/ 3374414 w 10553239"/>
                <a:gd name="connsiteY6-94" fmla="*/ 290441 h 5781900"/>
                <a:gd name="connsiteX7-95" fmla="*/ 6364357 w 10553239"/>
                <a:gd name="connsiteY7-96" fmla="*/ 290441 h 5781900"/>
                <a:gd name="connsiteX8-97" fmla="*/ 8454414 w 10553239"/>
                <a:gd name="connsiteY8-98" fmla="*/ 155 h 5781900"/>
                <a:gd name="connsiteX9-99" fmla="*/ 9833271 w 10553239"/>
                <a:gd name="connsiteY9-100" fmla="*/ 333984 h 5781900"/>
                <a:gd name="connsiteX10-101" fmla="*/ 10529957 w 10553239"/>
                <a:gd name="connsiteY10-102" fmla="*/ 1596726 h 5781900"/>
                <a:gd name="connsiteX11-103" fmla="*/ 10370300 w 10553239"/>
                <a:gd name="connsiteY11-104" fmla="*/ 2903012 h 5781900"/>
                <a:gd name="connsiteX12-105" fmla="*/ 10196129 w 10553239"/>
                <a:gd name="connsiteY12-106" fmla="*/ 3977069 h 5781900"/>
                <a:gd name="connsiteX13-107" fmla="*/ 10050986 w 10553239"/>
                <a:gd name="connsiteY13-108" fmla="*/ 5689755 h 5781900"/>
                <a:gd name="connsiteX14-109" fmla="*/ 7061043 w 10553239"/>
                <a:gd name="connsiteY14-110" fmla="*/ 5530098 h 5781900"/>
                <a:gd name="connsiteX15-111" fmla="*/ 5406414 w 10553239"/>
                <a:gd name="connsiteY15-112" fmla="*/ 5355926 h 5781900"/>
                <a:gd name="connsiteX16-113" fmla="*/ 3171214 w 10553239"/>
                <a:gd name="connsiteY16-114" fmla="*/ 5559126 h 5781900"/>
                <a:gd name="connsiteX17-115" fmla="*/ 1879443 w 10553239"/>
                <a:gd name="connsiteY17-116" fmla="*/ 5675241 h 5781900"/>
                <a:gd name="connsiteX18-117" fmla="*/ 340929 w 10553239"/>
                <a:gd name="connsiteY18-118" fmla="*/ 5268841 h 5781900"/>
                <a:gd name="connsiteX19-119" fmla="*/ 108700 w 10553239"/>
                <a:gd name="connsiteY19-120" fmla="*/ 3730326 h 5781900"/>
                <a:gd name="connsiteX0-121" fmla="*/ 108700 w 10553239"/>
                <a:gd name="connsiteY0-122" fmla="*/ 3730326 h 5781900"/>
                <a:gd name="connsiteX1-123" fmla="*/ 181271 w 10553239"/>
                <a:gd name="connsiteY1-124" fmla="*/ 2743355 h 5781900"/>
                <a:gd name="connsiteX2-125" fmla="*/ 181271 w 10553239"/>
                <a:gd name="connsiteY2-126" fmla="*/ 2003126 h 5781900"/>
                <a:gd name="connsiteX3-127" fmla="*/ 7100 w 10553239"/>
                <a:gd name="connsiteY3-128" fmla="*/ 1277412 h 5781900"/>
                <a:gd name="connsiteX4-129" fmla="*/ 457043 w 10553239"/>
                <a:gd name="connsiteY4-130" fmla="*/ 450098 h 5781900"/>
                <a:gd name="connsiteX5-131" fmla="*/ 1705271 w 10553239"/>
                <a:gd name="connsiteY5-132" fmla="*/ 101755 h 5781900"/>
                <a:gd name="connsiteX6-133" fmla="*/ 3374414 w 10553239"/>
                <a:gd name="connsiteY6-134" fmla="*/ 290441 h 5781900"/>
                <a:gd name="connsiteX7-135" fmla="*/ 6364357 w 10553239"/>
                <a:gd name="connsiteY7-136" fmla="*/ 290441 h 5781900"/>
                <a:gd name="connsiteX8-137" fmla="*/ 8454414 w 10553239"/>
                <a:gd name="connsiteY8-138" fmla="*/ 155 h 5781900"/>
                <a:gd name="connsiteX9-139" fmla="*/ 9833271 w 10553239"/>
                <a:gd name="connsiteY9-140" fmla="*/ 333984 h 5781900"/>
                <a:gd name="connsiteX10-141" fmla="*/ 10529957 w 10553239"/>
                <a:gd name="connsiteY10-142" fmla="*/ 1596726 h 5781900"/>
                <a:gd name="connsiteX11-143" fmla="*/ 10370300 w 10553239"/>
                <a:gd name="connsiteY11-144" fmla="*/ 2903012 h 5781900"/>
                <a:gd name="connsiteX12-145" fmla="*/ 10196129 w 10553239"/>
                <a:gd name="connsiteY12-146" fmla="*/ 3977069 h 5781900"/>
                <a:gd name="connsiteX13-147" fmla="*/ 10050986 w 10553239"/>
                <a:gd name="connsiteY13-148" fmla="*/ 5689755 h 5781900"/>
                <a:gd name="connsiteX14-149" fmla="*/ 7061043 w 10553239"/>
                <a:gd name="connsiteY14-150" fmla="*/ 5530098 h 5781900"/>
                <a:gd name="connsiteX15-151" fmla="*/ 5406414 w 10553239"/>
                <a:gd name="connsiteY15-152" fmla="*/ 5355926 h 5781900"/>
                <a:gd name="connsiteX16-153" fmla="*/ 3171214 w 10553239"/>
                <a:gd name="connsiteY16-154" fmla="*/ 5559126 h 5781900"/>
                <a:gd name="connsiteX17-155" fmla="*/ 1879443 w 10553239"/>
                <a:gd name="connsiteY17-156" fmla="*/ 5675241 h 5781900"/>
                <a:gd name="connsiteX18-157" fmla="*/ 340929 w 10553239"/>
                <a:gd name="connsiteY18-158" fmla="*/ 5268841 h 5781900"/>
                <a:gd name="connsiteX19-159" fmla="*/ 108700 w 10553239"/>
                <a:gd name="connsiteY19-160" fmla="*/ 3730326 h 5781900"/>
                <a:gd name="connsiteX0-161" fmla="*/ 109699 w 10554238"/>
                <a:gd name="connsiteY0-162" fmla="*/ 3730326 h 5781900"/>
                <a:gd name="connsiteX1-163" fmla="*/ 182270 w 10554238"/>
                <a:gd name="connsiteY1-164" fmla="*/ 2743355 h 5781900"/>
                <a:gd name="connsiteX2-165" fmla="*/ 182270 w 10554238"/>
                <a:gd name="connsiteY2-166" fmla="*/ 2003126 h 5781900"/>
                <a:gd name="connsiteX3-167" fmla="*/ 8099 w 10554238"/>
                <a:gd name="connsiteY3-168" fmla="*/ 1277412 h 5781900"/>
                <a:gd name="connsiteX4-169" fmla="*/ 458042 w 10554238"/>
                <a:gd name="connsiteY4-170" fmla="*/ 450098 h 5781900"/>
                <a:gd name="connsiteX5-171" fmla="*/ 1706270 w 10554238"/>
                <a:gd name="connsiteY5-172" fmla="*/ 101755 h 5781900"/>
                <a:gd name="connsiteX6-173" fmla="*/ 3375413 w 10554238"/>
                <a:gd name="connsiteY6-174" fmla="*/ 290441 h 5781900"/>
                <a:gd name="connsiteX7-175" fmla="*/ 6365356 w 10554238"/>
                <a:gd name="connsiteY7-176" fmla="*/ 290441 h 5781900"/>
                <a:gd name="connsiteX8-177" fmla="*/ 8455413 w 10554238"/>
                <a:gd name="connsiteY8-178" fmla="*/ 155 h 5781900"/>
                <a:gd name="connsiteX9-179" fmla="*/ 9834270 w 10554238"/>
                <a:gd name="connsiteY9-180" fmla="*/ 333984 h 5781900"/>
                <a:gd name="connsiteX10-181" fmla="*/ 10530956 w 10554238"/>
                <a:gd name="connsiteY10-182" fmla="*/ 1596726 h 5781900"/>
                <a:gd name="connsiteX11-183" fmla="*/ 10371299 w 10554238"/>
                <a:gd name="connsiteY11-184" fmla="*/ 2903012 h 5781900"/>
                <a:gd name="connsiteX12-185" fmla="*/ 10197128 w 10554238"/>
                <a:gd name="connsiteY12-186" fmla="*/ 3977069 h 5781900"/>
                <a:gd name="connsiteX13-187" fmla="*/ 10051985 w 10554238"/>
                <a:gd name="connsiteY13-188" fmla="*/ 5689755 h 5781900"/>
                <a:gd name="connsiteX14-189" fmla="*/ 7062042 w 10554238"/>
                <a:gd name="connsiteY14-190" fmla="*/ 5530098 h 5781900"/>
                <a:gd name="connsiteX15-191" fmla="*/ 5407413 w 10554238"/>
                <a:gd name="connsiteY15-192" fmla="*/ 5355926 h 5781900"/>
                <a:gd name="connsiteX16-193" fmla="*/ 3172213 w 10554238"/>
                <a:gd name="connsiteY16-194" fmla="*/ 5559126 h 5781900"/>
                <a:gd name="connsiteX17-195" fmla="*/ 1880442 w 10554238"/>
                <a:gd name="connsiteY17-196" fmla="*/ 5675241 h 5781900"/>
                <a:gd name="connsiteX18-197" fmla="*/ 341928 w 10554238"/>
                <a:gd name="connsiteY18-198" fmla="*/ 5268841 h 5781900"/>
                <a:gd name="connsiteX19-199" fmla="*/ 109699 w 10554238"/>
                <a:gd name="connsiteY19-200" fmla="*/ 3730326 h 5781900"/>
                <a:gd name="connsiteX0-201" fmla="*/ 108701 w 10553240"/>
                <a:gd name="connsiteY0-202" fmla="*/ 3730326 h 5781900"/>
                <a:gd name="connsiteX1-203" fmla="*/ 181272 w 10553240"/>
                <a:gd name="connsiteY1-204" fmla="*/ 2743355 h 5781900"/>
                <a:gd name="connsiteX2-205" fmla="*/ 181272 w 10553240"/>
                <a:gd name="connsiteY2-206" fmla="*/ 2003126 h 5781900"/>
                <a:gd name="connsiteX3-207" fmla="*/ 7101 w 10553240"/>
                <a:gd name="connsiteY3-208" fmla="*/ 1181844 h 5781900"/>
                <a:gd name="connsiteX4-209" fmla="*/ 457044 w 10553240"/>
                <a:gd name="connsiteY4-210" fmla="*/ 450098 h 5781900"/>
                <a:gd name="connsiteX5-211" fmla="*/ 1705272 w 10553240"/>
                <a:gd name="connsiteY5-212" fmla="*/ 101755 h 5781900"/>
                <a:gd name="connsiteX6-213" fmla="*/ 3374415 w 10553240"/>
                <a:gd name="connsiteY6-214" fmla="*/ 290441 h 5781900"/>
                <a:gd name="connsiteX7-215" fmla="*/ 6364358 w 10553240"/>
                <a:gd name="connsiteY7-216" fmla="*/ 290441 h 5781900"/>
                <a:gd name="connsiteX8-217" fmla="*/ 8454415 w 10553240"/>
                <a:gd name="connsiteY8-218" fmla="*/ 155 h 5781900"/>
                <a:gd name="connsiteX9-219" fmla="*/ 9833272 w 10553240"/>
                <a:gd name="connsiteY9-220" fmla="*/ 333984 h 5781900"/>
                <a:gd name="connsiteX10-221" fmla="*/ 10529958 w 10553240"/>
                <a:gd name="connsiteY10-222" fmla="*/ 1596726 h 5781900"/>
                <a:gd name="connsiteX11-223" fmla="*/ 10370301 w 10553240"/>
                <a:gd name="connsiteY11-224" fmla="*/ 2903012 h 5781900"/>
                <a:gd name="connsiteX12-225" fmla="*/ 10196130 w 10553240"/>
                <a:gd name="connsiteY12-226" fmla="*/ 3977069 h 5781900"/>
                <a:gd name="connsiteX13-227" fmla="*/ 10050987 w 10553240"/>
                <a:gd name="connsiteY13-228" fmla="*/ 5689755 h 5781900"/>
                <a:gd name="connsiteX14-229" fmla="*/ 7061044 w 10553240"/>
                <a:gd name="connsiteY14-230" fmla="*/ 5530098 h 5781900"/>
                <a:gd name="connsiteX15-231" fmla="*/ 5406415 w 10553240"/>
                <a:gd name="connsiteY15-232" fmla="*/ 5355926 h 5781900"/>
                <a:gd name="connsiteX16-233" fmla="*/ 3171215 w 10553240"/>
                <a:gd name="connsiteY16-234" fmla="*/ 5559126 h 5781900"/>
                <a:gd name="connsiteX17-235" fmla="*/ 1879444 w 10553240"/>
                <a:gd name="connsiteY17-236" fmla="*/ 5675241 h 5781900"/>
                <a:gd name="connsiteX18-237" fmla="*/ 340930 w 10553240"/>
                <a:gd name="connsiteY18-238" fmla="*/ 5268841 h 5781900"/>
                <a:gd name="connsiteX19-239" fmla="*/ 108701 w 10553240"/>
                <a:gd name="connsiteY19-240" fmla="*/ 3730326 h 5781900"/>
                <a:gd name="connsiteX0-241" fmla="*/ 127881 w 10572420"/>
                <a:gd name="connsiteY0-242" fmla="*/ 3730326 h 5781900"/>
                <a:gd name="connsiteX1-243" fmla="*/ 200452 w 10572420"/>
                <a:gd name="connsiteY1-244" fmla="*/ 2743355 h 5781900"/>
                <a:gd name="connsiteX2-245" fmla="*/ 200452 w 10572420"/>
                <a:gd name="connsiteY2-246" fmla="*/ 2003126 h 5781900"/>
                <a:gd name="connsiteX3-247" fmla="*/ 26281 w 10572420"/>
                <a:gd name="connsiteY3-248" fmla="*/ 1181844 h 5781900"/>
                <a:gd name="connsiteX4-249" fmla="*/ 476224 w 10572420"/>
                <a:gd name="connsiteY4-250" fmla="*/ 450098 h 5781900"/>
                <a:gd name="connsiteX5-251" fmla="*/ 1724452 w 10572420"/>
                <a:gd name="connsiteY5-252" fmla="*/ 101755 h 5781900"/>
                <a:gd name="connsiteX6-253" fmla="*/ 3393595 w 10572420"/>
                <a:gd name="connsiteY6-254" fmla="*/ 290441 h 5781900"/>
                <a:gd name="connsiteX7-255" fmla="*/ 6383538 w 10572420"/>
                <a:gd name="connsiteY7-256" fmla="*/ 290441 h 5781900"/>
                <a:gd name="connsiteX8-257" fmla="*/ 8473595 w 10572420"/>
                <a:gd name="connsiteY8-258" fmla="*/ 155 h 5781900"/>
                <a:gd name="connsiteX9-259" fmla="*/ 9852452 w 10572420"/>
                <a:gd name="connsiteY9-260" fmla="*/ 333984 h 5781900"/>
                <a:gd name="connsiteX10-261" fmla="*/ 10549138 w 10572420"/>
                <a:gd name="connsiteY10-262" fmla="*/ 1596726 h 5781900"/>
                <a:gd name="connsiteX11-263" fmla="*/ 10389481 w 10572420"/>
                <a:gd name="connsiteY11-264" fmla="*/ 2903012 h 5781900"/>
                <a:gd name="connsiteX12-265" fmla="*/ 10215310 w 10572420"/>
                <a:gd name="connsiteY12-266" fmla="*/ 3977069 h 5781900"/>
                <a:gd name="connsiteX13-267" fmla="*/ 10070167 w 10572420"/>
                <a:gd name="connsiteY13-268" fmla="*/ 5689755 h 5781900"/>
                <a:gd name="connsiteX14-269" fmla="*/ 7080224 w 10572420"/>
                <a:gd name="connsiteY14-270" fmla="*/ 5530098 h 5781900"/>
                <a:gd name="connsiteX15-271" fmla="*/ 5425595 w 10572420"/>
                <a:gd name="connsiteY15-272" fmla="*/ 5355926 h 5781900"/>
                <a:gd name="connsiteX16-273" fmla="*/ 3190395 w 10572420"/>
                <a:gd name="connsiteY16-274" fmla="*/ 5559126 h 5781900"/>
                <a:gd name="connsiteX17-275" fmla="*/ 1898624 w 10572420"/>
                <a:gd name="connsiteY17-276" fmla="*/ 5675241 h 5781900"/>
                <a:gd name="connsiteX18-277" fmla="*/ 360110 w 10572420"/>
                <a:gd name="connsiteY18-278" fmla="*/ 5268841 h 5781900"/>
                <a:gd name="connsiteX19-279" fmla="*/ 127881 w 10572420"/>
                <a:gd name="connsiteY19-280" fmla="*/ 3730326 h 5781900"/>
                <a:gd name="connsiteX0-281" fmla="*/ 127881 w 10572420"/>
                <a:gd name="connsiteY0-282" fmla="*/ 3730326 h 5781900"/>
                <a:gd name="connsiteX1-283" fmla="*/ 200452 w 10572420"/>
                <a:gd name="connsiteY1-284" fmla="*/ 2743355 h 5781900"/>
                <a:gd name="connsiteX2-285" fmla="*/ 200452 w 10572420"/>
                <a:gd name="connsiteY2-286" fmla="*/ 2003126 h 5781900"/>
                <a:gd name="connsiteX3-287" fmla="*/ 26281 w 10572420"/>
                <a:gd name="connsiteY3-288" fmla="*/ 1181844 h 5781900"/>
                <a:gd name="connsiteX4-289" fmla="*/ 476224 w 10572420"/>
                <a:gd name="connsiteY4-290" fmla="*/ 450098 h 5781900"/>
                <a:gd name="connsiteX5-291" fmla="*/ 1724452 w 10572420"/>
                <a:gd name="connsiteY5-292" fmla="*/ 101755 h 5781900"/>
                <a:gd name="connsiteX6-293" fmla="*/ 3393595 w 10572420"/>
                <a:gd name="connsiteY6-294" fmla="*/ 290441 h 5781900"/>
                <a:gd name="connsiteX7-295" fmla="*/ 6383538 w 10572420"/>
                <a:gd name="connsiteY7-296" fmla="*/ 290441 h 5781900"/>
                <a:gd name="connsiteX8-297" fmla="*/ 8473595 w 10572420"/>
                <a:gd name="connsiteY8-298" fmla="*/ 155 h 5781900"/>
                <a:gd name="connsiteX9-299" fmla="*/ 9852452 w 10572420"/>
                <a:gd name="connsiteY9-300" fmla="*/ 333984 h 5781900"/>
                <a:gd name="connsiteX10-301" fmla="*/ 10549138 w 10572420"/>
                <a:gd name="connsiteY10-302" fmla="*/ 1596726 h 5781900"/>
                <a:gd name="connsiteX11-303" fmla="*/ 10389481 w 10572420"/>
                <a:gd name="connsiteY11-304" fmla="*/ 2903012 h 5781900"/>
                <a:gd name="connsiteX12-305" fmla="*/ 10215310 w 10572420"/>
                <a:gd name="connsiteY12-306" fmla="*/ 3977069 h 5781900"/>
                <a:gd name="connsiteX13-307" fmla="*/ 10070167 w 10572420"/>
                <a:gd name="connsiteY13-308" fmla="*/ 5689755 h 5781900"/>
                <a:gd name="connsiteX14-309" fmla="*/ 7080224 w 10572420"/>
                <a:gd name="connsiteY14-310" fmla="*/ 5530098 h 5781900"/>
                <a:gd name="connsiteX15-311" fmla="*/ 5425595 w 10572420"/>
                <a:gd name="connsiteY15-312" fmla="*/ 5355926 h 5781900"/>
                <a:gd name="connsiteX16-313" fmla="*/ 3190395 w 10572420"/>
                <a:gd name="connsiteY16-314" fmla="*/ 5559126 h 5781900"/>
                <a:gd name="connsiteX17-315" fmla="*/ 1898624 w 10572420"/>
                <a:gd name="connsiteY17-316" fmla="*/ 5675241 h 5781900"/>
                <a:gd name="connsiteX18-317" fmla="*/ 360110 w 10572420"/>
                <a:gd name="connsiteY18-318" fmla="*/ 5268841 h 5781900"/>
                <a:gd name="connsiteX19-319" fmla="*/ 127881 w 10572420"/>
                <a:gd name="connsiteY19-320" fmla="*/ 3730326 h 5781900"/>
                <a:gd name="connsiteX0-321" fmla="*/ 24518 w 10469057"/>
                <a:gd name="connsiteY0-322" fmla="*/ 3730326 h 5781900"/>
                <a:gd name="connsiteX1-323" fmla="*/ 97089 w 10469057"/>
                <a:gd name="connsiteY1-324" fmla="*/ 2743355 h 5781900"/>
                <a:gd name="connsiteX2-325" fmla="*/ 97089 w 10469057"/>
                <a:gd name="connsiteY2-326" fmla="*/ 2003126 h 5781900"/>
                <a:gd name="connsiteX3-327" fmla="*/ 372861 w 10469057"/>
                <a:gd name="connsiteY3-328" fmla="*/ 450098 h 5781900"/>
                <a:gd name="connsiteX4-329" fmla="*/ 1621089 w 10469057"/>
                <a:gd name="connsiteY4-330" fmla="*/ 101755 h 5781900"/>
                <a:gd name="connsiteX5-331" fmla="*/ 3290232 w 10469057"/>
                <a:gd name="connsiteY5-332" fmla="*/ 290441 h 5781900"/>
                <a:gd name="connsiteX6-333" fmla="*/ 6280175 w 10469057"/>
                <a:gd name="connsiteY6-334" fmla="*/ 290441 h 5781900"/>
                <a:gd name="connsiteX7-335" fmla="*/ 8370232 w 10469057"/>
                <a:gd name="connsiteY7-336" fmla="*/ 155 h 5781900"/>
                <a:gd name="connsiteX8-337" fmla="*/ 9749089 w 10469057"/>
                <a:gd name="connsiteY8-338" fmla="*/ 333984 h 5781900"/>
                <a:gd name="connsiteX9-339" fmla="*/ 10445775 w 10469057"/>
                <a:gd name="connsiteY9-340" fmla="*/ 1596726 h 5781900"/>
                <a:gd name="connsiteX10-341" fmla="*/ 10286118 w 10469057"/>
                <a:gd name="connsiteY10-342" fmla="*/ 2903012 h 5781900"/>
                <a:gd name="connsiteX11-343" fmla="*/ 10111947 w 10469057"/>
                <a:gd name="connsiteY11-344" fmla="*/ 3977069 h 5781900"/>
                <a:gd name="connsiteX12-345" fmla="*/ 9966804 w 10469057"/>
                <a:gd name="connsiteY12-346" fmla="*/ 5689755 h 5781900"/>
                <a:gd name="connsiteX13-347" fmla="*/ 6976861 w 10469057"/>
                <a:gd name="connsiteY13-348" fmla="*/ 5530098 h 5781900"/>
                <a:gd name="connsiteX14-349" fmla="*/ 5322232 w 10469057"/>
                <a:gd name="connsiteY14-350" fmla="*/ 5355926 h 5781900"/>
                <a:gd name="connsiteX15-351" fmla="*/ 3087032 w 10469057"/>
                <a:gd name="connsiteY15-352" fmla="*/ 5559126 h 5781900"/>
                <a:gd name="connsiteX16-353" fmla="*/ 1795261 w 10469057"/>
                <a:gd name="connsiteY16-354" fmla="*/ 5675241 h 5781900"/>
                <a:gd name="connsiteX17-355" fmla="*/ 256747 w 10469057"/>
                <a:gd name="connsiteY17-356" fmla="*/ 5268841 h 5781900"/>
                <a:gd name="connsiteX18-357" fmla="*/ 24518 w 10469057"/>
                <a:gd name="connsiteY18-358" fmla="*/ 3730326 h 5781900"/>
                <a:gd name="connsiteX0-359" fmla="*/ 24518 w 10469057"/>
                <a:gd name="connsiteY0-360" fmla="*/ 3730326 h 5781900"/>
                <a:gd name="connsiteX1-361" fmla="*/ 97089 w 10469057"/>
                <a:gd name="connsiteY1-362" fmla="*/ 2743355 h 5781900"/>
                <a:gd name="connsiteX2-363" fmla="*/ 97089 w 10469057"/>
                <a:gd name="connsiteY2-364" fmla="*/ 2003126 h 5781900"/>
                <a:gd name="connsiteX3-365" fmla="*/ 144180 w 10469057"/>
                <a:gd name="connsiteY3-366" fmla="*/ 848300 h 5781900"/>
                <a:gd name="connsiteX4-367" fmla="*/ 1621089 w 10469057"/>
                <a:gd name="connsiteY4-368" fmla="*/ 101755 h 5781900"/>
                <a:gd name="connsiteX5-369" fmla="*/ 3290232 w 10469057"/>
                <a:gd name="connsiteY5-370" fmla="*/ 290441 h 5781900"/>
                <a:gd name="connsiteX6-371" fmla="*/ 6280175 w 10469057"/>
                <a:gd name="connsiteY6-372" fmla="*/ 290441 h 5781900"/>
                <a:gd name="connsiteX7-373" fmla="*/ 8370232 w 10469057"/>
                <a:gd name="connsiteY7-374" fmla="*/ 155 h 5781900"/>
                <a:gd name="connsiteX8-375" fmla="*/ 9749089 w 10469057"/>
                <a:gd name="connsiteY8-376" fmla="*/ 333984 h 5781900"/>
                <a:gd name="connsiteX9-377" fmla="*/ 10445775 w 10469057"/>
                <a:gd name="connsiteY9-378" fmla="*/ 1596726 h 5781900"/>
                <a:gd name="connsiteX10-379" fmla="*/ 10286118 w 10469057"/>
                <a:gd name="connsiteY10-380" fmla="*/ 2903012 h 5781900"/>
                <a:gd name="connsiteX11-381" fmla="*/ 10111947 w 10469057"/>
                <a:gd name="connsiteY11-382" fmla="*/ 3977069 h 5781900"/>
                <a:gd name="connsiteX12-383" fmla="*/ 9966804 w 10469057"/>
                <a:gd name="connsiteY12-384" fmla="*/ 5689755 h 5781900"/>
                <a:gd name="connsiteX13-385" fmla="*/ 6976861 w 10469057"/>
                <a:gd name="connsiteY13-386" fmla="*/ 5530098 h 5781900"/>
                <a:gd name="connsiteX14-387" fmla="*/ 5322232 w 10469057"/>
                <a:gd name="connsiteY14-388" fmla="*/ 5355926 h 5781900"/>
                <a:gd name="connsiteX15-389" fmla="*/ 3087032 w 10469057"/>
                <a:gd name="connsiteY15-390" fmla="*/ 5559126 h 5781900"/>
                <a:gd name="connsiteX16-391" fmla="*/ 1795261 w 10469057"/>
                <a:gd name="connsiteY16-392" fmla="*/ 5675241 h 5781900"/>
                <a:gd name="connsiteX17-393" fmla="*/ 256747 w 10469057"/>
                <a:gd name="connsiteY17-394" fmla="*/ 5268841 h 5781900"/>
                <a:gd name="connsiteX18-395" fmla="*/ 24518 w 10469057"/>
                <a:gd name="connsiteY18-396" fmla="*/ 3730326 h 5781900"/>
                <a:gd name="connsiteX0-397" fmla="*/ 24518 w 10469057"/>
                <a:gd name="connsiteY0-398" fmla="*/ 3730326 h 5781900"/>
                <a:gd name="connsiteX1-399" fmla="*/ 97089 w 10469057"/>
                <a:gd name="connsiteY1-400" fmla="*/ 2743355 h 5781900"/>
                <a:gd name="connsiteX2-401" fmla="*/ 97089 w 10469057"/>
                <a:gd name="connsiteY2-402" fmla="*/ 2003126 h 5781900"/>
                <a:gd name="connsiteX3-403" fmla="*/ 144180 w 10469057"/>
                <a:gd name="connsiteY3-404" fmla="*/ 848300 h 5781900"/>
                <a:gd name="connsiteX4-405" fmla="*/ 1621089 w 10469057"/>
                <a:gd name="connsiteY4-406" fmla="*/ 101755 h 5781900"/>
                <a:gd name="connsiteX5-407" fmla="*/ 3290232 w 10469057"/>
                <a:gd name="connsiteY5-408" fmla="*/ 290441 h 5781900"/>
                <a:gd name="connsiteX6-409" fmla="*/ 6280175 w 10469057"/>
                <a:gd name="connsiteY6-410" fmla="*/ 290441 h 5781900"/>
                <a:gd name="connsiteX7-411" fmla="*/ 8370232 w 10469057"/>
                <a:gd name="connsiteY7-412" fmla="*/ 155 h 5781900"/>
                <a:gd name="connsiteX8-413" fmla="*/ 9749089 w 10469057"/>
                <a:gd name="connsiteY8-414" fmla="*/ 333984 h 5781900"/>
                <a:gd name="connsiteX9-415" fmla="*/ 10445775 w 10469057"/>
                <a:gd name="connsiteY9-416" fmla="*/ 1596726 h 5781900"/>
                <a:gd name="connsiteX10-417" fmla="*/ 10286118 w 10469057"/>
                <a:gd name="connsiteY10-418" fmla="*/ 2903012 h 5781900"/>
                <a:gd name="connsiteX11-419" fmla="*/ 10111947 w 10469057"/>
                <a:gd name="connsiteY11-420" fmla="*/ 3977069 h 5781900"/>
                <a:gd name="connsiteX12-421" fmla="*/ 9966804 w 10469057"/>
                <a:gd name="connsiteY12-422" fmla="*/ 5689755 h 5781900"/>
                <a:gd name="connsiteX13-423" fmla="*/ 6976861 w 10469057"/>
                <a:gd name="connsiteY13-424" fmla="*/ 5530098 h 5781900"/>
                <a:gd name="connsiteX14-425" fmla="*/ 5322232 w 10469057"/>
                <a:gd name="connsiteY14-426" fmla="*/ 5355926 h 5781900"/>
                <a:gd name="connsiteX15-427" fmla="*/ 3087032 w 10469057"/>
                <a:gd name="connsiteY15-428" fmla="*/ 5559126 h 5781900"/>
                <a:gd name="connsiteX16-429" fmla="*/ 1795261 w 10469057"/>
                <a:gd name="connsiteY16-430" fmla="*/ 5675241 h 5781900"/>
                <a:gd name="connsiteX17-431" fmla="*/ 256747 w 10469057"/>
                <a:gd name="connsiteY17-432" fmla="*/ 5268841 h 5781900"/>
                <a:gd name="connsiteX18-433" fmla="*/ 24518 w 10469057"/>
                <a:gd name="connsiteY18-434" fmla="*/ 3730326 h 5781900"/>
                <a:gd name="connsiteX0-435" fmla="*/ 24518 w 10469057"/>
                <a:gd name="connsiteY0-436" fmla="*/ 3730326 h 5781900"/>
                <a:gd name="connsiteX1-437" fmla="*/ 97089 w 10469057"/>
                <a:gd name="connsiteY1-438" fmla="*/ 2743355 h 5781900"/>
                <a:gd name="connsiteX2-439" fmla="*/ 144180 w 10469057"/>
                <a:gd name="connsiteY2-440" fmla="*/ 848300 h 5781900"/>
                <a:gd name="connsiteX3-441" fmla="*/ 1621089 w 10469057"/>
                <a:gd name="connsiteY3-442" fmla="*/ 101755 h 5781900"/>
                <a:gd name="connsiteX4-443" fmla="*/ 3290232 w 10469057"/>
                <a:gd name="connsiteY4-444" fmla="*/ 290441 h 5781900"/>
                <a:gd name="connsiteX5-445" fmla="*/ 6280175 w 10469057"/>
                <a:gd name="connsiteY5-446" fmla="*/ 290441 h 5781900"/>
                <a:gd name="connsiteX6-447" fmla="*/ 8370232 w 10469057"/>
                <a:gd name="connsiteY6-448" fmla="*/ 155 h 5781900"/>
                <a:gd name="connsiteX7-449" fmla="*/ 9749089 w 10469057"/>
                <a:gd name="connsiteY7-450" fmla="*/ 333984 h 5781900"/>
                <a:gd name="connsiteX8-451" fmla="*/ 10445775 w 10469057"/>
                <a:gd name="connsiteY8-452" fmla="*/ 1596726 h 5781900"/>
                <a:gd name="connsiteX9-453" fmla="*/ 10286118 w 10469057"/>
                <a:gd name="connsiteY9-454" fmla="*/ 2903012 h 5781900"/>
                <a:gd name="connsiteX10-455" fmla="*/ 10111947 w 10469057"/>
                <a:gd name="connsiteY10-456" fmla="*/ 3977069 h 5781900"/>
                <a:gd name="connsiteX11-457" fmla="*/ 9966804 w 10469057"/>
                <a:gd name="connsiteY11-458" fmla="*/ 5689755 h 5781900"/>
                <a:gd name="connsiteX12-459" fmla="*/ 6976861 w 10469057"/>
                <a:gd name="connsiteY12-460" fmla="*/ 5530098 h 5781900"/>
                <a:gd name="connsiteX13-461" fmla="*/ 5322232 w 10469057"/>
                <a:gd name="connsiteY13-462" fmla="*/ 5355926 h 5781900"/>
                <a:gd name="connsiteX14-463" fmla="*/ 3087032 w 10469057"/>
                <a:gd name="connsiteY14-464" fmla="*/ 5559126 h 5781900"/>
                <a:gd name="connsiteX15-465" fmla="*/ 1795261 w 10469057"/>
                <a:gd name="connsiteY15-466" fmla="*/ 5675241 h 5781900"/>
                <a:gd name="connsiteX16-467" fmla="*/ 256747 w 10469057"/>
                <a:gd name="connsiteY16-468" fmla="*/ 5268841 h 5781900"/>
                <a:gd name="connsiteX17-469" fmla="*/ 24518 w 10469057"/>
                <a:gd name="connsiteY17-470" fmla="*/ 3730326 h 5781900"/>
                <a:gd name="connsiteX0-471" fmla="*/ 505 w 10445044"/>
                <a:gd name="connsiteY0-472" fmla="*/ 3730326 h 5781900"/>
                <a:gd name="connsiteX1-473" fmla="*/ 179794 w 10445044"/>
                <a:gd name="connsiteY1-474" fmla="*/ 2807068 h 5781900"/>
                <a:gd name="connsiteX2-475" fmla="*/ 120167 w 10445044"/>
                <a:gd name="connsiteY2-476" fmla="*/ 848300 h 5781900"/>
                <a:gd name="connsiteX3-477" fmla="*/ 1597076 w 10445044"/>
                <a:gd name="connsiteY3-478" fmla="*/ 101755 h 5781900"/>
                <a:gd name="connsiteX4-479" fmla="*/ 3266219 w 10445044"/>
                <a:gd name="connsiteY4-480" fmla="*/ 290441 h 5781900"/>
                <a:gd name="connsiteX5-481" fmla="*/ 6256162 w 10445044"/>
                <a:gd name="connsiteY5-482" fmla="*/ 290441 h 5781900"/>
                <a:gd name="connsiteX6-483" fmla="*/ 8346219 w 10445044"/>
                <a:gd name="connsiteY6-484" fmla="*/ 155 h 5781900"/>
                <a:gd name="connsiteX7-485" fmla="*/ 9725076 w 10445044"/>
                <a:gd name="connsiteY7-486" fmla="*/ 333984 h 5781900"/>
                <a:gd name="connsiteX8-487" fmla="*/ 10421762 w 10445044"/>
                <a:gd name="connsiteY8-488" fmla="*/ 1596726 h 5781900"/>
                <a:gd name="connsiteX9-489" fmla="*/ 10262105 w 10445044"/>
                <a:gd name="connsiteY9-490" fmla="*/ 2903012 h 5781900"/>
                <a:gd name="connsiteX10-491" fmla="*/ 10087934 w 10445044"/>
                <a:gd name="connsiteY10-492" fmla="*/ 3977069 h 5781900"/>
                <a:gd name="connsiteX11-493" fmla="*/ 9942791 w 10445044"/>
                <a:gd name="connsiteY11-494" fmla="*/ 5689755 h 5781900"/>
                <a:gd name="connsiteX12-495" fmla="*/ 6952848 w 10445044"/>
                <a:gd name="connsiteY12-496" fmla="*/ 5530098 h 5781900"/>
                <a:gd name="connsiteX13-497" fmla="*/ 5298219 w 10445044"/>
                <a:gd name="connsiteY13-498" fmla="*/ 5355926 h 5781900"/>
                <a:gd name="connsiteX14-499" fmla="*/ 3063019 w 10445044"/>
                <a:gd name="connsiteY14-500" fmla="*/ 5559126 h 5781900"/>
                <a:gd name="connsiteX15-501" fmla="*/ 1771248 w 10445044"/>
                <a:gd name="connsiteY15-502" fmla="*/ 5675241 h 5781900"/>
                <a:gd name="connsiteX16-503" fmla="*/ 232734 w 10445044"/>
                <a:gd name="connsiteY16-504" fmla="*/ 5268841 h 5781900"/>
                <a:gd name="connsiteX17-505" fmla="*/ 505 w 10445044"/>
                <a:gd name="connsiteY17-506" fmla="*/ 3730326 h 5781900"/>
                <a:gd name="connsiteX0-507" fmla="*/ 505 w 10445044"/>
                <a:gd name="connsiteY0-508" fmla="*/ 3730326 h 5781900"/>
                <a:gd name="connsiteX1-509" fmla="*/ 179794 w 10445044"/>
                <a:gd name="connsiteY1-510" fmla="*/ 2807068 h 5781900"/>
                <a:gd name="connsiteX2-511" fmla="*/ 150658 w 10445044"/>
                <a:gd name="connsiteY2-512" fmla="*/ 848300 h 5781900"/>
                <a:gd name="connsiteX3-513" fmla="*/ 1597076 w 10445044"/>
                <a:gd name="connsiteY3-514" fmla="*/ 101755 h 5781900"/>
                <a:gd name="connsiteX4-515" fmla="*/ 3266219 w 10445044"/>
                <a:gd name="connsiteY4-516" fmla="*/ 290441 h 5781900"/>
                <a:gd name="connsiteX5-517" fmla="*/ 6256162 w 10445044"/>
                <a:gd name="connsiteY5-518" fmla="*/ 290441 h 5781900"/>
                <a:gd name="connsiteX6-519" fmla="*/ 8346219 w 10445044"/>
                <a:gd name="connsiteY6-520" fmla="*/ 155 h 5781900"/>
                <a:gd name="connsiteX7-521" fmla="*/ 9725076 w 10445044"/>
                <a:gd name="connsiteY7-522" fmla="*/ 333984 h 5781900"/>
                <a:gd name="connsiteX8-523" fmla="*/ 10421762 w 10445044"/>
                <a:gd name="connsiteY8-524" fmla="*/ 1596726 h 5781900"/>
                <a:gd name="connsiteX9-525" fmla="*/ 10262105 w 10445044"/>
                <a:gd name="connsiteY9-526" fmla="*/ 2903012 h 5781900"/>
                <a:gd name="connsiteX10-527" fmla="*/ 10087934 w 10445044"/>
                <a:gd name="connsiteY10-528" fmla="*/ 3977069 h 5781900"/>
                <a:gd name="connsiteX11-529" fmla="*/ 9942791 w 10445044"/>
                <a:gd name="connsiteY11-530" fmla="*/ 5689755 h 5781900"/>
                <a:gd name="connsiteX12-531" fmla="*/ 6952848 w 10445044"/>
                <a:gd name="connsiteY12-532" fmla="*/ 5530098 h 5781900"/>
                <a:gd name="connsiteX13-533" fmla="*/ 5298219 w 10445044"/>
                <a:gd name="connsiteY13-534" fmla="*/ 5355926 h 5781900"/>
                <a:gd name="connsiteX14-535" fmla="*/ 3063019 w 10445044"/>
                <a:gd name="connsiteY14-536" fmla="*/ 5559126 h 5781900"/>
                <a:gd name="connsiteX15-537" fmla="*/ 1771248 w 10445044"/>
                <a:gd name="connsiteY15-538" fmla="*/ 5675241 h 5781900"/>
                <a:gd name="connsiteX16-539" fmla="*/ 232734 w 10445044"/>
                <a:gd name="connsiteY16-540" fmla="*/ 5268841 h 5781900"/>
                <a:gd name="connsiteX17-541" fmla="*/ 505 w 10445044"/>
                <a:gd name="connsiteY17-542" fmla="*/ 3730326 h 5781900"/>
                <a:gd name="connsiteX0-543" fmla="*/ 182758 w 10395068"/>
                <a:gd name="connsiteY0-544" fmla="*/ 5268841 h 5781900"/>
                <a:gd name="connsiteX1-545" fmla="*/ 129818 w 10395068"/>
                <a:gd name="connsiteY1-546" fmla="*/ 2807068 h 5781900"/>
                <a:gd name="connsiteX2-547" fmla="*/ 100682 w 10395068"/>
                <a:gd name="connsiteY2-548" fmla="*/ 848300 h 5781900"/>
                <a:gd name="connsiteX3-549" fmla="*/ 1547100 w 10395068"/>
                <a:gd name="connsiteY3-550" fmla="*/ 101755 h 5781900"/>
                <a:gd name="connsiteX4-551" fmla="*/ 3216243 w 10395068"/>
                <a:gd name="connsiteY4-552" fmla="*/ 290441 h 5781900"/>
                <a:gd name="connsiteX5-553" fmla="*/ 6206186 w 10395068"/>
                <a:gd name="connsiteY5-554" fmla="*/ 290441 h 5781900"/>
                <a:gd name="connsiteX6-555" fmla="*/ 8296243 w 10395068"/>
                <a:gd name="connsiteY6-556" fmla="*/ 155 h 5781900"/>
                <a:gd name="connsiteX7-557" fmla="*/ 9675100 w 10395068"/>
                <a:gd name="connsiteY7-558" fmla="*/ 333984 h 5781900"/>
                <a:gd name="connsiteX8-559" fmla="*/ 10371786 w 10395068"/>
                <a:gd name="connsiteY8-560" fmla="*/ 1596726 h 5781900"/>
                <a:gd name="connsiteX9-561" fmla="*/ 10212129 w 10395068"/>
                <a:gd name="connsiteY9-562" fmla="*/ 2903012 h 5781900"/>
                <a:gd name="connsiteX10-563" fmla="*/ 10037958 w 10395068"/>
                <a:gd name="connsiteY10-564" fmla="*/ 3977069 h 5781900"/>
                <a:gd name="connsiteX11-565" fmla="*/ 9892815 w 10395068"/>
                <a:gd name="connsiteY11-566" fmla="*/ 5689755 h 5781900"/>
                <a:gd name="connsiteX12-567" fmla="*/ 6902872 w 10395068"/>
                <a:gd name="connsiteY12-568" fmla="*/ 5530098 h 5781900"/>
                <a:gd name="connsiteX13-569" fmla="*/ 5248243 w 10395068"/>
                <a:gd name="connsiteY13-570" fmla="*/ 5355926 h 5781900"/>
                <a:gd name="connsiteX14-571" fmla="*/ 3013043 w 10395068"/>
                <a:gd name="connsiteY14-572" fmla="*/ 5559126 h 5781900"/>
                <a:gd name="connsiteX15-573" fmla="*/ 1721272 w 10395068"/>
                <a:gd name="connsiteY15-574" fmla="*/ 5675241 h 5781900"/>
                <a:gd name="connsiteX16-575" fmla="*/ 182758 w 10395068"/>
                <a:gd name="connsiteY16-576" fmla="*/ 5268841 h 5781900"/>
                <a:gd name="connsiteX0-577" fmla="*/ 166990 w 10394547"/>
                <a:gd name="connsiteY0-578" fmla="*/ 5157345 h 5781900"/>
                <a:gd name="connsiteX1-579" fmla="*/ 129297 w 10394547"/>
                <a:gd name="connsiteY1-580" fmla="*/ 2807068 h 5781900"/>
                <a:gd name="connsiteX2-581" fmla="*/ 100161 w 10394547"/>
                <a:gd name="connsiteY2-582" fmla="*/ 848300 h 5781900"/>
                <a:gd name="connsiteX3-583" fmla="*/ 1546579 w 10394547"/>
                <a:gd name="connsiteY3-584" fmla="*/ 101755 h 5781900"/>
                <a:gd name="connsiteX4-585" fmla="*/ 3215722 w 10394547"/>
                <a:gd name="connsiteY4-586" fmla="*/ 290441 h 5781900"/>
                <a:gd name="connsiteX5-587" fmla="*/ 6205665 w 10394547"/>
                <a:gd name="connsiteY5-588" fmla="*/ 290441 h 5781900"/>
                <a:gd name="connsiteX6-589" fmla="*/ 8295722 w 10394547"/>
                <a:gd name="connsiteY6-590" fmla="*/ 155 h 5781900"/>
                <a:gd name="connsiteX7-591" fmla="*/ 9674579 w 10394547"/>
                <a:gd name="connsiteY7-592" fmla="*/ 333984 h 5781900"/>
                <a:gd name="connsiteX8-593" fmla="*/ 10371265 w 10394547"/>
                <a:gd name="connsiteY8-594" fmla="*/ 1596726 h 5781900"/>
                <a:gd name="connsiteX9-595" fmla="*/ 10211608 w 10394547"/>
                <a:gd name="connsiteY9-596" fmla="*/ 2903012 h 5781900"/>
                <a:gd name="connsiteX10-597" fmla="*/ 10037437 w 10394547"/>
                <a:gd name="connsiteY10-598" fmla="*/ 3977069 h 5781900"/>
                <a:gd name="connsiteX11-599" fmla="*/ 9892294 w 10394547"/>
                <a:gd name="connsiteY11-600" fmla="*/ 5689755 h 5781900"/>
                <a:gd name="connsiteX12-601" fmla="*/ 6902351 w 10394547"/>
                <a:gd name="connsiteY12-602" fmla="*/ 5530098 h 5781900"/>
                <a:gd name="connsiteX13-603" fmla="*/ 5247722 w 10394547"/>
                <a:gd name="connsiteY13-604" fmla="*/ 5355926 h 5781900"/>
                <a:gd name="connsiteX14-605" fmla="*/ 3012522 w 10394547"/>
                <a:gd name="connsiteY14-606" fmla="*/ 5559126 h 5781900"/>
                <a:gd name="connsiteX15-607" fmla="*/ 1720751 w 10394547"/>
                <a:gd name="connsiteY15-608" fmla="*/ 5675241 h 5781900"/>
                <a:gd name="connsiteX16-609" fmla="*/ 166990 w 10394547"/>
                <a:gd name="connsiteY16-610" fmla="*/ 5157345 h 5781900"/>
                <a:gd name="connsiteX0-611" fmla="*/ 172974 w 10400531"/>
                <a:gd name="connsiteY0-612" fmla="*/ 5157345 h 5781900"/>
                <a:gd name="connsiteX1-613" fmla="*/ 135281 w 10400531"/>
                <a:gd name="connsiteY1-614" fmla="*/ 2807068 h 5781900"/>
                <a:gd name="connsiteX2-615" fmla="*/ 106145 w 10400531"/>
                <a:gd name="connsiteY2-616" fmla="*/ 848300 h 5781900"/>
                <a:gd name="connsiteX3-617" fmla="*/ 1552563 w 10400531"/>
                <a:gd name="connsiteY3-618" fmla="*/ 101755 h 5781900"/>
                <a:gd name="connsiteX4-619" fmla="*/ 3221706 w 10400531"/>
                <a:gd name="connsiteY4-620" fmla="*/ 290441 h 5781900"/>
                <a:gd name="connsiteX5-621" fmla="*/ 6211649 w 10400531"/>
                <a:gd name="connsiteY5-622" fmla="*/ 290441 h 5781900"/>
                <a:gd name="connsiteX6-623" fmla="*/ 8301706 w 10400531"/>
                <a:gd name="connsiteY6-624" fmla="*/ 155 h 5781900"/>
                <a:gd name="connsiteX7-625" fmla="*/ 9680563 w 10400531"/>
                <a:gd name="connsiteY7-626" fmla="*/ 333984 h 5781900"/>
                <a:gd name="connsiteX8-627" fmla="*/ 10377249 w 10400531"/>
                <a:gd name="connsiteY8-628" fmla="*/ 1596726 h 5781900"/>
                <a:gd name="connsiteX9-629" fmla="*/ 10217592 w 10400531"/>
                <a:gd name="connsiteY9-630" fmla="*/ 2903012 h 5781900"/>
                <a:gd name="connsiteX10-631" fmla="*/ 10043421 w 10400531"/>
                <a:gd name="connsiteY10-632" fmla="*/ 3977069 h 5781900"/>
                <a:gd name="connsiteX11-633" fmla="*/ 9898278 w 10400531"/>
                <a:gd name="connsiteY11-634" fmla="*/ 5689755 h 5781900"/>
                <a:gd name="connsiteX12-635" fmla="*/ 6908335 w 10400531"/>
                <a:gd name="connsiteY12-636" fmla="*/ 5530098 h 5781900"/>
                <a:gd name="connsiteX13-637" fmla="*/ 5253706 w 10400531"/>
                <a:gd name="connsiteY13-638" fmla="*/ 5355926 h 5781900"/>
                <a:gd name="connsiteX14-639" fmla="*/ 3018506 w 10400531"/>
                <a:gd name="connsiteY14-640" fmla="*/ 5559126 h 5781900"/>
                <a:gd name="connsiteX15-641" fmla="*/ 1726735 w 10400531"/>
                <a:gd name="connsiteY15-642" fmla="*/ 5675241 h 5781900"/>
                <a:gd name="connsiteX16-643" fmla="*/ 172974 w 10400531"/>
                <a:gd name="connsiteY16-644" fmla="*/ 5157345 h 5781900"/>
                <a:gd name="connsiteX0-645" fmla="*/ 221145 w 10448702"/>
                <a:gd name="connsiteY0-646" fmla="*/ 5157345 h 5781900"/>
                <a:gd name="connsiteX1-647" fmla="*/ 183452 w 10448702"/>
                <a:gd name="connsiteY1-648" fmla="*/ 2807068 h 5781900"/>
                <a:gd name="connsiteX2-649" fmla="*/ 154316 w 10448702"/>
                <a:gd name="connsiteY2-650" fmla="*/ 848300 h 5781900"/>
                <a:gd name="connsiteX3-651" fmla="*/ 1600734 w 10448702"/>
                <a:gd name="connsiteY3-652" fmla="*/ 101755 h 5781900"/>
                <a:gd name="connsiteX4-653" fmla="*/ 3269877 w 10448702"/>
                <a:gd name="connsiteY4-654" fmla="*/ 290441 h 5781900"/>
                <a:gd name="connsiteX5-655" fmla="*/ 6259820 w 10448702"/>
                <a:gd name="connsiteY5-656" fmla="*/ 290441 h 5781900"/>
                <a:gd name="connsiteX6-657" fmla="*/ 8349877 w 10448702"/>
                <a:gd name="connsiteY6-658" fmla="*/ 155 h 5781900"/>
                <a:gd name="connsiteX7-659" fmla="*/ 9728734 w 10448702"/>
                <a:gd name="connsiteY7-660" fmla="*/ 333984 h 5781900"/>
                <a:gd name="connsiteX8-661" fmla="*/ 10425420 w 10448702"/>
                <a:gd name="connsiteY8-662" fmla="*/ 1596726 h 5781900"/>
                <a:gd name="connsiteX9-663" fmla="*/ 10265763 w 10448702"/>
                <a:gd name="connsiteY9-664" fmla="*/ 2903012 h 5781900"/>
                <a:gd name="connsiteX10-665" fmla="*/ 10091592 w 10448702"/>
                <a:gd name="connsiteY10-666" fmla="*/ 3977069 h 5781900"/>
                <a:gd name="connsiteX11-667" fmla="*/ 9946449 w 10448702"/>
                <a:gd name="connsiteY11-668" fmla="*/ 5689755 h 5781900"/>
                <a:gd name="connsiteX12-669" fmla="*/ 6956506 w 10448702"/>
                <a:gd name="connsiteY12-670" fmla="*/ 5530098 h 5781900"/>
                <a:gd name="connsiteX13-671" fmla="*/ 5301877 w 10448702"/>
                <a:gd name="connsiteY13-672" fmla="*/ 5355926 h 5781900"/>
                <a:gd name="connsiteX14-673" fmla="*/ 3066677 w 10448702"/>
                <a:gd name="connsiteY14-674" fmla="*/ 5559126 h 5781900"/>
                <a:gd name="connsiteX15-675" fmla="*/ 221145 w 10448702"/>
                <a:gd name="connsiteY15-676" fmla="*/ 5157345 h 5781900"/>
                <a:gd name="connsiteX0-677" fmla="*/ 356458 w 10401070"/>
                <a:gd name="connsiteY0-678" fmla="*/ 5396267 h 5781900"/>
                <a:gd name="connsiteX1-679" fmla="*/ 135820 w 10401070"/>
                <a:gd name="connsiteY1-680" fmla="*/ 2807068 h 5781900"/>
                <a:gd name="connsiteX2-681" fmla="*/ 106684 w 10401070"/>
                <a:gd name="connsiteY2-682" fmla="*/ 848300 h 5781900"/>
                <a:gd name="connsiteX3-683" fmla="*/ 1553102 w 10401070"/>
                <a:gd name="connsiteY3-684" fmla="*/ 101755 h 5781900"/>
                <a:gd name="connsiteX4-685" fmla="*/ 3222245 w 10401070"/>
                <a:gd name="connsiteY4-686" fmla="*/ 290441 h 5781900"/>
                <a:gd name="connsiteX5-687" fmla="*/ 6212188 w 10401070"/>
                <a:gd name="connsiteY5-688" fmla="*/ 290441 h 5781900"/>
                <a:gd name="connsiteX6-689" fmla="*/ 8302245 w 10401070"/>
                <a:gd name="connsiteY6-690" fmla="*/ 155 h 5781900"/>
                <a:gd name="connsiteX7-691" fmla="*/ 9681102 w 10401070"/>
                <a:gd name="connsiteY7-692" fmla="*/ 333984 h 5781900"/>
                <a:gd name="connsiteX8-693" fmla="*/ 10377788 w 10401070"/>
                <a:gd name="connsiteY8-694" fmla="*/ 1596726 h 5781900"/>
                <a:gd name="connsiteX9-695" fmla="*/ 10218131 w 10401070"/>
                <a:gd name="connsiteY9-696" fmla="*/ 2903012 h 5781900"/>
                <a:gd name="connsiteX10-697" fmla="*/ 10043960 w 10401070"/>
                <a:gd name="connsiteY10-698" fmla="*/ 3977069 h 5781900"/>
                <a:gd name="connsiteX11-699" fmla="*/ 9898817 w 10401070"/>
                <a:gd name="connsiteY11-700" fmla="*/ 5689755 h 5781900"/>
                <a:gd name="connsiteX12-701" fmla="*/ 6908874 w 10401070"/>
                <a:gd name="connsiteY12-702" fmla="*/ 5530098 h 5781900"/>
                <a:gd name="connsiteX13-703" fmla="*/ 5254245 w 10401070"/>
                <a:gd name="connsiteY13-704" fmla="*/ 5355926 h 5781900"/>
                <a:gd name="connsiteX14-705" fmla="*/ 3019045 w 10401070"/>
                <a:gd name="connsiteY14-706" fmla="*/ 5559126 h 5781900"/>
                <a:gd name="connsiteX15-707" fmla="*/ 356458 w 10401070"/>
                <a:gd name="connsiteY15-708" fmla="*/ 5396267 h 5781900"/>
                <a:gd name="connsiteX0-709" fmla="*/ 356458 w 10401070"/>
                <a:gd name="connsiteY0-710" fmla="*/ 5396267 h 5781900"/>
                <a:gd name="connsiteX1-711" fmla="*/ 135820 w 10401070"/>
                <a:gd name="connsiteY1-712" fmla="*/ 2807068 h 5781900"/>
                <a:gd name="connsiteX2-713" fmla="*/ 106684 w 10401070"/>
                <a:gd name="connsiteY2-714" fmla="*/ 848300 h 5781900"/>
                <a:gd name="connsiteX3-715" fmla="*/ 1553102 w 10401070"/>
                <a:gd name="connsiteY3-716" fmla="*/ 101755 h 5781900"/>
                <a:gd name="connsiteX4-717" fmla="*/ 3222245 w 10401070"/>
                <a:gd name="connsiteY4-718" fmla="*/ 290441 h 5781900"/>
                <a:gd name="connsiteX5-719" fmla="*/ 6212188 w 10401070"/>
                <a:gd name="connsiteY5-720" fmla="*/ 290441 h 5781900"/>
                <a:gd name="connsiteX6-721" fmla="*/ 8302245 w 10401070"/>
                <a:gd name="connsiteY6-722" fmla="*/ 155 h 5781900"/>
                <a:gd name="connsiteX7-723" fmla="*/ 9681102 w 10401070"/>
                <a:gd name="connsiteY7-724" fmla="*/ 333984 h 5781900"/>
                <a:gd name="connsiteX8-725" fmla="*/ 10377788 w 10401070"/>
                <a:gd name="connsiteY8-726" fmla="*/ 1596726 h 5781900"/>
                <a:gd name="connsiteX9-727" fmla="*/ 10218131 w 10401070"/>
                <a:gd name="connsiteY9-728" fmla="*/ 2903012 h 5781900"/>
                <a:gd name="connsiteX10-729" fmla="*/ 10043960 w 10401070"/>
                <a:gd name="connsiteY10-730" fmla="*/ 3977069 h 5781900"/>
                <a:gd name="connsiteX11-731" fmla="*/ 9898817 w 10401070"/>
                <a:gd name="connsiteY11-732" fmla="*/ 5689755 h 5781900"/>
                <a:gd name="connsiteX12-733" fmla="*/ 6908874 w 10401070"/>
                <a:gd name="connsiteY12-734" fmla="*/ 5530098 h 5781900"/>
                <a:gd name="connsiteX13-735" fmla="*/ 5254245 w 10401070"/>
                <a:gd name="connsiteY13-736" fmla="*/ 5355926 h 5781900"/>
                <a:gd name="connsiteX14-737" fmla="*/ 3019045 w 10401070"/>
                <a:gd name="connsiteY14-738" fmla="*/ 5559126 h 5781900"/>
                <a:gd name="connsiteX15-739" fmla="*/ 356458 w 10401070"/>
                <a:gd name="connsiteY15-740" fmla="*/ 5396267 h 578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</a:cxnLst>
              <a:rect l="l" t="t" r="r" b="b"/>
              <a:pathLst>
                <a:path w="10401070" h="5781900">
                  <a:moveTo>
                    <a:pt x="356458" y="5396267"/>
                  </a:moveTo>
                  <a:cubicBezTo>
                    <a:pt x="-124079" y="4937591"/>
                    <a:pt x="177449" y="3565062"/>
                    <a:pt x="135820" y="2807068"/>
                  </a:cubicBezTo>
                  <a:cubicBezTo>
                    <a:pt x="94191" y="2049074"/>
                    <a:pt x="-129530" y="1299185"/>
                    <a:pt x="106684" y="848300"/>
                  </a:cubicBezTo>
                  <a:cubicBezTo>
                    <a:pt x="342898" y="397415"/>
                    <a:pt x="1033842" y="194732"/>
                    <a:pt x="1553102" y="101755"/>
                  </a:cubicBezTo>
                  <a:cubicBezTo>
                    <a:pt x="2072362" y="8779"/>
                    <a:pt x="2445731" y="258993"/>
                    <a:pt x="3222245" y="290441"/>
                  </a:cubicBezTo>
                  <a:cubicBezTo>
                    <a:pt x="3998759" y="321889"/>
                    <a:pt x="5365521" y="338822"/>
                    <a:pt x="6212188" y="290441"/>
                  </a:cubicBezTo>
                  <a:cubicBezTo>
                    <a:pt x="7058855" y="242060"/>
                    <a:pt x="7724093" y="-7102"/>
                    <a:pt x="8302245" y="155"/>
                  </a:cubicBezTo>
                  <a:cubicBezTo>
                    <a:pt x="8880397" y="7412"/>
                    <a:pt x="9335178" y="67889"/>
                    <a:pt x="9681102" y="333984"/>
                  </a:cubicBezTo>
                  <a:cubicBezTo>
                    <a:pt x="10027026" y="600079"/>
                    <a:pt x="10288283" y="1168555"/>
                    <a:pt x="10377788" y="1596726"/>
                  </a:cubicBezTo>
                  <a:cubicBezTo>
                    <a:pt x="10467293" y="2024897"/>
                    <a:pt x="10273769" y="2506288"/>
                    <a:pt x="10218131" y="2903012"/>
                  </a:cubicBezTo>
                  <a:cubicBezTo>
                    <a:pt x="10162493" y="3299736"/>
                    <a:pt x="10097179" y="3512612"/>
                    <a:pt x="10043960" y="3977069"/>
                  </a:cubicBezTo>
                  <a:cubicBezTo>
                    <a:pt x="9990741" y="4441526"/>
                    <a:pt x="10421331" y="5430917"/>
                    <a:pt x="9898817" y="5689755"/>
                  </a:cubicBezTo>
                  <a:cubicBezTo>
                    <a:pt x="9376303" y="5948593"/>
                    <a:pt x="7682969" y="5585736"/>
                    <a:pt x="6908874" y="5530098"/>
                  </a:cubicBezTo>
                  <a:cubicBezTo>
                    <a:pt x="6134779" y="5474460"/>
                    <a:pt x="5902550" y="5351088"/>
                    <a:pt x="5254245" y="5355926"/>
                  </a:cubicBezTo>
                  <a:cubicBezTo>
                    <a:pt x="4605940" y="5360764"/>
                    <a:pt x="3835343" y="5552403"/>
                    <a:pt x="3019045" y="5559126"/>
                  </a:cubicBezTo>
                  <a:cubicBezTo>
                    <a:pt x="2202747" y="5565849"/>
                    <a:pt x="1218131" y="5759375"/>
                    <a:pt x="356458" y="53962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任意多边形 16"/>
            <p:cNvSpPr/>
            <p:nvPr/>
          </p:nvSpPr>
          <p:spPr>
            <a:xfrm>
              <a:off x="-7762875" y="-4794271"/>
              <a:ext cx="9572625" cy="4972072"/>
            </a:xfrm>
            <a:custGeom>
              <a:avLst/>
              <a:gdLst>
                <a:gd name="connsiteX0" fmla="*/ 152243 w 10553239"/>
                <a:gd name="connsiteY0" fmla="*/ 28014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20" fmla="*/ 152243 w 10553239"/>
                <a:gd name="connsiteY20" fmla="*/ 2801412 h 5781900"/>
                <a:gd name="connsiteX0-1" fmla="*/ 152243 w 10553239"/>
                <a:gd name="connsiteY0-2" fmla="*/ 3411012 h 5781900"/>
                <a:gd name="connsiteX1-3" fmla="*/ 181271 w 10553239"/>
                <a:gd name="connsiteY1-4" fmla="*/ 2743355 h 5781900"/>
                <a:gd name="connsiteX2-5" fmla="*/ 181271 w 10553239"/>
                <a:gd name="connsiteY2-6" fmla="*/ 1901526 h 5781900"/>
                <a:gd name="connsiteX3-7" fmla="*/ 7100 w 10553239"/>
                <a:gd name="connsiteY3-8" fmla="*/ 1277412 h 5781900"/>
                <a:gd name="connsiteX4-9" fmla="*/ 457043 w 10553239"/>
                <a:gd name="connsiteY4-10" fmla="*/ 450098 h 5781900"/>
                <a:gd name="connsiteX5-11" fmla="*/ 1705271 w 10553239"/>
                <a:gd name="connsiteY5-12" fmla="*/ 101755 h 5781900"/>
                <a:gd name="connsiteX6-13" fmla="*/ 3374414 w 10553239"/>
                <a:gd name="connsiteY6-14" fmla="*/ 290441 h 5781900"/>
                <a:gd name="connsiteX7-15" fmla="*/ 6364357 w 10553239"/>
                <a:gd name="connsiteY7-16" fmla="*/ 290441 h 5781900"/>
                <a:gd name="connsiteX8-17" fmla="*/ 8454414 w 10553239"/>
                <a:gd name="connsiteY8-18" fmla="*/ 155 h 5781900"/>
                <a:gd name="connsiteX9-19" fmla="*/ 9833271 w 10553239"/>
                <a:gd name="connsiteY9-20" fmla="*/ 333984 h 5781900"/>
                <a:gd name="connsiteX10-21" fmla="*/ 10529957 w 10553239"/>
                <a:gd name="connsiteY10-22" fmla="*/ 1596726 h 5781900"/>
                <a:gd name="connsiteX11-23" fmla="*/ 10370300 w 10553239"/>
                <a:gd name="connsiteY11-24" fmla="*/ 2903012 h 5781900"/>
                <a:gd name="connsiteX12-25" fmla="*/ 10196129 w 10553239"/>
                <a:gd name="connsiteY12-26" fmla="*/ 3977069 h 5781900"/>
                <a:gd name="connsiteX13-27" fmla="*/ 10050986 w 10553239"/>
                <a:gd name="connsiteY13-28" fmla="*/ 5689755 h 5781900"/>
                <a:gd name="connsiteX14-29" fmla="*/ 7061043 w 10553239"/>
                <a:gd name="connsiteY14-30" fmla="*/ 5530098 h 5781900"/>
                <a:gd name="connsiteX15-31" fmla="*/ 5406414 w 10553239"/>
                <a:gd name="connsiteY15-32" fmla="*/ 5355926 h 5781900"/>
                <a:gd name="connsiteX16-33" fmla="*/ 3171214 w 10553239"/>
                <a:gd name="connsiteY16-34" fmla="*/ 5559126 h 5781900"/>
                <a:gd name="connsiteX17-35" fmla="*/ 1879443 w 10553239"/>
                <a:gd name="connsiteY17-36" fmla="*/ 5675241 h 5781900"/>
                <a:gd name="connsiteX18-37" fmla="*/ 340929 w 10553239"/>
                <a:gd name="connsiteY18-38" fmla="*/ 5268841 h 5781900"/>
                <a:gd name="connsiteX19-39" fmla="*/ 152243 w 10553239"/>
                <a:gd name="connsiteY19-40" fmla="*/ 3411012 h 5781900"/>
                <a:gd name="connsiteX0-41" fmla="*/ 108700 w 10553239"/>
                <a:gd name="connsiteY0-42" fmla="*/ 3730326 h 5781900"/>
                <a:gd name="connsiteX1-43" fmla="*/ 181271 w 10553239"/>
                <a:gd name="connsiteY1-44" fmla="*/ 2743355 h 5781900"/>
                <a:gd name="connsiteX2-45" fmla="*/ 181271 w 10553239"/>
                <a:gd name="connsiteY2-46" fmla="*/ 1901526 h 5781900"/>
                <a:gd name="connsiteX3-47" fmla="*/ 7100 w 10553239"/>
                <a:gd name="connsiteY3-48" fmla="*/ 1277412 h 5781900"/>
                <a:gd name="connsiteX4-49" fmla="*/ 457043 w 10553239"/>
                <a:gd name="connsiteY4-50" fmla="*/ 450098 h 5781900"/>
                <a:gd name="connsiteX5-51" fmla="*/ 1705271 w 10553239"/>
                <a:gd name="connsiteY5-52" fmla="*/ 101755 h 5781900"/>
                <a:gd name="connsiteX6-53" fmla="*/ 3374414 w 10553239"/>
                <a:gd name="connsiteY6-54" fmla="*/ 290441 h 5781900"/>
                <a:gd name="connsiteX7-55" fmla="*/ 6364357 w 10553239"/>
                <a:gd name="connsiteY7-56" fmla="*/ 290441 h 5781900"/>
                <a:gd name="connsiteX8-57" fmla="*/ 8454414 w 10553239"/>
                <a:gd name="connsiteY8-58" fmla="*/ 155 h 5781900"/>
                <a:gd name="connsiteX9-59" fmla="*/ 9833271 w 10553239"/>
                <a:gd name="connsiteY9-60" fmla="*/ 333984 h 5781900"/>
                <a:gd name="connsiteX10-61" fmla="*/ 10529957 w 10553239"/>
                <a:gd name="connsiteY10-62" fmla="*/ 1596726 h 5781900"/>
                <a:gd name="connsiteX11-63" fmla="*/ 10370300 w 10553239"/>
                <a:gd name="connsiteY11-64" fmla="*/ 2903012 h 5781900"/>
                <a:gd name="connsiteX12-65" fmla="*/ 10196129 w 10553239"/>
                <a:gd name="connsiteY12-66" fmla="*/ 3977069 h 5781900"/>
                <a:gd name="connsiteX13-67" fmla="*/ 10050986 w 10553239"/>
                <a:gd name="connsiteY13-68" fmla="*/ 5689755 h 5781900"/>
                <a:gd name="connsiteX14-69" fmla="*/ 7061043 w 10553239"/>
                <a:gd name="connsiteY14-70" fmla="*/ 5530098 h 5781900"/>
                <a:gd name="connsiteX15-71" fmla="*/ 5406414 w 10553239"/>
                <a:gd name="connsiteY15-72" fmla="*/ 5355926 h 5781900"/>
                <a:gd name="connsiteX16-73" fmla="*/ 3171214 w 10553239"/>
                <a:gd name="connsiteY16-74" fmla="*/ 5559126 h 5781900"/>
                <a:gd name="connsiteX17-75" fmla="*/ 1879443 w 10553239"/>
                <a:gd name="connsiteY17-76" fmla="*/ 5675241 h 5781900"/>
                <a:gd name="connsiteX18-77" fmla="*/ 340929 w 10553239"/>
                <a:gd name="connsiteY18-78" fmla="*/ 5268841 h 5781900"/>
                <a:gd name="connsiteX19-79" fmla="*/ 108700 w 10553239"/>
                <a:gd name="connsiteY19-80" fmla="*/ 3730326 h 5781900"/>
                <a:gd name="connsiteX0-81" fmla="*/ 108700 w 10553239"/>
                <a:gd name="connsiteY0-82" fmla="*/ 3730326 h 5781900"/>
                <a:gd name="connsiteX1-83" fmla="*/ 181271 w 10553239"/>
                <a:gd name="connsiteY1-84" fmla="*/ 2743355 h 5781900"/>
                <a:gd name="connsiteX2-85" fmla="*/ 181271 w 10553239"/>
                <a:gd name="connsiteY2-86" fmla="*/ 1901526 h 5781900"/>
                <a:gd name="connsiteX3-87" fmla="*/ 7100 w 10553239"/>
                <a:gd name="connsiteY3-88" fmla="*/ 1277412 h 5781900"/>
                <a:gd name="connsiteX4-89" fmla="*/ 457043 w 10553239"/>
                <a:gd name="connsiteY4-90" fmla="*/ 450098 h 5781900"/>
                <a:gd name="connsiteX5-91" fmla="*/ 1705271 w 10553239"/>
                <a:gd name="connsiteY5-92" fmla="*/ 101755 h 5781900"/>
                <a:gd name="connsiteX6-93" fmla="*/ 3374414 w 10553239"/>
                <a:gd name="connsiteY6-94" fmla="*/ 290441 h 5781900"/>
                <a:gd name="connsiteX7-95" fmla="*/ 6364357 w 10553239"/>
                <a:gd name="connsiteY7-96" fmla="*/ 290441 h 5781900"/>
                <a:gd name="connsiteX8-97" fmla="*/ 8454414 w 10553239"/>
                <a:gd name="connsiteY8-98" fmla="*/ 155 h 5781900"/>
                <a:gd name="connsiteX9-99" fmla="*/ 9833271 w 10553239"/>
                <a:gd name="connsiteY9-100" fmla="*/ 333984 h 5781900"/>
                <a:gd name="connsiteX10-101" fmla="*/ 10529957 w 10553239"/>
                <a:gd name="connsiteY10-102" fmla="*/ 1596726 h 5781900"/>
                <a:gd name="connsiteX11-103" fmla="*/ 10370300 w 10553239"/>
                <a:gd name="connsiteY11-104" fmla="*/ 2903012 h 5781900"/>
                <a:gd name="connsiteX12-105" fmla="*/ 10196129 w 10553239"/>
                <a:gd name="connsiteY12-106" fmla="*/ 3977069 h 5781900"/>
                <a:gd name="connsiteX13-107" fmla="*/ 10050986 w 10553239"/>
                <a:gd name="connsiteY13-108" fmla="*/ 5689755 h 5781900"/>
                <a:gd name="connsiteX14-109" fmla="*/ 7061043 w 10553239"/>
                <a:gd name="connsiteY14-110" fmla="*/ 5530098 h 5781900"/>
                <a:gd name="connsiteX15-111" fmla="*/ 5406414 w 10553239"/>
                <a:gd name="connsiteY15-112" fmla="*/ 5355926 h 5781900"/>
                <a:gd name="connsiteX16-113" fmla="*/ 3171214 w 10553239"/>
                <a:gd name="connsiteY16-114" fmla="*/ 5559126 h 5781900"/>
                <a:gd name="connsiteX17-115" fmla="*/ 1879443 w 10553239"/>
                <a:gd name="connsiteY17-116" fmla="*/ 5675241 h 5781900"/>
                <a:gd name="connsiteX18-117" fmla="*/ 340929 w 10553239"/>
                <a:gd name="connsiteY18-118" fmla="*/ 5268841 h 5781900"/>
                <a:gd name="connsiteX19-119" fmla="*/ 108700 w 10553239"/>
                <a:gd name="connsiteY19-120" fmla="*/ 3730326 h 5781900"/>
                <a:gd name="connsiteX0-121" fmla="*/ 108700 w 10553239"/>
                <a:gd name="connsiteY0-122" fmla="*/ 3730326 h 5781900"/>
                <a:gd name="connsiteX1-123" fmla="*/ 181271 w 10553239"/>
                <a:gd name="connsiteY1-124" fmla="*/ 2743355 h 5781900"/>
                <a:gd name="connsiteX2-125" fmla="*/ 181271 w 10553239"/>
                <a:gd name="connsiteY2-126" fmla="*/ 2003126 h 5781900"/>
                <a:gd name="connsiteX3-127" fmla="*/ 7100 w 10553239"/>
                <a:gd name="connsiteY3-128" fmla="*/ 1277412 h 5781900"/>
                <a:gd name="connsiteX4-129" fmla="*/ 457043 w 10553239"/>
                <a:gd name="connsiteY4-130" fmla="*/ 450098 h 5781900"/>
                <a:gd name="connsiteX5-131" fmla="*/ 1705271 w 10553239"/>
                <a:gd name="connsiteY5-132" fmla="*/ 101755 h 5781900"/>
                <a:gd name="connsiteX6-133" fmla="*/ 3374414 w 10553239"/>
                <a:gd name="connsiteY6-134" fmla="*/ 290441 h 5781900"/>
                <a:gd name="connsiteX7-135" fmla="*/ 6364357 w 10553239"/>
                <a:gd name="connsiteY7-136" fmla="*/ 290441 h 5781900"/>
                <a:gd name="connsiteX8-137" fmla="*/ 8454414 w 10553239"/>
                <a:gd name="connsiteY8-138" fmla="*/ 155 h 5781900"/>
                <a:gd name="connsiteX9-139" fmla="*/ 9833271 w 10553239"/>
                <a:gd name="connsiteY9-140" fmla="*/ 333984 h 5781900"/>
                <a:gd name="connsiteX10-141" fmla="*/ 10529957 w 10553239"/>
                <a:gd name="connsiteY10-142" fmla="*/ 1596726 h 5781900"/>
                <a:gd name="connsiteX11-143" fmla="*/ 10370300 w 10553239"/>
                <a:gd name="connsiteY11-144" fmla="*/ 2903012 h 5781900"/>
                <a:gd name="connsiteX12-145" fmla="*/ 10196129 w 10553239"/>
                <a:gd name="connsiteY12-146" fmla="*/ 3977069 h 5781900"/>
                <a:gd name="connsiteX13-147" fmla="*/ 10050986 w 10553239"/>
                <a:gd name="connsiteY13-148" fmla="*/ 5689755 h 5781900"/>
                <a:gd name="connsiteX14-149" fmla="*/ 7061043 w 10553239"/>
                <a:gd name="connsiteY14-150" fmla="*/ 5530098 h 5781900"/>
                <a:gd name="connsiteX15-151" fmla="*/ 5406414 w 10553239"/>
                <a:gd name="connsiteY15-152" fmla="*/ 5355926 h 5781900"/>
                <a:gd name="connsiteX16-153" fmla="*/ 3171214 w 10553239"/>
                <a:gd name="connsiteY16-154" fmla="*/ 5559126 h 5781900"/>
                <a:gd name="connsiteX17-155" fmla="*/ 1879443 w 10553239"/>
                <a:gd name="connsiteY17-156" fmla="*/ 5675241 h 5781900"/>
                <a:gd name="connsiteX18-157" fmla="*/ 340929 w 10553239"/>
                <a:gd name="connsiteY18-158" fmla="*/ 5268841 h 5781900"/>
                <a:gd name="connsiteX19-159" fmla="*/ 108700 w 10553239"/>
                <a:gd name="connsiteY19-160" fmla="*/ 3730326 h 5781900"/>
                <a:gd name="connsiteX0-161" fmla="*/ 109699 w 10554238"/>
                <a:gd name="connsiteY0-162" fmla="*/ 3730326 h 5781900"/>
                <a:gd name="connsiteX1-163" fmla="*/ 182270 w 10554238"/>
                <a:gd name="connsiteY1-164" fmla="*/ 2743355 h 5781900"/>
                <a:gd name="connsiteX2-165" fmla="*/ 182270 w 10554238"/>
                <a:gd name="connsiteY2-166" fmla="*/ 2003126 h 5781900"/>
                <a:gd name="connsiteX3-167" fmla="*/ 8099 w 10554238"/>
                <a:gd name="connsiteY3-168" fmla="*/ 1277412 h 5781900"/>
                <a:gd name="connsiteX4-169" fmla="*/ 458042 w 10554238"/>
                <a:gd name="connsiteY4-170" fmla="*/ 450098 h 5781900"/>
                <a:gd name="connsiteX5-171" fmla="*/ 1706270 w 10554238"/>
                <a:gd name="connsiteY5-172" fmla="*/ 101755 h 5781900"/>
                <a:gd name="connsiteX6-173" fmla="*/ 3375413 w 10554238"/>
                <a:gd name="connsiteY6-174" fmla="*/ 290441 h 5781900"/>
                <a:gd name="connsiteX7-175" fmla="*/ 6365356 w 10554238"/>
                <a:gd name="connsiteY7-176" fmla="*/ 290441 h 5781900"/>
                <a:gd name="connsiteX8-177" fmla="*/ 8455413 w 10554238"/>
                <a:gd name="connsiteY8-178" fmla="*/ 155 h 5781900"/>
                <a:gd name="connsiteX9-179" fmla="*/ 9834270 w 10554238"/>
                <a:gd name="connsiteY9-180" fmla="*/ 333984 h 5781900"/>
                <a:gd name="connsiteX10-181" fmla="*/ 10530956 w 10554238"/>
                <a:gd name="connsiteY10-182" fmla="*/ 1596726 h 5781900"/>
                <a:gd name="connsiteX11-183" fmla="*/ 10371299 w 10554238"/>
                <a:gd name="connsiteY11-184" fmla="*/ 2903012 h 5781900"/>
                <a:gd name="connsiteX12-185" fmla="*/ 10197128 w 10554238"/>
                <a:gd name="connsiteY12-186" fmla="*/ 3977069 h 5781900"/>
                <a:gd name="connsiteX13-187" fmla="*/ 10051985 w 10554238"/>
                <a:gd name="connsiteY13-188" fmla="*/ 5689755 h 5781900"/>
                <a:gd name="connsiteX14-189" fmla="*/ 7062042 w 10554238"/>
                <a:gd name="connsiteY14-190" fmla="*/ 5530098 h 5781900"/>
                <a:gd name="connsiteX15-191" fmla="*/ 5407413 w 10554238"/>
                <a:gd name="connsiteY15-192" fmla="*/ 5355926 h 5781900"/>
                <a:gd name="connsiteX16-193" fmla="*/ 3172213 w 10554238"/>
                <a:gd name="connsiteY16-194" fmla="*/ 5559126 h 5781900"/>
                <a:gd name="connsiteX17-195" fmla="*/ 1880442 w 10554238"/>
                <a:gd name="connsiteY17-196" fmla="*/ 5675241 h 5781900"/>
                <a:gd name="connsiteX18-197" fmla="*/ 341928 w 10554238"/>
                <a:gd name="connsiteY18-198" fmla="*/ 5268841 h 5781900"/>
                <a:gd name="connsiteX19-199" fmla="*/ 109699 w 10554238"/>
                <a:gd name="connsiteY19-200" fmla="*/ 3730326 h 5781900"/>
                <a:gd name="connsiteX0-201" fmla="*/ 108701 w 10553240"/>
                <a:gd name="connsiteY0-202" fmla="*/ 3730326 h 5781900"/>
                <a:gd name="connsiteX1-203" fmla="*/ 181272 w 10553240"/>
                <a:gd name="connsiteY1-204" fmla="*/ 2743355 h 5781900"/>
                <a:gd name="connsiteX2-205" fmla="*/ 181272 w 10553240"/>
                <a:gd name="connsiteY2-206" fmla="*/ 2003126 h 5781900"/>
                <a:gd name="connsiteX3-207" fmla="*/ 7101 w 10553240"/>
                <a:gd name="connsiteY3-208" fmla="*/ 1181844 h 5781900"/>
                <a:gd name="connsiteX4-209" fmla="*/ 457044 w 10553240"/>
                <a:gd name="connsiteY4-210" fmla="*/ 450098 h 5781900"/>
                <a:gd name="connsiteX5-211" fmla="*/ 1705272 w 10553240"/>
                <a:gd name="connsiteY5-212" fmla="*/ 101755 h 5781900"/>
                <a:gd name="connsiteX6-213" fmla="*/ 3374415 w 10553240"/>
                <a:gd name="connsiteY6-214" fmla="*/ 290441 h 5781900"/>
                <a:gd name="connsiteX7-215" fmla="*/ 6364358 w 10553240"/>
                <a:gd name="connsiteY7-216" fmla="*/ 290441 h 5781900"/>
                <a:gd name="connsiteX8-217" fmla="*/ 8454415 w 10553240"/>
                <a:gd name="connsiteY8-218" fmla="*/ 155 h 5781900"/>
                <a:gd name="connsiteX9-219" fmla="*/ 9833272 w 10553240"/>
                <a:gd name="connsiteY9-220" fmla="*/ 333984 h 5781900"/>
                <a:gd name="connsiteX10-221" fmla="*/ 10529958 w 10553240"/>
                <a:gd name="connsiteY10-222" fmla="*/ 1596726 h 5781900"/>
                <a:gd name="connsiteX11-223" fmla="*/ 10370301 w 10553240"/>
                <a:gd name="connsiteY11-224" fmla="*/ 2903012 h 5781900"/>
                <a:gd name="connsiteX12-225" fmla="*/ 10196130 w 10553240"/>
                <a:gd name="connsiteY12-226" fmla="*/ 3977069 h 5781900"/>
                <a:gd name="connsiteX13-227" fmla="*/ 10050987 w 10553240"/>
                <a:gd name="connsiteY13-228" fmla="*/ 5689755 h 5781900"/>
                <a:gd name="connsiteX14-229" fmla="*/ 7061044 w 10553240"/>
                <a:gd name="connsiteY14-230" fmla="*/ 5530098 h 5781900"/>
                <a:gd name="connsiteX15-231" fmla="*/ 5406415 w 10553240"/>
                <a:gd name="connsiteY15-232" fmla="*/ 5355926 h 5781900"/>
                <a:gd name="connsiteX16-233" fmla="*/ 3171215 w 10553240"/>
                <a:gd name="connsiteY16-234" fmla="*/ 5559126 h 5781900"/>
                <a:gd name="connsiteX17-235" fmla="*/ 1879444 w 10553240"/>
                <a:gd name="connsiteY17-236" fmla="*/ 5675241 h 5781900"/>
                <a:gd name="connsiteX18-237" fmla="*/ 340930 w 10553240"/>
                <a:gd name="connsiteY18-238" fmla="*/ 5268841 h 5781900"/>
                <a:gd name="connsiteX19-239" fmla="*/ 108701 w 10553240"/>
                <a:gd name="connsiteY19-240" fmla="*/ 3730326 h 5781900"/>
                <a:gd name="connsiteX0-241" fmla="*/ 127881 w 10572420"/>
                <a:gd name="connsiteY0-242" fmla="*/ 3730326 h 5781900"/>
                <a:gd name="connsiteX1-243" fmla="*/ 200452 w 10572420"/>
                <a:gd name="connsiteY1-244" fmla="*/ 2743355 h 5781900"/>
                <a:gd name="connsiteX2-245" fmla="*/ 200452 w 10572420"/>
                <a:gd name="connsiteY2-246" fmla="*/ 2003126 h 5781900"/>
                <a:gd name="connsiteX3-247" fmla="*/ 26281 w 10572420"/>
                <a:gd name="connsiteY3-248" fmla="*/ 1181844 h 5781900"/>
                <a:gd name="connsiteX4-249" fmla="*/ 476224 w 10572420"/>
                <a:gd name="connsiteY4-250" fmla="*/ 450098 h 5781900"/>
                <a:gd name="connsiteX5-251" fmla="*/ 1724452 w 10572420"/>
                <a:gd name="connsiteY5-252" fmla="*/ 101755 h 5781900"/>
                <a:gd name="connsiteX6-253" fmla="*/ 3393595 w 10572420"/>
                <a:gd name="connsiteY6-254" fmla="*/ 290441 h 5781900"/>
                <a:gd name="connsiteX7-255" fmla="*/ 6383538 w 10572420"/>
                <a:gd name="connsiteY7-256" fmla="*/ 290441 h 5781900"/>
                <a:gd name="connsiteX8-257" fmla="*/ 8473595 w 10572420"/>
                <a:gd name="connsiteY8-258" fmla="*/ 155 h 5781900"/>
                <a:gd name="connsiteX9-259" fmla="*/ 9852452 w 10572420"/>
                <a:gd name="connsiteY9-260" fmla="*/ 333984 h 5781900"/>
                <a:gd name="connsiteX10-261" fmla="*/ 10549138 w 10572420"/>
                <a:gd name="connsiteY10-262" fmla="*/ 1596726 h 5781900"/>
                <a:gd name="connsiteX11-263" fmla="*/ 10389481 w 10572420"/>
                <a:gd name="connsiteY11-264" fmla="*/ 2903012 h 5781900"/>
                <a:gd name="connsiteX12-265" fmla="*/ 10215310 w 10572420"/>
                <a:gd name="connsiteY12-266" fmla="*/ 3977069 h 5781900"/>
                <a:gd name="connsiteX13-267" fmla="*/ 10070167 w 10572420"/>
                <a:gd name="connsiteY13-268" fmla="*/ 5689755 h 5781900"/>
                <a:gd name="connsiteX14-269" fmla="*/ 7080224 w 10572420"/>
                <a:gd name="connsiteY14-270" fmla="*/ 5530098 h 5781900"/>
                <a:gd name="connsiteX15-271" fmla="*/ 5425595 w 10572420"/>
                <a:gd name="connsiteY15-272" fmla="*/ 5355926 h 5781900"/>
                <a:gd name="connsiteX16-273" fmla="*/ 3190395 w 10572420"/>
                <a:gd name="connsiteY16-274" fmla="*/ 5559126 h 5781900"/>
                <a:gd name="connsiteX17-275" fmla="*/ 1898624 w 10572420"/>
                <a:gd name="connsiteY17-276" fmla="*/ 5675241 h 5781900"/>
                <a:gd name="connsiteX18-277" fmla="*/ 360110 w 10572420"/>
                <a:gd name="connsiteY18-278" fmla="*/ 5268841 h 5781900"/>
                <a:gd name="connsiteX19-279" fmla="*/ 127881 w 10572420"/>
                <a:gd name="connsiteY19-280" fmla="*/ 3730326 h 5781900"/>
                <a:gd name="connsiteX0-281" fmla="*/ 127881 w 10572420"/>
                <a:gd name="connsiteY0-282" fmla="*/ 3730326 h 5781900"/>
                <a:gd name="connsiteX1-283" fmla="*/ 200452 w 10572420"/>
                <a:gd name="connsiteY1-284" fmla="*/ 2743355 h 5781900"/>
                <a:gd name="connsiteX2-285" fmla="*/ 200452 w 10572420"/>
                <a:gd name="connsiteY2-286" fmla="*/ 2003126 h 5781900"/>
                <a:gd name="connsiteX3-287" fmla="*/ 26281 w 10572420"/>
                <a:gd name="connsiteY3-288" fmla="*/ 1181844 h 5781900"/>
                <a:gd name="connsiteX4-289" fmla="*/ 476224 w 10572420"/>
                <a:gd name="connsiteY4-290" fmla="*/ 450098 h 5781900"/>
                <a:gd name="connsiteX5-291" fmla="*/ 1724452 w 10572420"/>
                <a:gd name="connsiteY5-292" fmla="*/ 101755 h 5781900"/>
                <a:gd name="connsiteX6-293" fmla="*/ 3393595 w 10572420"/>
                <a:gd name="connsiteY6-294" fmla="*/ 290441 h 5781900"/>
                <a:gd name="connsiteX7-295" fmla="*/ 6383538 w 10572420"/>
                <a:gd name="connsiteY7-296" fmla="*/ 290441 h 5781900"/>
                <a:gd name="connsiteX8-297" fmla="*/ 8473595 w 10572420"/>
                <a:gd name="connsiteY8-298" fmla="*/ 155 h 5781900"/>
                <a:gd name="connsiteX9-299" fmla="*/ 9852452 w 10572420"/>
                <a:gd name="connsiteY9-300" fmla="*/ 333984 h 5781900"/>
                <a:gd name="connsiteX10-301" fmla="*/ 10549138 w 10572420"/>
                <a:gd name="connsiteY10-302" fmla="*/ 1596726 h 5781900"/>
                <a:gd name="connsiteX11-303" fmla="*/ 10389481 w 10572420"/>
                <a:gd name="connsiteY11-304" fmla="*/ 2903012 h 5781900"/>
                <a:gd name="connsiteX12-305" fmla="*/ 10215310 w 10572420"/>
                <a:gd name="connsiteY12-306" fmla="*/ 3977069 h 5781900"/>
                <a:gd name="connsiteX13-307" fmla="*/ 10070167 w 10572420"/>
                <a:gd name="connsiteY13-308" fmla="*/ 5689755 h 5781900"/>
                <a:gd name="connsiteX14-309" fmla="*/ 7080224 w 10572420"/>
                <a:gd name="connsiteY14-310" fmla="*/ 5530098 h 5781900"/>
                <a:gd name="connsiteX15-311" fmla="*/ 5425595 w 10572420"/>
                <a:gd name="connsiteY15-312" fmla="*/ 5355926 h 5781900"/>
                <a:gd name="connsiteX16-313" fmla="*/ 3190395 w 10572420"/>
                <a:gd name="connsiteY16-314" fmla="*/ 5559126 h 5781900"/>
                <a:gd name="connsiteX17-315" fmla="*/ 1898624 w 10572420"/>
                <a:gd name="connsiteY17-316" fmla="*/ 5675241 h 5781900"/>
                <a:gd name="connsiteX18-317" fmla="*/ 360110 w 10572420"/>
                <a:gd name="connsiteY18-318" fmla="*/ 5268841 h 5781900"/>
                <a:gd name="connsiteX19-319" fmla="*/ 127881 w 10572420"/>
                <a:gd name="connsiteY19-320" fmla="*/ 3730326 h 5781900"/>
                <a:gd name="connsiteX0-321" fmla="*/ 24518 w 10469057"/>
                <a:gd name="connsiteY0-322" fmla="*/ 3730326 h 5781900"/>
                <a:gd name="connsiteX1-323" fmla="*/ 97089 w 10469057"/>
                <a:gd name="connsiteY1-324" fmla="*/ 2743355 h 5781900"/>
                <a:gd name="connsiteX2-325" fmla="*/ 97089 w 10469057"/>
                <a:gd name="connsiteY2-326" fmla="*/ 2003126 h 5781900"/>
                <a:gd name="connsiteX3-327" fmla="*/ 372861 w 10469057"/>
                <a:gd name="connsiteY3-328" fmla="*/ 450098 h 5781900"/>
                <a:gd name="connsiteX4-329" fmla="*/ 1621089 w 10469057"/>
                <a:gd name="connsiteY4-330" fmla="*/ 101755 h 5781900"/>
                <a:gd name="connsiteX5-331" fmla="*/ 3290232 w 10469057"/>
                <a:gd name="connsiteY5-332" fmla="*/ 290441 h 5781900"/>
                <a:gd name="connsiteX6-333" fmla="*/ 6280175 w 10469057"/>
                <a:gd name="connsiteY6-334" fmla="*/ 290441 h 5781900"/>
                <a:gd name="connsiteX7-335" fmla="*/ 8370232 w 10469057"/>
                <a:gd name="connsiteY7-336" fmla="*/ 155 h 5781900"/>
                <a:gd name="connsiteX8-337" fmla="*/ 9749089 w 10469057"/>
                <a:gd name="connsiteY8-338" fmla="*/ 333984 h 5781900"/>
                <a:gd name="connsiteX9-339" fmla="*/ 10445775 w 10469057"/>
                <a:gd name="connsiteY9-340" fmla="*/ 1596726 h 5781900"/>
                <a:gd name="connsiteX10-341" fmla="*/ 10286118 w 10469057"/>
                <a:gd name="connsiteY10-342" fmla="*/ 2903012 h 5781900"/>
                <a:gd name="connsiteX11-343" fmla="*/ 10111947 w 10469057"/>
                <a:gd name="connsiteY11-344" fmla="*/ 3977069 h 5781900"/>
                <a:gd name="connsiteX12-345" fmla="*/ 9966804 w 10469057"/>
                <a:gd name="connsiteY12-346" fmla="*/ 5689755 h 5781900"/>
                <a:gd name="connsiteX13-347" fmla="*/ 6976861 w 10469057"/>
                <a:gd name="connsiteY13-348" fmla="*/ 5530098 h 5781900"/>
                <a:gd name="connsiteX14-349" fmla="*/ 5322232 w 10469057"/>
                <a:gd name="connsiteY14-350" fmla="*/ 5355926 h 5781900"/>
                <a:gd name="connsiteX15-351" fmla="*/ 3087032 w 10469057"/>
                <a:gd name="connsiteY15-352" fmla="*/ 5559126 h 5781900"/>
                <a:gd name="connsiteX16-353" fmla="*/ 1795261 w 10469057"/>
                <a:gd name="connsiteY16-354" fmla="*/ 5675241 h 5781900"/>
                <a:gd name="connsiteX17-355" fmla="*/ 256747 w 10469057"/>
                <a:gd name="connsiteY17-356" fmla="*/ 5268841 h 5781900"/>
                <a:gd name="connsiteX18-357" fmla="*/ 24518 w 10469057"/>
                <a:gd name="connsiteY18-358" fmla="*/ 3730326 h 5781900"/>
                <a:gd name="connsiteX0-359" fmla="*/ 24518 w 10469057"/>
                <a:gd name="connsiteY0-360" fmla="*/ 3730326 h 5781900"/>
                <a:gd name="connsiteX1-361" fmla="*/ 97089 w 10469057"/>
                <a:gd name="connsiteY1-362" fmla="*/ 2743355 h 5781900"/>
                <a:gd name="connsiteX2-363" fmla="*/ 97089 w 10469057"/>
                <a:gd name="connsiteY2-364" fmla="*/ 2003126 h 5781900"/>
                <a:gd name="connsiteX3-365" fmla="*/ 144180 w 10469057"/>
                <a:gd name="connsiteY3-366" fmla="*/ 848300 h 5781900"/>
                <a:gd name="connsiteX4-367" fmla="*/ 1621089 w 10469057"/>
                <a:gd name="connsiteY4-368" fmla="*/ 101755 h 5781900"/>
                <a:gd name="connsiteX5-369" fmla="*/ 3290232 w 10469057"/>
                <a:gd name="connsiteY5-370" fmla="*/ 290441 h 5781900"/>
                <a:gd name="connsiteX6-371" fmla="*/ 6280175 w 10469057"/>
                <a:gd name="connsiteY6-372" fmla="*/ 290441 h 5781900"/>
                <a:gd name="connsiteX7-373" fmla="*/ 8370232 w 10469057"/>
                <a:gd name="connsiteY7-374" fmla="*/ 155 h 5781900"/>
                <a:gd name="connsiteX8-375" fmla="*/ 9749089 w 10469057"/>
                <a:gd name="connsiteY8-376" fmla="*/ 333984 h 5781900"/>
                <a:gd name="connsiteX9-377" fmla="*/ 10445775 w 10469057"/>
                <a:gd name="connsiteY9-378" fmla="*/ 1596726 h 5781900"/>
                <a:gd name="connsiteX10-379" fmla="*/ 10286118 w 10469057"/>
                <a:gd name="connsiteY10-380" fmla="*/ 2903012 h 5781900"/>
                <a:gd name="connsiteX11-381" fmla="*/ 10111947 w 10469057"/>
                <a:gd name="connsiteY11-382" fmla="*/ 3977069 h 5781900"/>
                <a:gd name="connsiteX12-383" fmla="*/ 9966804 w 10469057"/>
                <a:gd name="connsiteY12-384" fmla="*/ 5689755 h 5781900"/>
                <a:gd name="connsiteX13-385" fmla="*/ 6976861 w 10469057"/>
                <a:gd name="connsiteY13-386" fmla="*/ 5530098 h 5781900"/>
                <a:gd name="connsiteX14-387" fmla="*/ 5322232 w 10469057"/>
                <a:gd name="connsiteY14-388" fmla="*/ 5355926 h 5781900"/>
                <a:gd name="connsiteX15-389" fmla="*/ 3087032 w 10469057"/>
                <a:gd name="connsiteY15-390" fmla="*/ 5559126 h 5781900"/>
                <a:gd name="connsiteX16-391" fmla="*/ 1795261 w 10469057"/>
                <a:gd name="connsiteY16-392" fmla="*/ 5675241 h 5781900"/>
                <a:gd name="connsiteX17-393" fmla="*/ 256747 w 10469057"/>
                <a:gd name="connsiteY17-394" fmla="*/ 5268841 h 5781900"/>
                <a:gd name="connsiteX18-395" fmla="*/ 24518 w 10469057"/>
                <a:gd name="connsiteY18-396" fmla="*/ 3730326 h 5781900"/>
                <a:gd name="connsiteX0-397" fmla="*/ 24518 w 10469057"/>
                <a:gd name="connsiteY0-398" fmla="*/ 3730326 h 5781900"/>
                <a:gd name="connsiteX1-399" fmla="*/ 97089 w 10469057"/>
                <a:gd name="connsiteY1-400" fmla="*/ 2743355 h 5781900"/>
                <a:gd name="connsiteX2-401" fmla="*/ 97089 w 10469057"/>
                <a:gd name="connsiteY2-402" fmla="*/ 2003126 h 5781900"/>
                <a:gd name="connsiteX3-403" fmla="*/ 144180 w 10469057"/>
                <a:gd name="connsiteY3-404" fmla="*/ 848300 h 5781900"/>
                <a:gd name="connsiteX4-405" fmla="*/ 1621089 w 10469057"/>
                <a:gd name="connsiteY4-406" fmla="*/ 101755 h 5781900"/>
                <a:gd name="connsiteX5-407" fmla="*/ 3290232 w 10469057"/>
                <a:gd name="connsiteY5-408" fmla="*/ 290441 h 5781900"/>
                <a:gd name="connsiteX6-409" fmla="*/ 6280175 w 10469057"/>
                <a:gd name="connsiteY6-410" fmla="*/ 290441 h 5781900"/>
                <a:gd name="connsiteX7-411" fmla="*/ 8370232 w 10469057"/>
                <a:gd name="connsiteY7-412" fmla="*/ 155 h 5781900"/>
                <a:gd name="connsiteX8-413" fmla="*/ 9749089 w 10469057"/>
                <a:gd name="connsiteY8-414" fmla="*/ 333984 h 5781900"/>
                <a:gd name="connsiteX9-415" fmla="*/ 10445775 w 10469057"/>
                <a:gd name="connsiteY9-416" fmla="*/ 1596726 h 5781900"/>
                <a:gd name="connsiteX10-417" fmla="*/ 10286118 w 10469057"/>
                <a:gd name="connsiteY10-418" fmla="*/ 2903012 h 5781900"/>
                <a:gd name="connsiteX11-419" fmla="*/ 10111947 w 10469057"/>
                <a:gd name="connsiteY11-420" fmla="*/ 3977069 h 5781900"/>
                <a:gd name="connsiteX12-421" fmla="*/ 9966804 w 10469057"/>
                <a:gd name="connsiteY12-422" fmla="*/ 5689755 h 5781900"/>
                <a:gd name="connsiteX13-423" fmla="*/ 6976861 w 10469057"/>
                <a:gd name="connsiteY13-424" fmla="*/ 5530098 h 5781900"/>
                <a:gd name="connsiteX14-425" fmla="*/ 5322232 w 10469057"/>
                <a:gd name="connsiteY14-426" fmla="*/ 5355926 h 5781900"/>
                <a:gd name="connsiteX15-427" fmla="*/ 3087032 w 10469057"/>
                <a:gd name="connsiteY15-428" fmla="*/ 5559126 h 5781900"/>
                <a:gd name="connsiteX16-429" fmla="*/ 1795261 w 10469057"/>
                <a:gd name="connsiteY16-430" fmla="*/ 5675241 h 5781900"/>
                <a:gd name="connsiteX17-431" fmla="*/ 256747 w 10469057"/>
                <a:gd name="connsiteY17-432" fmla="*/ 5268841 h 5781900"/>
                <a:gd name="connsiteX18-433" fmla="*/ 24518 w 10469057"/>
                <a:gd name="connsiteY18-434" fmla="*/ 3730326 h 5781900"/>
                <a:gd name="connsiteX0-435" fmla="*/ 24518 w 10469057"/>
                <a:gd name="connsiteY0-436" fmla="*/ 3730326 h 5781900"/>
                <a:gd name="connsiteX1-437" fmla="*/ 97089 w 10469057"/>
                <a:gd name="connsiteY1-438" fmla="*/ 2743355 h 5781900"/>
                <a:gd name="connsiteX2-439" fmla="*/ 144180 w 10469057"/>
                <a:gd name="connsiteY2-440" fmla="*/ 848300 h 5781900"/>
                <a:gd name="connsiteX3-441" fmla="*/ 1621089 w 10469057"/>
                <a:gd name="connsiteY3-442" fmla="*/ 101755 h 5781900"/>
                <a:gd name="connsiteX4-443" fmla="*/ 3290232 w 10469057"/>
                <a:gd name="connsiteY4-444" fmla="*/ 290441 h 5781900"/>
                <a:gd name="connsiteX5-445" fmla="*/ 6280175 w 10469057"/>
                <a:gd name="connsiteY5-446" fmla="*/ 290441 h 5781900"/>
                <a:gd name="connsiteX6-447" fmla="*/ 8370232 w 10469057"/>
                <a:gd name="connsiteY6-448" fmla="*/ 155 h 5781900"/>
                <a:gd name="connsiteX7-449" fmla="*/ 9749089 w 10469057"/>
                <a:gd name="connsiteY7-450" fmla="*/ 333984 h 5781900"/>
                <a:gd name="connsiteX8-451" fmla="*/ 10445775 w 10469057"/>
                <a:gd name="connsiteY8-452" fmla="*/ 1596726 h 5781900"/>
                <a:gd name="connsiteX9-453" fmla="*/ 10286118 w 10469057"/>
                <a:gd name="connsiteY9-454" fmla="*/ 2903012 h 5781900"/>
                <a:gd name="connsiteX10-455" fmla="*/ 10111947 w 10469057"/>
                <a:gd name="connsiteY10-456" fmla="*/ 3977069 h 5781900"/>
                <a:gd name="connsiteX11-457" fmla="*/ 9966804 w 10469057"/>
                <a:gd name="connsiteY11-458" fmla="*/ 5689755 h 5781900"/>
                <a:gd name="connsiteX12-459" fmla="*/ 6976861 w 10469057"/>
                <a:gd name="connsiteY12-460" fmla="*/ 5530098 h 5781900"/>
                <a:gd name="connsiteX13-461" fmla="*/ 5322232 w 10469057"/>
                <a:gd name="connsiteY13-462" fmla="*/ 5355926 h 5781900"/>
                <a:gd name="connsiteX14-463" fmla="*/ 3087032 w 10469057"/>
                <a:gd name="connsiteY14-464" fmla="*/ 5559126 h 5781900"/>
                <a:gd name="connsiteX15-465" fmla="*/ 1795261 w 10469057"/>
                <a:gd name="connsiteY15-466" fmla="*/ 5675241 h 5781900"/>
                <a:gd name="connsiteX16-467" fmla="*/ 256747 w 10469057"/>
                <a:gd name="connsiteY16-468" fmla="*/ 5268841 h 5781900"/>
                <a:gd name="connsiteX17-469" fmla="*/ 24518 w 10469057"/>
                <a:gd name="connsiteY17-470" fmla="*/ 3730326 h 5781900"/>
                <a:gd name="connsiteX0-471" fmla="*/ 505 w 10445044"/>
                <a:gd name="connsiteY0-472" fmla="*/ 3730326 h 5781900"/>
                <a:gd name="connsiteX1-473" fmla="*/ 179794 w 10445044"/>
                <a:gd name="connsiteY1-474" fmla="*/ 2807068 h 5781900"/>
                <a:gd name="connsiteX2-475" fmla="*/ 120167 w 10445044"/>
                <a:gd name="connsiteY2-476" fmla="*/ 848300 h 5781900"/>
                <a:gd name="connsiteX3-477" fmla="*/ 1597076 w 10445044"/>
                <a:gd name="connsiteY3-478" fmla="*/ 101755 h 5781900"/>
                <a:gd name="connsiteX4-479" fmla="*/ 3266219 w 10445044"/>
                <a:gd name="connsiteY4-480" fmla="*/ 290441 h 5781900"/>
                <a:gd name="connsiteX5-481" fmla="*/ 6256162 w 10445044"/>
                <a:gd name="connsiteY5-482" fmla="*/ 290441 h 5781900"/>
                <a:gd name="connsiteX6-483" fmla="*/ 8346219 w 10445044"/>
                <a:gd name="connsiteY6-484" fmla="*/ 155 h 5781900"/>
                <a:gd name="connsiteX7-485" fmla="*/ 9725076 w 10445044"/>
                <a:gd name="connsiteY7-486" fmla="*/ 333984 h 5781900"/>
                <a:gd name="connsiteX8-487" fmla="*/ 10421762 w 10445044"/>
                <a:gd name="connsiteY8-488" fmla="*/ 1596726 h 5781900"/>
                <a:gd name="connsiteX9-489" fmla="*/ 10262105 w 10445044"/>
                <a:gd name="connsiteY9-490" fmla="*/ 2903012 h 5781900"/>
                <a:gd name="connsiteX10-491" fmla="*/ 10087934 w 10445044"/>
                <a:gd name="connsiteY10-492" fmla="*/ 3977069 h 5781900"/>
                <a:gd name="connsiteX11-493" fmla="*/ 9942791 w 10445044"/>
                <a:gd name="connsiteY11-494" fmla="*/ 5689755 h 5781900"/>
                <a:gd name="connsiteX12-495" fmla="*/ 6952848 w 10445044"/>
                <a:gd name="connsiteY12-496" fmla="*/ 5530098 h 5781900"/>
                <a:gd name="connsiteX13-497" fmla="*/ 5298219 w 10445044"/>
                <a:gd name="connsiteY13-498" fmla="*/ 5355926 h 5781900"/>
                <a:gd name="connsiteX14-499" fmla="*/ 3063019 w 10445044"/>
                <a:gd name="connsiteY14-500" fmla="*/ 5559126 h 5781900"/>
                <a:gd name="connsiteX15-501" fmla="*/ 1771248 w 10445044"/>
                <a:gd name="connsiteY15-502" fmla="*/ 5675241 h 5781900"/>
                <a:gd name="connsiteX16-503" fmla="*/ 232734 w 10445044"/>
                <a:gd name="connsiteY16-504" fmla="*/ 5268841 h 5781900"/>
                <a:gd name="connsiteX17-505" fmla="*/ 505 w 10445044"/>
                <a:gd name="connsiteY17-506" fmla="*/ 3730326 h 5781900"/>
                <a:gd name="connsiteX0-507" fmla="*/ 505 w 10445044"/>
                <a:gd name="connsiteY0-508" fmla="*/ 3730326 h 5781900"/>
                <a:gd name="connsiteX1-509" fmla="*/ 179794 w 10445044"/>
                <a:gd name="connsiteY1-510" fmla="*/ 2807068 h 5781900"/>
                <a:gd name="connsiteX2-511" fmla="*/ 150658 w 10445044"/>
                <a:gd name="connsiteY2-512" fmla="*/ 848300 h 5781900"/>
                <a:gd name="connsiteX3-513" fmla="*/ 1597076 w 10445044"/>
                <a:gd name="connsiteY3-514" fmla="*/ 101755 h 5781900"/>
                <a:gd name="connsiteX4-515" fmla="*/ 3266219 w 10445044"/>
                <a:gd name="connsiteY4-516" fmla="*/ 290441 h 5781900"/>
                <a:gd name="connsiteX5-517" fmla="*/ 6256162 w 10445044"/>
                <a:gd name="connsiteY5-518" fmla="*/ 290441 h 5781900"/>
                <a:gd name="connsiteX6-519" fmla="*/ 8346219 w 10445044"/>
                <a:gd name="connsiteY6-520" fmla="*/ 155 h 5781900"/>
                <a:gd name="connsiteX7-521" fmla="*/ 9725076 w 10445044"/>
                <a:gd name="connsiteY7-522" fmla="*/ 333984 h 5781900"/>
                <a:gd name="connsiteX8-523" fmla="*/ 10421762 w 10445044"/>
                <a:gd name="connsiteY8-524" fmla="*/ 1596726 h 5781900"/>
                <a:gd name="connsiteX9-525" fmla="*/ 10262105 w 10445044"/>
                <a:gd name="connsiteY9-526" fmla="*/ 2903012 h 5781900"/>
                <a:gd name="connsiteX10-527" fmla="*/ 10087934 w 10445044"/>
                <a:gd name="connsiteY10-528" fmla="*/ 3977069 h 5781900"/>
                <a:gd name="connsiteX11-529" fmla="*/ 9942791 w 10445044"/>
                <a:gd name="connsiteY11-530" fmla="*/ 5689755 h 5781900"/>
                <a:gd name="connsiteX12-531" fmla="*/ 6952848 w 10445044"/>
                <a:gd name="connsiteY12-532" fmla="*/ 5530098 h 5781900"/>
                <a:gd name="connsiteX13-533" fmla="*/ 5298219 w 10445044"/>
                <a:gd name="connsiteY13-534" fmla="*/ 5355926 h 5781900"/>
                <a:gd name="connsiteX14-535" fmla="*/ 3063019 w 10445044"/>
                <a:gd name="connsiteY14-536" fmla="*/ 5559126 h 5781900"/>
                <a:gd name="connsiteX15-537" fmla="*/ 1771248 w 10445044"/>
                <a:gd name="connsiteY15-538" fmla="*/ 5675241 h 5781900"/>
                <a:gd name="connsiteX16-539" fmla="*/ 232734 w 10445044"/>
                <a:gd name="connsiteY16-540" fmla="*/ 5268841 h 5781900"/>
                <a:gd name="connsiteX17-541" fmla="*/ 505 w 10445044"/>
                <a:gd name="connsiteY17-542" fmla="*/ 3730326 h 5781900"/>
                <a:gd name="connsiteX0-543" fmla="*/ 182758 w 10395068"/>
                <a:gd name="connsiteY0-544" fmla="*/ 5268841 h 5781900"/>
                <a:gd name="connsiteX1-545" fmla="*/ 129818 w 10395068"/>
                <a:gd name="connsiteY1-546" fmla="*/ 2807068 h 5781900"/>
                <a:gd name="connsiteX2-547" fmla="*/ 100682 w 10395068"/>
                <a:gd name="connsiteY2-548" fmla="*/ 848300 h 5781900"/>
                <a:gd name="connsiteX3-549" fmla="*/ 1547100 w 10395068"/>
                <a:gd name="connsiteY3-550" fmla="*/ 101755 h 5781900"/>
                <a:gd name="connsiteX4-551" fmla="*/ 3216243 w 10395068"/>
                <a:gd name="connsiteY4-552" fmla="*/ 290441 h 5781900"/>
                <a:gd name="connsiteX5-553" fmla="*/ 6206186 w 10395068"/>
                <a:gd name="connsiteY5-554" fmla="*/ 290441 h 5781900"/>
                <a:gd name="connsiteX6-555" fmla="*/ 8296243 w 10395068"/>
                <a:gd name="connsiteY6-556" fmla="*/ 155 h 5781900"/>
                <a:gd name="connsiteX7-557" fmla="*/ 9675100 w 10395068"/>
                <a:gd name="connsiteY7-558" fmla="*/ 333984 h 5781900"/>
                <a:gd name="connsiteX8-559" fmla="*/ 10371786 w 10395068"/>
                <a:gd name="connsiteY8-560" fmla="*/ 1596726 h 5781900"/>
                <a:gd name="connsiteX9-561" fmla="*/ 10212129 w 10395068"/>
                <a:gd name="connsiteY9-562" fmla="*/ 2903012 h 5781900"/>
                <a:gd name="connsiteX10-563" fmla="*/ 10037958 w 10395068"/>
                <a:gd name="connsiteY10-564" fmla="*/ 3977069 h 5781900"/>
                <a:gd name="connsiteX11-565" fmla="*/ 9892815 w 10395068"/>
                <a:gd name="connsiteY11-566" fmla="*/ 5689755 h 5781900"/>
                <a:gd name="connsiteX12-567" fmla="*/ 6902872 w 10395068"/>
                <a:gd name="connsiteY12-568" fmla="*/ 5530098 h 5781900"/>
                <a:gd name="connsiteX13-569" fmla="*/ 5248243 w 10395068"/>
                <a:gd name="connsiteY13-570" fmla="*/ 5355926 h 5781900"/>
                <a:gd name="connsiteX14-571" fmla="*/ 3013043 w 10395068"/>
                <a:gd name="connsiteY14-572" fmla="*/ 5559126 h 5781900"/>
                <a:gd name="connsiteX15-573" fmla="*/ 1721272 w 10395068"/>
                <a:gd name="connsiteY15-574" fmla="*/ 5675241 h 5781900"/>
                <a:gd name="connsiteX16-575" fmla="*/ 182758 w 10395068"/>
                <a:gd name="connsiteY16-576" fmla="*/ 5268841 h 5781900"/>
                <a:gd name="connsiteX0-577" fmla="*/ 166990 w 10394547"/>
                <a:gd name="connsiteY0-578" fmla="*/ 5157345 h 5781900"/>
                <a:gd name="connsiteX1-579" fmla="*/ 129297 w 10394547"/>
                <a:gd name="connsiteY1-580" fmla="*/ 2807068 h 5781900"/>
                <a:gd name="connsiteX2-581" fmla="*/ 100161 w 10394547"/>
                <a:gd name="connsiteY2-582" fmla="*/ 848300 h 5781900"/>
                <a:gd name="connsiteX3-583" fmla="*/ 1546579 w 10394547"/>
                <a:gd name="connsiteY3-584" fmla="*/ 101755 h 5781900"/>
                <a:gd name="connsiteX4-585" fmla="*/ 3215722 w 10394547"/>
                <a:gd name="connsiteY4-586" fmla="*/ 290441 h 5781900"/>
                <a:gd name="connsiteX5-587" fmla="*/ 6205665 w 10394547"/>
                <a:gd name="connsiteY5-588" fmla="*/ 290441 h 5781900"/>
                <a:gd name="connsiteX6-589" fmla="*/ 8295722 w 10394547"/>
                <a:gd name="connsiteY6-590" fmla="*/ 155 h 5781900"/>
                <a:gd name="connsiteX7-591" fmla="*/ 9674579 w 10394547"/>
                <a:gd name="connsiteY7-592" fmla="*/ 333984 h 5781900"/>
                <a:gd name="connsiteX8-593" fmla="*/ 10371265 w 10394547"/>
                <a:gd name="connsiteY8-594" fmla="*/ 1596726 h 5781900"/>
                <a:gd name="connsiteX9-595" fmla="*/ 10211608 w 10394547"/>
                <a:gd name="connsiteY9-596" fmla="*/ 2903012 h 5781900"/>
                <a:gd name="connsiteX10-597" fmla="*/ 10037437 w 10394547"/>
                <a:gd name="connsiteY10-598" fmla="*/ 3977069 h 5781900"/>
                <a:gd name="connsiteX11-599" fmla="*/ 9892294 w 10394547"/>
                <a:gd name="connsiteY11-600" fmla="*/ 5689755 h 5781900"/>
                <a:gd name="connsiteX12-601" fmla="*/ 6902351 w 10394547"/>
                <a:gd name="connsiteY12-602" fmla="*/ 5530098 h 5781900"/>
                <a:gd name="connsiteX13-603" fmla="*/ 5247722 w 10394547"/>
                <a:gd name="connsiteY13-604" fmla="*/ 5355926 h 5781900"/>
                <a:gd name="connsiteX14-605" fmla="*/ 3012522 w 10394547"/>
                <a:gd name="connsiteY14-606" fmla="*/ 5559126 h 5781900"/>
                <a:gd name="connsiteX15-607" fmla="*/ 1720751 w 10394547"/>
                <a:gd name="connsiteY15-608" fmla="*/ 5675241 h 5781900"/>
                <a:gd name="connsiteX16-609" fmla="*/ 166990 w 10394547"/>
                <a:gd name="connsiteY16-610" fmla="*/ 5157345 h 5781900"/>
                <a:gd name="connsiteX0-611" fmla="*/ 172974 w 10400531"/>
                <a:gd name="connsiteY0-612" fmla="*/ 5157345 h 5781900"/>
                <a:gd name="connsiteX1-613" fmla="*/ 135281 w 10400531"/>
                <a:gd name="connsiteY1-614" fmla="*/ 2807068 h 5781900"/>
                <a:gd name="connsiteX2-615" fmla="*/ 106145 w 10400531"/>
                <a:gd name="connsiteY2-616" fmla="*/ 848300 h 5781900"/>
                <a:gd name="connsiteX3-617" fmla="*/ 1552563 w 10400531"/>
                <a:gd name="connsiteY3-618" fmla="*/ 101755 h 5781900"/>
                <a:gd name="connsiteX4-619" fmla="*/ 3221706 w 10400531"/>
                <a:gd name="connsiteY4-620" fmla="*/ 290441 h 5781900"/>
                <a:gd name="connsiteX5-621" fmla="*/ 6211649 w 10400531"/>
                <a:gd name="connsiteY5-622" fmla="*/ 290441 h 5781900"/>
                <a:gd name="connsiteX6-623" fmla="*/ 8301706 w 10400531"/>
                <a:gd name="connsiteY6-624" fmla="*/ 155 h 5781900"/>
                <a:gd name="connsiteX7-625" fmla="*/ 9680563 w 10400531"/>
                <a:gd name="connsiteY7-626" fmla="*/ 333984 h 5781900"/>
                <a:gd name="connsiteX8-627" fmla="*/ 10377249 w 10400531"/>
                <a:gd name="connsiteY8-628" fmla="*/ 1596726 h 5781900"/>
                <a:gd name="connsiteX9-629" fmla="*/ 10217592 w 10400531"/>
                <a:gd name="connsiteY9-630" fmla="*/ 2903012 h 5781900"/>
                <a:gd name="connsiteX10-631" fmla="*/ 10043421 w 10400531"/>
                <a:gd name="connsiteY10-632" fmla="*/ 3977069 h 5781900"/>
                <a:gd name="connsiteX11-633" fmla="*/ 9898278 w 10400531"/>
                <a:gd name="connsiteY11-634" fmla="*/ 5689755 h 5781900"/>
                <a:gd name="connsiteX12-635" fmla="*/ 6908335 w 10400531"/>
                <a:gd name="connsiteY12-636" fmla="*/ 5530098 h 5781900"/>
                <a:gd name="connsiteX13-637" fmla="*/ 5253706 w 10400531"/>
                <a:gd name="connsiteY13-638" fmla="*/ 5355926 h 5781900"/>
                <a:gd name="connsiteX14-639" fmla="*/ 3018506 w 10400531"/>
                <a:gd name="connsiteY14-640" fmla="*/ 5559126 h 5781900"/>
                <a:gd name="connsiteX15-641" fmla="*/ 1726735 w 10400531"/>
                <a:gd name="connsiteY15-642" fmla="*/ 5675241 h 5781900"/>
                <a:gd name="connsiteX16-643" fmla="*/ 172974 w 10400531"/>
                <a:gd name="connsiteY16-644" fmla="*/ 5157345 h 5781900"/>
                <a:gd name="connsiteX0-645" fmla="*/ 221145 w 10448702"/>
                <a:gd name="connsiteY0-646" fmla="*/ 5157345 h 5781900"/>
                <a:gd name="connsiteX1-647" fmla="*/ 183452 w 10448702"/>
                <a:gd name="connsiteY1-648" fmla="*/ 2807068 h 5781900"/>
                <a:gd name="connsiteX2-649" fmla="*/ 154316 w 10448702"/>
                <a:gd name="connsiteY2-650" fmla="*/ 848300 h 5781900"/>
                <a:gd name="connsiteX3-651" fmla="*/ 1600734 w 10448702"/>
                <a:gd name="connsiteY3-652" fmla="*/ 101755 h 5781900"/>
                <a:gd name="connsiteX4-653" fmla="*/ 3269877 w 10448702"/>
                <a:gd name="connsiteY4-654" fmla="*/ 290441 h 5781900"/>
                <a:gd name="connsiteX5-655" fmla="*/ 6259820 w 10448702"/>
                <a:gd name="connsiteY5-656" fmla="*/ 290441 h 5781900"/>
                <a:gd name="connsiteX6-657" fmla="*/ 8349877 w 10448702"/>
                <a:gd name="connsiteY6-658" fmla="*/ 155 h 5781900"/>
                <a:gd name="connsiteX7-659" fmla="*/ 9728734 w 10448702"/>
                <a:gd name="connsiteY7-660" fmla="*/ 333984 h 5781900"/>
                <a:gd name="connsiteX8-661" fmla="*/ 10425420 w 10448702"/>
                <a:gd name="connsiteY8-662" fmla="*/ 1596726 h 5781900"/>
                <a:gd name="connsiteX9-663" fmla="*/ 10265763 w 10448702"/>
                <a:gd name="connsiteY9-664" fmla="*/ 2903012 h 5781900"/>
                <a:gd name="connsiteX10-665" fmla="*/ 10091592 w 10448702"/>
                <a:gd name="connsiteY10-666" fmla="*/ 3977069 h 5781900"/>
                <a:gd name="connsiteX11-667" fmla="*/ 9946449 w 10448702"/>
                <a:gd name="connsiteY11-668" fmla="*/ 5689755 h 5781900"/>
                <a:gd name="connsiteX12-669" fmla="*/ 6956506 w 10448702"/>
                <a:gd name="connsiteY12-670" fmla="*/ 5530098 h 5781900"/>
                <a:gd name="connsiteX13-671" fmla="*/ 5301877 w 10448702"/>
                <a:gd name="connsiteY13-672" fmla="*/ 5355926 h 5781900"/>
                <a:gd name="connsiteX14-673" fmla="*/ 3066677 w 10448702"/>
                <a:gd name="connsiteY14-674" fmla="*/ 5559126 h 5781900"/>
                <a:gd name="connsiteX15-675" fmla="*/ 221145 w 10448702"/>
                <a:gd name="connsiteY15-676" fmla="*/ 5157345 h 5781900"/>
                <a:gd name="connsiteX0-677" fmla="*/ 356458 w 10401070"/>
                <a:gd name="connsiteY0-678" fmla="*/ 5396267 h 5781900"/>
                <a:gd name="connsiteX1-679" fmla="*/ 135820 w 10401070"/>
                <a:gd name="connsiteY1-680" fmla="*/ 2807068 h 5781900"/>
                <a:gd name="connsiteX2-681" fmla="*/ 106684 w 10401070"/>
                <a:gd name="connsiteY2-682" fmla="*/ 848300 h 5781900"/>
                <a:gd name="connsiteX3-683" fmla="*/ 1553102 w 10401070"/>
                <a:gd name="connsiteY3-684" fmla="*/ 101755 h 5781900"/>
                <a:gd name="connsiteX4-685" fmla="*/ 3222245 w 10401070"/>
                <a:gd name="connsiteY4-686" fmla="*/ 290441 h 5781900"/>
                <a:gd name="connsiteX5-687" fmla="*/ 6212188 w 10401070"/>
                <a:gd name="connsiteY5-688" fmla="*/ 290441 h 5781900"/>
                <a:gd name="connsiteX6-689" fmla="*/ 8302245 w 10401070"/>
                <a:gd name="connsiteY6-690" fmla="*/ 155 h 5781900"/>
                <a:gd name="connsiteX7-691" fmla="*/ 9681102 w 10401070"/>
                <a:gd name="connsiteY7-692" fmla="*/ 333984 h 5781900"/>
                <a:gd name="connsiteX8-693" fmla="*/ 10377788 w 10401070"/>
                <a:gd name="connsiteY8-694" fmla="*/ 1596726 h 5781900"/>
                <a:gd name="connsiteX9-695" fmla="*/ 10218131 w 10401070"/>
                <a:gd name="connsiteY9-696" fmla="*/ 2903012 h 5781900"/>
                <a:gd name="connsiteX10-697" fmla="*/ 10043960 w 10401070"/>
                <a:gd name="connsiteY10-698" fmla="*/ 3977069 h 5781900"/>
                <a:gd name="connsiteX11-699" fmla="*/ 9898817 w 10401070"/>
                <a:gd name="connsiteY11-700" fmla="*/ 5689755 h 5781900"/>
                <a:gd name="connsiteX12-701" fmla="*/ 6908874 w 10401070"/>
                <a:gd name="connsiteY12-702" fmla="*/ 5530098 h 5781900"/>
                <a:gd name="connsiteX13-703" fmla="*/ 5254245 w 10401070"/>
                <a:gd name="connsiteY13-704" fmla="*/ 5355926 h 5781900"/>
                <a:gd name="connsiteX14-705" fmla="*/ 3019045 w 10401070"/>
                <a:gd name="connsiteY14-706" fmla="*/ 5559126 h 5781900"/>
                <a:gd name="connsiteX15-707" fmla="*/ 356458 w 10401070"/>
                <a:gd name="connsiteY15-708" fmla="*/ 5396267 h 5781900"/>
                <a:gd name="connsiteX0-709" fmla="*/ 356458 w 10401070"/>
                <a:gd name="connsiteY0-710" fmla="*/ 5396267 h 5781900"/>
                <a:gd name="connsiteX1-711" fmla="*/ 135820 w 10401070"/>
                <a:gd name="connsiteY1-712" fmla="*/ 2807068 h 5781900"/>
                <a:gd name="connsiteX2-713" fmla="*/ 106684 w 10401070"/>
                <a:gd name="connsiteY2-714" fmla="*/ 848300 h 5781900"/>
                <a:gd name="connsiteX3-715" fmla="*/ 1553102 w 10401070"/>
                <a:gd name="connsiteY3-716" fmla="*/ 101755 h 5781900"/>
                <a:gd name="connsiteX4-717" fmla="*/ 3222245 w 10401070"/>
                <a:gd name="connsiteY4-718" fmla="*/ 290441 h 5781900"/>
                <a:gd name="connsiteX5-719" fmla="*/ 6212188 w 10401070"/>
                <a:gd name="connsiteY5-720" fmla="*/ 290441 h 5781900"/>
                <a:gd name="connsiteX6-721" fmla="*/ 8302245 w 10401070"/>
                <a:gd name="connsiteY6-722" fmla="*/ 155 h 5781900"/>
                <a:gd name="connsiteX7-723" fmla="*/ 9681102 w 10401070"/>
                <a:gd name="connsiteY7-724" fmla="*/ 333984 h 5781900"/>
                <a:gd name="connsiteX8-725" fmla="*/ 10377788 w 10401070"/>
                <a:gd name="connsiteY8-726" fmla="*/ 1596726 h 5781900"/>
                <a:gd name="connsiteX9-727" fmla="*/ 10218131 w 10401070"/>
                <a:gd name="connsiteY9-728" fmla="*/ 2903012 h 5781900"/>
                <a:gd name="connsiteX10-729" fmla="*/ 10043960 w 10401070"/>
                <a:gd name="connsiteY10-730" fmla="*/ 3977069 h 5781900"/>
                <a:gd name="connsiteX11-731" fmla="*/ 9898817 w 10401070"/>
                <a:gd name="connsiteY11-732" fmla="*/ 5689755 h 5781900"/>
                <a:gd name="connsiteX12-733" fmla="*/ 6908874 w 10401070"/>
                <a:gd name="connsiteY12-734" fmla="*/ 5530098 h 5781900"/>
                <a:gd name="connsiteX13-735" fmla="*/ 5254245 w 10401070"/>
                <a:gd name="connsiteY13-736" fmla="*/ 5355926 h 5781900"/>
                <a:gd name="connsiteX14-737" fmla="*/ 3019045 w 10401070"/>
                <a:gd name="connsiteY14-738" fmla="*/ 5559126 h 5781900"/>
                <a:gd name="connsiteX15-739" fmla="*/ 356458 w 10401070"/>
                <a:gd name="connsiteY15-740" fmla="*/ 5396267 h 578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</a:cxnLst>
              <a:rect l="l" t="t" r="r" b="b"/>
              <a:pathLst>
                <a:path w="10401070" h="5781900">
                  <a:moveTo>
                    <a:pt x="356458" y="5396267"/>
                  </a:moveTo>
                  <a:cubicBezTo>
                    <a:pt x="-124079" y="4937591"/>
                    <a:pt x="177449" y="3565062"/>
                    <a:pt x="135820" y="2807068"/>
                  </a:cubicBezTo>
                  <a:cubicBezTo>
                    <a:pt x="94191" y="2049074"/>
                    <a:pt x="-129530" y="1299185"/>
                    <a:pt x="106684" y="848300"/>
                  </a:cubicBezTo>
                  <a:cubicBezTo>
                    <a:pt x="342898" y="397415"/>
                    <a:pt x="1033842" y="194732"/>
                    <a:pt x="1553102" y="101755"/>
                  </a:cubicBezTo>
                  <a:cubicBezTo>
                    <a:pt x="2072362" y="8779"/>
                    <a:pt x="2445731" y="258993"/>
                    <a:pt x="3222245" y="290441"/>
                  </a:cubicBezTo>
                  <a:cubicBezTo>
                    <a:pt x="3998759" y="321889"/>
                    <a:pt x="5365521" y="338822"/>
                    <a:pt x="6212188" y="290441"/>
                  </a:cubicBezTo>
                  <a:cubicBezTo>
                    <a:pt x="7058855" y="242060"/>
                    <a:pt x="7724093" y="-7102"/>
                    <a:pt x="8302245" y="155"/>
                  </a:cubicBezTo>
                  <a:cubicBezTo>
                    <a:pt x="8880397" y="7412"/>
                    <a:pt x="9335178" y="67889"/>
                    <a:pt x="9681102" y="333984"/>
                  </a:cubicBezTo>
                  <a:cubicBezTo>
                    <a:pt x="10027026" y="600079"/>
                    <a:pt x="10288283" y="1168555"/>
                    <a:pt x="10377788" y="1596726"/>
                  </a:cubicBezTo>
                  <a:cubicBezTo>
                    <a:pt x="10467293" y="2024897"/>
                    <a:pt x="10273769" y="2506288"/>
                    <a:pt x="10218131" y="2903012"/>
                  </a:cubicBezTo>
                  <a:cubicBezTo>
                    <a:pt x="10162493" y="3299736"/>
                    <a:pt x="10097179" y="3512612"/>
                    <a:pt x="10043960" y="3977069"/>
                  </a:cubicBezTo>
                  <a:cubicBezTo>
                    <a:pt x="9990741" y="4441526"/>
                    <a:pt x="10421331" y="5430917"/>
                    <a:pt x="9898817" y="5689755"/>
                  </a:cubicBezTo>
                  <a:cubicBezTo>
                    <a:pt x="9376303" y="5948593"/>
                    <a:pt x="7682969" y="5585736"/>
                    <a:pt x="6908874" y="5530098"/>
                  </a:cubicBezTo>
                  <a:cubicBezTo>
                    <a:pt x="6134779" y="5474460"/>
                    <a:pt x="5902550" y="5351088"/>
                    <a:pt x="5254245" y="5355926"/>
                  </a:cubicBezTo>
                  <a:cubicBezTo>
                    <a:pt x="4605940" y="5360764"/>
                    <a:pt x="3835343" y="5552403"/>
                    <a:pt x="3019045" y="5559126"/>
                  </a:cubicBezTo>
                  <a:cubicBezTo>
                    <a:pt x="2202747" y="5565849"/>
                    <a:pt x="1218131" y="5759375"/>
                    <a:pt x="356458" y="539626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9" name="图片 2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38555" y="4479232"/>
            <a:ext cx="6419879" cy="2436054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2152259" y="1608043"/>
            <a:ext cx="79251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48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 cũng có điểm mạnh, chúng ta cần phát huy và nhân lên điểm mạnh của mình</a:t>
            </a:r>
            <a:r>
              <a:rPr lang="en-US" sz="48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>
            <a:fillRect/>
          </a:stretch>
        </p:blipFill>
        <p:spPr>
          <a:xfrm>
            <a:off x="-27500" y="106014"/>
            <a:ext cx="12247000" cy="675198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050" y="-538355"/>
            <a:ext cx="4007959" cy="729034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7180" y="687997"/>
            <a:ext cx="6650182" cy="332509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33" y="2754422"/>
            <a:ext cx="1858311" cy="37407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104" y="4396690"/>
            <a:ext cx="2706831" cy="261929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143" y="-370517"/>
            <a:ext cx="4163807" cy="211702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546" y="1395745"/>
            <a:ext cx="2706831" cy="15482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73" y="438899"/>
            <a:ext cx="7559055" cy="641910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63091" y="-795192"/>
            <a:ext cx="4007959" cy="72903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93813" y="1094843"/>
            <a:ext cx="4261473" cy="34872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282575"/>
            <a:ext cx="7419975" cy="726249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2021205" y="3453765"/>
            <a:ext cx="4503420" cy="1321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6393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1.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Khám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phá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điểm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mạnh</a:t>
            </a:r>
            <a:r>
              <a:rPr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, </a:t>
            </a:r>
            <a:r>
              <a:rPr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điểm</a:t>
            </a:r>
            <a:r>
              <a:rPr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yếu</a:t>
            </a:r>
            <a:r>
              <a:rPr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của</a:t>
            </a:r>
            <a:r>
              <a:rPr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bản</a:t>
            </a:r>
            <a:r>
              <a:rPr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thân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953" y="672400"/>
            <a:ext cx="4769964" cy="62299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867026" y="771524"/>
            <a:ext cx="6019800" cy="695326"/>
            <a:chOff x="1235349" y="1059875"/>
            <a:chExt cx="6778265" cy="740976"/>
          </a:xfrm>
        </p:grpSpPr>
        <p:sp>
          <p:nvSpPr>
            <p:cNvPr id="22" name="矩形 10"/>
            <p:cNvSpPr/>
            <p:nvPr/>
          </p:nvSpPr>
          <p:spPr>
            <a:xfrm>
              <a:off x="1235349" y="1059875"/>
              <a:ext cx="6778265" cy="740976"/>
            </a:xfrm>
            <a:custGeom>
              <a:avLst/>
              <a:gdLst>
                <a:gd name="connsiteX0" fmla="*/ 0 w 4114800"/>
                <a:gd name="connsiteY0" fmla="*/ 0 h 1381125"/>
                <a:gd name="connsiteX1" fmla="*/ 644652 w 4114800"/>
                <a:gd name="connsiteY1" fmla="*/ 0 h 1381125"/>
                <a:gd name="connsiteX2" fmla="*/ 1207008 w 4114800"/>
                <a:gd name="connsiteY2" fmla="*/ 0 h 1381125"/>
                <a:gd name="connsiteX3" fmla="*/ 1975104 w 4114800"/>
                <a:gd name="connsiteY3" fmla="*/ 0 h 1381125"/>
                <a:gd name="connsiteX4" fmla="*/ 2619756 w 4114800"/>
                <a:gd name="connsiteY4" fmla="*/ 0 h 1381125"/>
                <a:gd name="connsiteX5" fmla="*/ 3264408 w 4114800"/>
                <a:gd name="connsiteY5" fmla="*/ 0 h 1381125"/>
                <a:gd name="connsiteX6" fmla="*/ 4114800 w 4114800"/>
                <a:gd name="connsiteY6" fmla="*/ 0 h 1381125"/>
                <a:gd name="connsiteX7" fmla="*/ 4114800 w 4114800"/>
                <a:gd name="connsiteY7" fmla="*/ 662940 h 1381125"/>
                <a:gd name="connsiteX8" fmla="*/ 4114800 w 4114800"/>
                <a:gd name="connsiteY8" fmla="*/ 1381125 h 1381125"/>
                <a:gd name="connsiteX9" fmla="*/ 3511296 w 4114800"/>
                <a:gd name="connsiteY9" fmla="*/ 1381125 h 1381125"/>
                <a:gd name="connsiteX10" fmla="*/ 2825496 w 4114800"/>
                <a:gd name="connsiteY10" fmla="*/ 1381125 h 1381125"/>
                <a:gd name="connsiteX11" fmla="*/ 2139696 w 4114800"/>
                <a:gd name="connsiteY11" fmla="*/ 1381125 h 1381125"/>
                <a:gd name="connsiteX12" fmla="*/ 1495044 w 4114800"/>
                <a:gd name="connsiteY12" fmla="*/ 1381125 h 1381125"/>
                <a:gd name="connsiteX13" fmla="*/ 726948 w 4114800"/>
                <a:gd name="connsiteY13" fmla="*/ 1381125 h 1381125"/>
                <a:gd name="connsiteX14" fmla="*/ 0 w 4114800"/>
                <a:gd name="connsiteY14" fmla="*/ 1381125 h 1381125"/>
                <a:gd name="connsiteX15" fmla="*/ 0 w 4114800"/>
                <a:gd name="connsiteY15" fmla="*/ 718185 h 1381125"/>
                <a:gd name="connsiteX16" fmla="*/ 0 w 4114800"/>
                <a:gd name="connsiteY16" fmla="*/ 0 h 138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114800" h="1381125" extrusionOk="0">
                  <a:moveTo>
                    <a:pt x="0" y="0"/>
                  </a:moveTo>
                  <a:cubicBezTo>
                    <a:pt x="276109" y="5266"/>
                    <a:pt x="325589" y="-19584"/>
                    <a:pt x="644652" y="0"/>
                  </a:cubicBezTo>
                  <a:cubicBezTo>
                    <a:pt x="963715" y="19584"/>
                    <a:pt x="1064991" y="6066"/>
                    <a:pt x="1207008" y="0"/>
                  </a:cubicBezTo>
                  <a:cubicBezTo>
                    <a:pt x="1349025" y="-6066"/>
                    <a:pt x="1791724" y="14506"/>
                    <a:pt x="1975104" y="0"/>
                  </a:cubicBezTo>
                  <a:cubicBezTo>
                    <a:pt x="2158484" y="-14506"/>
                    <a:pt x="2397469" y="20822"/>
                    <a:pt x="2619756" y="0"/>
                  </a:cubicBezTo>
                  <a:cubicBezTo>
                    <a:pt x="2842043" y="-20822"/>
                    <a:pt x="2992157" y="20388"/>
                    <a:pt x="3264408" y="0"/>
                  </a:cubicBezTo>
                  <a:cubicBezTo>
                    <a:pt x="3536659" y="-20388"/>
                    <a:pt x="3855620" y="38211"/>
                    <a:pt x="4114800" y="0"/>
                  </a:cubicBezTo>
                  <a:cubicBezTo>
                    <a:pt x="4138362" y="299779"/>
                    <a:pt x="4106054" y="343833"/>
                    <a:pt x="4114800" y="662940"/>
                  </a:cubicBezTo>
                  <a:cubicBezTo>
                    <a:pt x="4123546" y="982047"/>
                    <a:pt x="4104629" y="1100717"/>
                    <a:pt x="4114800" y="1381125"/>
                  </a:cubicBezTo>
                  <a:cubicBezTo>
                    <a:pt x="3910496" y="1396864"/>
                    <a:pt x="3633718" y="1365550"/>
                    <a:pt x="3511296" y="1381125"/>
                  </a:cubicBezTo>
                  <a:cubicBezTo>
                    <a:pt x="3388874" y="1396700"/>
                    <a:pt x="3096389" y="1387417"/>
                    <a:pt x="2825496" y="1381125"/>
                  </a:cubicBezTo>
                  <a:cubicBezTo>
                    <a:pt x="2554603" y="1374833"/>
                    <a:pt x="2326241" y="1375081"/>
                    <a:pt x="2139696" y="1381125"/>
                  </a:cubicBezTo>
                  <a:cubicBezTo>
                    <a:pt x="1953151" y="1387169"/>
                    <a:pt x="1781266" y="1384626"/>
                    <a:pt x="1495044" y="1381125"/>
                  </a:cubicBezTo>
                  <a:cubicBezTo>
                    <a:pt x="1208822" y="1377624"/>
                    <a:pt x="1045232" y="1402451"/>
                    <a:pt x="726948" y="1381125"/>
                  </a:cubicBezTo>
                  <a:cubicBezTo>
                    <a:pt x="408664" y="1359799"/>
                    <a:pt x="350959" y="1374381"/>
                    <a:pt x="0" y="1381125"/>
                  </a:cubicBezTo>
                  <a:cubicBezTo>
                    <a:pt x="-28690" y="1065020"/>
                    <a:pt x="-5765" y="860041"/>
                    <a:pt x="0" y="718185"/>
                  </a:cubicBezTo>
                  <a:cubicBezTo>
                    <a:pt x="5765" y="576329"/>
                    <a:pt x="-20511" y="151182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FF0066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字魂64号-萌趣软糖体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459631" y="1126309"/>
              <a:ext cx="6410692" cy="330368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nl-NL" sz="32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Quan sát tranh và trả lời câu hỏi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737" y="2085976"/>
            <a:ext cx="6270288" cy="2971800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6705599" y="1904361"/>
            <a:ext cx="4758123" cy="1153164"/>
            <a:chOff x="903320" y="1985272"/>
            <a:chExt cx="4290531" cy="1911278"/>
          </a:xfrm>
        </p:grpSpPr>
        <p:sp>
          <p:nvSpPr>
            <p:cNvPr id="25" name="矩形 17"/>
            <p:cNvSpPr/>
            <p:nvPr/>
          </p:nvSpPr>
          <p:spPr>
            <a:xfrm>
              <a:off x="903320" y="1985272"/>
              <a:ext cx="4290531" cy="1911278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56566" y="2204576"/>
              <a:ext cx="4137285" cy="1334195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trong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tranh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điểm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mạnh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điểm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yếu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gì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 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734174" y="3275961"/>
            <a:ext cx="4758123" cy="1182870"/>
            <a:chOff x="903320" y="1985272"/>
            <a:chExt cx="4290531" cy="1960513"/>
          </a:xfrm>
        </p:grpSpPr>
        <p:sp>
          <p:nvSpPr>
            <p:cNvPr id="28" name="矩形 17"/>
            <p:cNvSpPr/>
            <p:nvPr/>
          </p:nvSpPr>
          <p:spPr>
            <a:xfrm>
              <a:off x="903320" y="1985272"/>
              <a:ext cx="4290531" cy="1911278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47977" y="2094067"/>
              <a:ext cx="4137285" cy="1851718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0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Các bạn dự định sẽ làm gì để khắc phục điểm yếu đó?</a:t>
              </a:r>
              <a:endParaRPr lang="en-US" sz="3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810374" y="4599936"/>
            <a:ext cx="4758123" cy="1182870"/>
            <a:chOff x="903320" y="1985272"/>
            <a:chExt cx="4290531" cy="1960513"/>
          </a:xfrm>
        </p:grpSpPr>
        <p:sp>
          <p:nvSpPr>
            <p:cNvPr id="32" name="矩形 17"/>
            <p:cNvSpPr/>
            <p:nvPr/>
          </p:nvSpPr>
          <p:spPr>
            <a:xfrm>
              <a:off x="903320" y="1985272"/>
              <a:ext cx="4290531" cy="1911278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047977" y="2094067"/>
              <a:ext cx="4137285" cy="1851718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0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Em thấy mình có điểm mạnh, điểm yếu gì?</a:t>
              </a:r>
              <a:endParaRPr lang="en-US" sz="3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1"/>
          <a:srcRect r="58216" b="-6662"/>
          <a:stretch>
            <a:fillRect/>
          </a:stretch>
        </p:blipFill>
        <p:spPr>
          <a:xfrm>
            <a:off x="4544792" y="228600"/>
            <a:ext cx="3008533" cy="1033831"/>
          </a:xfrm>
          <a:prstGeom prst="rect">
            <a:avLst/>
          </a:prstGeom>
        </p:spPr>
      </p:pic>
      <p:sp>
        <p:nvSpPr>
          <p:cNvPr id="16" name="Speech Bubble: Rectangle with Corners Rounded 15"/>
          <p:cNvSpPr/>
          <p:nvPr/>
        </p:nvSpPr>
        <p:spPr>
          <a:xfrm>
            <a:off x="5753100" y="1457324"/>
            <a:ext cx="5162550" cy="2341881"/>
          </a:xfrm>
          <a:prstGeom prst="wedgeRoundRectCallout">
            <a:avLst>
              <a:gd name="adj1" fmla="val 47437"/>
              <a:gd name="adj2" fmla="val 66064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20000"/>
              </a:lnSpc>
            </a:pPr>
            <a:r>
              <a:rPr lang="vi-VN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 nữ trong tranh tự nhận thấy mình có điểm mạnh là tốt bụng, cẩn thận và điểm yếu là nhút nhát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41" y="3600449"/>
            <a:ext cx="2051559" cy="320836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2" y="2057401"/>
            <a:ext cx="4763005" cy="2257424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5210174" y="4418961"/>
            <a:ext cx="4758123" cy="1163367"/>
            <a:chOff x="903320" y="1985272"/>
            <a:chExt cx="4290531" cy="1928188"/>
          </a:xfrm>
        </p:grpSpPr>
        <p:sp>
          <p:nvSpPr>
            <p:cNvPr id="21" name="矩形 17"/>
            <p:cNvSpPr/>
            <p:nvPr/>
          </p:nvSpPr>
          <p:spPr>
            <a:xfrm>
              <a:off x="903320" y="1985272"/>
              <a:ext cx="4290531" cy="1911278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56566" y="2204575"/>
              <a:ext cx="4137285" cy="1708885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3200" b="1" dirty="0">
                  <a:solidFill>
                    <a:srgbClr val="2125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lang="vi-VN" sz="3200" b="1" i="0" dirty="0">
                  <a:solidFill>
                    <a:srgbClr val="212529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ách khắc phục là sẽ cố gắng mạnh dạn hơn. 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ykkadtdw">
      <a:majorFont>
        <a:latin typeface="字魂105号-简雅黑"/>
        <a:ea typeface="字魂105号-简雅黑"/>
        <a:cs typeface=""/>
      </a:majorFont>
      <a:minorFont>
        <a:latin typeface="字魂105号-简雅黑"/>
        <a:ea typeface="字魂105号-简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1230</Words>
  <Application>WPS Presentation</Application>
  <PresentationFormat>Widescreen</PresentationFormat>
  <Paragraphs>37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30" baseType="lpstr">
      <vt:lpstr>Arial</vt:lpstr>
      <vt:lpstr>SimSun</vt:lpstr>
      <vt:lpstr>Wingdings</vt:lpstr>
      <vt:lpstr>Calibri</vt:lpstr>
      <vt:lpstr>等线</vt:lpstr>
      <vt:lpstr>等线</vt:lpstr>
      <vt:lpstr>字魂64号-萌趣软糖体</vt:lpstr>
      <vt:lpstr>Times New Roman</vt:lpstr>
      <vt:lpstr>Calibri</vt:lpstr>
      <vt:lpstr>Microsoft YaHei</vt:lpstr>
      <vt:lpstr>Arial Unicode MS</vt:lpstr>
      <vt:lpstr>字魂105号-简雅黑</vt:lpstr>
      <vt:lpstr>UTM Scriptina KT</vt:lpstr>
      <vt:lpstr>Office 主题​​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Yến Vũ</cp:lastModifiedBy>
  <cp:revision>25</cp:revision>
  <dcterms:created xsi:type="dcterms:W3CDTF">2022-10-16T10:31:00Z</dcterms:created>
  <dcterms:modified xsi:type="dcterms:W3CDTF">2023-01-12T01:34:23Z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EA3D498C75364D4EA3B223D39434B01E</vt:lpwstr>
  </property>
  <property fmtid="{D5CDD505-2E9C-101B-9397-08002B2CF9AE}" pid="3" name="KSOProductBuildVer">
    <vt:lpwstr>1033-11.2.0.11440</vt:lpwstr>
  </property>
</Properties>
</file>