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257" r:id="rId3"/>
    <p:sldId id="306" r:id="rId4"/>
    <p:sldId id="301" r:id="rId5"/>
    <p:sldId id="359" r:id="rId6"/>
    <p:sldId id="360" r:id="rId7"/>
    <p:sldId id="355" r:id="rId8"/>
    <p:sldId id="354" r:id="rId9"/>
    <p:sldId id="361" r:id="rId10"/>
    <p:sldId id="356" r:id="rId11"/>
    <p:sldId id="285" r:id="rId12"/>
    <p:sldId id="357" r:id="rId13"/>
    <p:sldId id="319" r:id="rId14"/>
    <p:sldId id="320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33CC"/>
    <a:srgbClr val="FFF5D9"/>
    <a:srgbClr val="099A63"/>
    <a:srgbClr val="FBFBFB"/>
    <a:srgbClr val="F7F7F7"/>
    <a:srgbClr val="0000CC"/>
    <a:srgbClr val="FFCCFF"/>
    <a:srgbClr val="FF99FF"/>
    <a:srgbClr val="FF8B8B"/>
    <a:srgbClr val="FFFF7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2838BEF-8BB2-4498-84A7-C5851F593DF1}" styleName="Medium Style 4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8A107856-5554-42FB-B03E-39F5DBC370BA}" styleName="Medium Style 4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912C8C85-51F0-491E-9774-3900AFEF0FD7}" styleName="Light Style 2 - Accent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0" d="100"/>
          <a:sy n="70" d="100"/>
        </p:scale>
        <p:origin x="96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CA2CF3-161D-4290-9691-8A065EC2791C}" type="datetimeFigureOut">
              <a:rPr lang="en-US" smtClean="0"/>
              <a:t>4/5/2023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0DA1D9-76DF-4E13-9ADB-F9C797BBD9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02401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CA2CF3-161D-4290-9691-8A065EC2791C}" type="datetimeFigureOut">
              <a:rPr lang="en-US" smtClean="0"/>
              <a:t>4/5/2023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0DA1D9-76DF-4E13-9ADB-F9C797BBD9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10645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CA2CF3-161D-4290-9691-8A065EC2791C}" type="datetimeFigureOut">
              <a:rPr lang="en-US" smtClean="0"/>
              <a:t>4/5/2023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0DA1D9-76DF-4E13-9ADB-F9C797BBD9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399911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CA2CF3-161D-4290-9691-8A065EC2791C}" type="datetimeFigureOut">
              <a:rPr lang="en-US" smtClean="0"/>
              <a:t>4/5/2023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0DA1D9-76DF-4E13-9ADB-F9C797BBD9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591519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CA2CF3-161D-4290-9691-8A065EC2791C}" type="datetimeFigureOut">
              <a:rPr lang="en-US" smtClean="0"/>
              <a:t>4/5/2023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0DA1D9-76DF-4E13-9ADB-F9C797BBD9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934865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CA2CF3-161D-4290-9691-8A065EC2791C}" type="datetimeFigureOut">
              <a:rPr lang="en-US" smtClean="0"/>
              <a:t>4/5/2023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0DA1D9-76DF-4E13-9ADB-F9C797BBD9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442502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CA2CF3-161D-4290-9691-8A065EC2791C}" type="datetimeFigureOut">
              <a:rPr lang="en-US" smtClean="0"/>
              <a:t>4/5/2023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0DA1D9-76DF-4E13-9ADB-F9C797BBD9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342880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CA2CF3-161D-4290-9691-8A065EC2791C}" type="datetimeFigureOut">
              <a:rPr lang="en-US" smtClean="0"/>
              <a:t>4/5/2023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0DA1D9-76DF-4E13-9ADB-F9C797BBD9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848593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CA2CF3-161D-4290-9691-8A065EC2791C}" type="datetimeFigureOut">
              <a:rPr lang="en-US" smtClean="0"/>
              <a:t>4/5/2023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0DA1D9-76DF-4E13-9ADB-F9C797BBD9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422196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CA2CF3-161D-4290-9691-8A065EC2791C}" type="datetimeFigureOut">
              <a:rPr lang="en-US" smtClean="0"/>
              <a:t>4/5/2023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0DA1D9-76DF-4E13-9ADB-F9C797BBD9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103686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CA2CF3-161D-4290-9691-8A065EC2791C}" type="datetimeFigureOut">
              <a:rPr lang="en-US" smtClean="0"/>
              <a:t>4/5/2023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0DA1D9-76DF-4E13-9ADB-F9C797BBD9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59302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CA2CF3-161D-4290-9691-8A065EC2791C}" type="datetimeFigureOut">
              <a:rPr lang="en-US" smtClean="0"/>
              <a:t>4/5/2023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0DA1D9-76DF-4E13-9ADB-F9C797BBD9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097629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CA2CF3-161D-4290-9691-8A065EC2791C}" type="datetimeFigureOut">
              <a:rPr lang="en-US" smtClean="0"/>
              <a:t>4/5/2023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0DA1D9-76DF-4E13-9ADB-F9C797BBD9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14403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CA2CF3-161D-4290-9691-8A065EC2791C}" type="datetimeFigureOut">
              <a:rPr lang="en-US" smtClean="0"/>
              <a:t>4/5/2023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0DA1D9-76DF-4E13-9ADB-F9C797BBD9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29273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CA2CF3-161D-4290-9691-8A065EC2791C}" type="datetimeFigureOut">
              <a:rPr lang="en-US" smtClean="0"/>
              <a:t>4/5/2023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0DA1D9-76DF-4E13-9ADB-F9C797BBD9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24664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CA2CF3-161D-4290-9691-8A065EC2791C}" type="datetimeFigureOut">
              <a:rPr lang="en-US" smtClean="0"/>
              <a:t>4/5/2023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0DA1D9-76DF-4E13-9ADB-F9C797BBD9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83120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CA2CF3-161D-4290-9691-8A065EC2791C}" type="datetimeFigureOut">
              <a:rPr lang="en-US" smtClean="0"/>
              <a:t>4/5/2023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0DA1D9-76DF-4E13-9ADB-F9C797BBD9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84115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CA2CF3-161D-4290-9691-8A065EC2791C}" type="datetimeFigureOut">
              <a:rPr lang="en-US" smtClean="0"/>
              <a:t>4/5/2023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0DA1D9-76DF-4E13-9ADB-F9C797BBD9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68318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CA2CF3-161D-4290-9691-8A065EC2791C}" type="datetimeFigureOut">
              <a:rPr lang="en-US" smtClean="0"/>
              <a:t>4/5/2023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0DA1D9-76DF-4E13-9ADB-F9C797BBD9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89819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CA2CF3-161D-4290-9691-8A065EC2791C}" type="datetimeFigureOut">
              <a:rPr lang="en-US" smtClean="0"/>
              <a:t>4/5/2023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0DA1D9-76DF-4E13-9ADB-F9C797BBD9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92677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CA2CF3-161D-4290-9691-8A065EC2791C}" type="datetimeFigureOut">
              <a:rPr lang="en-US" smtClean="0"/>
              <a:t>4/5/2023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0DA1D9-76DF-4E13-9ADB-F9C797BBD9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58550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CA2CF3-161D-4290-9691-8A065EC2791C}" type="datetimeFigureOut">
              <a:rPr lang="en-US" smtClean="0"/>
              <a:t>4/5/2023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0DA1D9-76DF-4E13-9ADB-F9C797BBD9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03736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CA2CF3-161D-4290-9691-8A065EC2791C}" type="datetimeFigureOut">
              <a:rPr lang="en-US" smtClean="0"/>
              <a:t>4/5/2023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0DA1D9-76DF-4E13-9ADB-F9C797BBD9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65583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CA2CF3-161D-4290-9691-8A065EC2791C}" type="datetimeFigureOut">
              <a:rPr lang="en-US" smtClean="0"/>
              <a:t>4/5/2023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0DA1D9-76DF-4E13-9ADB-F9C797BBD9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80622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42" Type="http://schemas.openxmlformats.org/officeDocument/2006/relationships/image" Target="NULL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microsoft.com/office/2007/relationships/hdphoto" Target="../media/hdphoto9.wdp"/><Relationship Id="rId3" Type="http://schemas.openxmlformats.org/officeDocument/2006/relationships/image" Target="../media/image21.png"/><Relationship Id="rId7" Type="http://schemas.openxmlformats.org/officeDocument/2006/relationships/image" Target="../media/image23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microsoft.com/office/2007/relationships/hdphoto" Target="../media/hdphoto8.wdp"/><Relationship Id="rId5" Type="http://schemas.openxmlformats.org/officeDocument/2006/relationships/image" Target="../media/image22.png"/><Relationship Id="rId10" Type="http://schemas.microsoft.com/office/2007/relationships/hdphoto" Target="../media/hdphoto10.wdp"/><Relationship Id="rId4" Type="http://schemas.microsoft.com/office/2007/relationships/hdphoto" Target="../media/hdphoto7.wdp"/><Relationship Id="rId9" Type="http://schemas.openxmlformats.org/officeDocument/2006/relationships/image" Target="../media/image24.png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11.wdp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microsoft.com/office/2007/relationships/hdphoto" Target="../media/hdphoto2.wdp"/><Relationship Id="rId5" Type="http://schemas.openxmlformats.org/officeDocument/2006/relationships/image" Target="../media/image6.png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microsoft.com/office/2007/relationships/hdphoto" Target="../media/hdphoto3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5.png"/><Relationship Id="rId7" Type="http://schemas.microsoft.com/office/2007/relationships/hdphoto" Target="../media/hdphoto5.wdp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7.png"/><Relationship Id="rId5" Type="http://schemas.microsoft.com/office/2007/relationships/hdphoto" Target="../media/hdphoto4.wdp"/><Relationship Id="rId4" Type="http://schemas.openxmlformats.org/officeDocument/2006/relationships/image" Target="../media/image16.png"/><Relationship Id="rId9" Type="http://schemas.microsoft.com/office/2007/relationships/hdphoto" Target="../media/hdphoto6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D05E2FA4-701D-4C92-898E-7EE4AF07FEBA}"/>
              </a:ext>
            </a:extLst>
          </p:cNvPr>
          <p:cNvSpPr txBox="1"/>
          <p:nvPr/>
        </p:nvSpPr>
        <p:spPr>
          <a:xfrm>
            <a:off x="2003983" y="3124460"/>
            <a:ext cx="8431305" cy="83016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4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TẠO BÀI TRÌNH CHIẾU</a:t>
            </a:r>
            <a:endParaRPr lang="vi-VN" sz="4400" b="1" dirty="0">
              <a:ln w="28575">
                <a:noFill/>
              </a:ln>
              <a:solidFill>
                <a:srgbClr val="FF0000"/>
              </a:solidFill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2" name="Rounded Rectangle 1"/>
          <p:cNvSpPr/>
          <p:nvPr/>
        </p:nvSpPr>
        <p:spPr>
          <a:xfrm>
            <a:off x="5124071" y="2124636"/>
            <a:ext cx="2191128" cy="632011"/>
          </a:xfrm>
          <a:prstGeom prst="round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BÀI 18</a:t>
            </a:r>
            <a:endParaRPr lang="en-US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09439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/>
          <p:cNvSpPr/>
          <p:nvPr/>
        </p:nvSpPr>
        <p:spPr>
          <a:xfrm>
            <a:off x="4057736" y="151185"/>
            <a:ext cx="4353220" cy="701545"/>
          </a:xfrm>
          <a:prstGeom prst="roundRect">
            <a:avLst/>
          </a:prstGeom>
          <a:solidFill>
            <a:srgbClr val="FFFF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rgbClr val="41719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  </a:t>
            </a:r>
            <a:r>
              <a:rPr lang="en-US" sz="3200" b="1" dirty="0" smtClean="0">
                <a:solidFill>
                  <a:schemeClr val="accent6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LUYỆN TẬP</a:t>
            </a:r>
            <a:endParaRPr lang="en-US" sz="3200" b="1" dirty="0">
              <a:solidFill>
                <a:schemeClr val="accent6">
                  <a:lumMod val="7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58924" y="193746"/>
            <a:ext cx="695325" cy="6477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104293" y="1272621"/>
            <a:ext cx="10260106" cy="38964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  <a:spcAft>
                <a:spcPts val="1800"/>
              </a:spcAft>
            </a:pPr>
            <a:r>
              <a:rPr lang="en-US" sz="26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Câu</a:t>
            </a:r>
            <a:r>
              <a:rPr lang="en-US" sz="26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</a:t>
            </a:r>
            <a:r>
              <a:rPr lang="en-US" sz="2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en-US" sz="26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Nêu</a:t>
            </a:r>
            <a:r>
              <a:rPr lang="en-US" sz="26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26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cách</a:t>
            </a:r>
            <a:r>
              <a:rPr lang="en-US" sz="26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kích</a:t>
            </a:r>
            <a:r>
              <a:rPr lang="en-US" sz="26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hoạt</a:t>
            </a:r>
            <a:r>
              <a:rPr lang="en-US" sz="26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phần</a:t>
            </a:r>
            <a:r>
              <a:rPr lang="en-US" sz="26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mềm</a:t>
            </a:r>
            <a:r>
              <a:rPr lang="en-US" sz="26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trình</a:t>
            </a:r>
            <a:r>
              <a:rPr lang="en-US" sz="26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chiếu</a:t>
            </a:r>
            <a:r>
              <a:rPr lang="en-US" sz="26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PowerPoint</a:t>
            </a:r>
            <a:r>
              <a:rPr lang="en-US" sz="26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just">
              <a:lnSpc>
                <a:spcPct val="120000"/>
              </a:lnSpc>
              <a:spcBef>
                <a:spcPts val="1200"/>
              </a:spcBef>
              <a:spcAft>
                <a:spcPts val="1200"/>
              </a:spcAft>
            </a:pPr>
            <a:r>
              <a:rPr lang="en-US" sz="26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Câu</a:t>
            </a:r>
            <a:r>
              <a:rPr lang="en-US" sz="26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</a:t>
            </a:r>
            <a:r>
              <a:rPr lang="en-US" sz="2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6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Để</a:t>
            </a:r>
            <a:r>
              <a:rPr lang="en-US" sz="26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thêm</a:t>
            </a:r>
            <a:r>
              <a:rPr lang="en-US" sz="26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trang</a:t>
            </a:r>
            <a:r>
              <a:rPr lang="en-US" sz="26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chiếu</a:t>
            </a:r>
            <a:r>
              <a:rPr lang="en-US" sz="26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mới</a:t>
            </a:r>
            <a:r>
              <a:rPr lang="en-US" sz="26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26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thực</a:t>
            </a:r>
            <a:r>
              <a:rPr lang="en-US" sz="26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hiện</a:t>
            </a:r>
            <a:r>
              <a:rPr lang="en-US" sz="26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lệnh</a:t>
            </a:r>
            <a:r>
              <a:rPr lang="en-US" sz="26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nào</a:t>
            </a:r>
            <a:r>
              <a:rPr lang="en-US" sz="26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sau</a:t>
            </a:r>
            <a:r>
              <a:rPr lang="en-US" sz="26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đây</a:t>
            </a:r>
            <a:r>
              <a:rPr lang="en-US" sz="26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  <a:p>
            <a:pPr indent="806450" algn="just">
              <a:lnSpc>
                <a:spcPct val="120000"/>
              </a:lnSpc>
              <a:spcAft>
                <a:spcPts val="600"/>
              </a:spcAft>
            </a:pPr>
            <a:r>
              <a:rPr lang="en-US" sz="2600" dirty="0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A. File/New </a:t>
            </a:r>
            <a:r>
              <a:rPr lang="en-US" sz="26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Slide </a:t>
            </a:r>
            <a:r>
              <a:rPr lang="en-US" sz="2600" dirty="0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	C</a:t>
            </a:r>
            <a:r>
              <a:rPr lang="en-US" sz="26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Design/New Slide </a:t>
            </a:r>
            <a:endParaRPr lang="en-US" sz="2600" dirty="0" smtClean="0">
              <a:solidFill>
                <a:srgbClr val="3333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indent="806450" algn="just">
              <a:lnSpc>
                <a:spcPct val="120000"/>
              </a:lnSpc>
              <a:spcAft>
                <a:spcPts val="600"/>
              </a:spcAft>
            </a:pPr>
            <a:r>
              <a:rPr lang="en-US" sz="26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B. Home/New Slide </a:t>
            </a:r>
            <a:r>
              <a:rPr lang="en-US" sz="2600" dirty="0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D</a:t>
            </a:r>
            <a:r>
              <a:rPr lang="en-US" sz="26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View/New Slide</a:t>
            </a:r>
          </a:p>
          <a:p>
            <a:pPr marL="1082675" indent="-1082675" algn="just">
              <a:lnSpc>
                <a:spcPct val="120000"/>
              </a:lnSpc>
              <a:spcBef>
                <a:spcPts val="1800"/>
              </a:spcBef>
              <a:spcAft>
                <a:spcPts val="1200"/>
              </a:spcAft>
            </a:pPr>
            <a:r>
              <a:rPr lang="en-US" sz="26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Câu</a:t>
            </a:r>
            <a:r>
              <a:rPr lang="en-US" sz="26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3</a:t>
            </a:r>
            <a:r>
              <a:rPr lang="en-US" sz="2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6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 </a:t>
            </a:r>
            <a:r>
              <a:rPr lang="en-US" sz="26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sánh</a:t>
            </a:r>
            <a:r>
              <a:rPr lang="en-US" sz="26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cách</a:t>
            </a:r>
            <a:r>
              <a:rPr lang="en-US" sz="26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gõ</a:t>
            </a:r>
            <a:r>
              <a:rPr lang="en-US" sz="26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tiếng</a:t>
            </a:r>
            <a:r>
              <a:rPr lang="en-US" sz="26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Việt</a:t>
            </a:r>
            <a:r>
              <a:rPr lang="en-US" sz="26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26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soạn</a:t>
            </a:r>
            <a:r>
              <a:rPr lang="en-US" sz="26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thảo</a:t>
            </a:r>
            <a:r>
              <a:rPr lang="en-US" sz="26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PowerPoint </a:t>
            </a:r>
            <a:r>
              <a:rPr lang="en-US" sz="26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26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Word</a:t>
            </a:r>
            <a:r>
              <a:rPr lang="en-US" sz="26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en-US" sz="26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2600" dirty="0">
              <a:solidFill>
                <a:srgbClr val="3333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" name="Picture 2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42"/>
              </a:ext>
            </a:extLst>
          </a:blip>
          <a:srcRect/>
          <a:stretch>
            <a:fillRect/>
          </a:stretch>
        </p:blipFill>
        <p:spPr>
          <a:xfrm>
            <a:off x="4757398" y="5010103"/>
            <a:ext cx="2670344" cy="145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5616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ounded Rectangle 21"/>
          <p:cNvSpPr/>
          <p:nvPr/>
        </p:nvSpPr>
        <p:spPr>
          <a:xfrm>
            <a:off x="0" y="43884"/>
            <a:ext cx="12192000" cy="6773171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138598" y="937211"/>
            <a:ext cx="11942099" cy="27378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1313" indent="-341313" algn="just">
              <a:lnSpc>
                <a:spcPct val="105000"/>
              </a:lnSpc>
              <a:spcAft>
                <a:spcPts val="300"/>
              </a:spcAft>
            </a:pPr>
            <a:r>
              <a:rPr lang="vi-VN" sz="25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a. Kích hoạt phần mềm </a:t>
            </a:r>
            <a:r>
              <a:rPr lang="vi-VN" sz="25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PowerPoint</a:t>
            </a:r>
            <a:r>
              <a:rPr lang="vi-VN" sz="25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341313" indent="-341313" algn="just">
              <a:lnSpc>
                <a:spcPct val="105000"/>
              </a:lnSpc>
              <a:spcAft>
                <a:spcPts val="300"/>
              </a:spcAft>
            </a:pPr>
            <a:r>
              <a:rPr lang="vi-VN" sz="25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b. Tạo tệp trình chiếu giới thiệu về </a:t>
            </a:r>
            <a:r>
              <a:rPr lang="vi-VN" sz="25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 tích Cây đa Tân Trào</a:t>
            </a:r>
            <a:r>
              <a:rPr lang="vi-VN" sz="25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en-US" sz="2500" dirty="0" smtClean="0">
              <a:solidFill>
                <a:srgbClr val="3333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1313" indent="-341313" algn="just">
              <a:lnSpc>
                <a:spcPct val="105000"/>
              </a:lnSpc>
              <a:spcAft>
                <a:spcPts val="300"/>
              </a:spcAft>
            </a:pPr>
            <a:r>
              <a:rPr lang="vi-VN" sz="2500" dirty="0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vi-VN" sz="25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Lưu tệp vào thư mục của em với tên </a:t>
            </a:r>
            <a:r>
              <a:rPr lang="vi-VN" sz="25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CayDaTanTrao</a:t>
            </a:r>
            <a:r>
              <a:rPr lang="vi-VN" sz="25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341313" indent="-341313" algn="just">
              <a:lnSpc>
                <a:spcPct val="105000"/>
              </a:lnSpc>
              <a:spcAft>
                <a:spcPts val="300"/>
              </a:spcAft>
            </a:pPr>
            <a:r>
              <a:rPr lang="vi-VN" sz="25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d. Chèn hình ảnh cây đa Tân Trào vào trang nội dung. Biết rằng tệp hình ảnh </a:t>
            </a:r>
            <a:r>
              <a:rPr lang="vi-VN" sz="25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CayDaTanTrao</a:t>
            </a:r>
            <a:r>
              <a:rPr lang="vi-VN" sz="2500" b="1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25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lưu </a:t>
            </a:r>
            <a:r>
              <a:rPr lang="vi-VN" sz="2500" dirty="0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ở</a:t>
            </a:r>
            <a:r>
              <a:rPr lang="en-US" sz="2500" dirty="0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2500" dirty="0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thư </a:t>
            </a:r>
            <a:r>
              <a:rPr lang="vi-VN" sz="25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mục: </a:t>
            </a:r>
            <a:r>
              <a:rPr lang="vi-VN" sz="25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D:\Lop 4A\Anh</a:t>
            </a:r>
            <a:r>
              <a:rPr lang="vi-VN" sz="25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341313" indent="-341313" algn="just">
              <a:lnSpc>
                <a:spcPct val="105000"/>
              </a:lnSpc>
              <a:spcAft>
                <a:spcPts val="300"/>
              </a:spcAft>
            </a:pPr>
            <a:r>
              <a:rPr lang="vi-VN" sz="25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e. Lưu thay đổi của tệp. Thoát khỏi phần mềm </a:t>
            </a:r>
            <a:r>
              <a:rPr lang="vi-VN" sz="25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PowerPoint</a:t>
            </a:r>
            <a:r>
              <a:rPr lang="vi-VN" sz="25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en-US" sz="2500" dirty="0">
              <a:solidFill>
                <a:srgbClr val="3333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81309" y="77068"/>
            <a:ext cx="1123779" cy="859805"/>
          </a:xfrm>
          <a:prstGeom prst="rect">
            <a:avLst/>
          </a:prstGeom>
        </p:spPr>
      </p:pic>
      <p:sp>
        <p:nvSpPr>
          <p:cNvPr id="12" name="Rounded Rectangle 11"/>
          <p:cNvSpPr/>
          <p:nvPr/>
        </p:nvSpPr>
        <p:spPr>
          <a:xfrm>
            <a:off x="5455553" y="241640"/>
            <a:ext cx="2262917" cy="557959"/>
          </a:xfrm>
          <a:prstGeom prst="round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VẬN DỤNG</a:t>
            </a:r>
            <a:endParaRPr lang="en-US" sz="26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5" name="Group 14"/>
          <p:cNvGrpSpPr/>
          <p:nvPr/>
        </p:nvGrpSpPr>
        <p:grpSpPr>
          <a:xfrm>
            <a:off x="2084783" y="3548418"/>
            <a:ext cx="7595968" cy="3241574"/>
            <a:chOff x="6141184" y="1895190"/>
            <a:chExt cx="7595968" cy="2876550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25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6141184" y="1895190"/>
              <a:ext cx="2219325" cy="2876550"/>
            </a:xfrm>
            <a:prstGeom prst="rect">
              <a:avLst/>
            </a:prstGeom>
          </p:spPr>
        </p:pic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harpenSoften amount="25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8360509" y="1895190"/>
              <a:ext cx="5362575" cy="2619375"/>
            </a:xfrm>
            <a:prstGeom prst="rect">
              <a:avLst/>
            </a:prstGeom>
          </p:spPr>
        </p:pic>
        <p:pic>
          <p:nvPicPr>
            <p:cNvPr id="14" name="Picture 13"/>
            <p:cNvPicPr>
              <a:picLocks noChangeAspect="1"/>
            </p:cNvPicPr>
            <p:nvPr/>
          </p:nvPicPr>
          <p:blipFill rotWithShape="1">
            <a:blip r:embed="rId7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sharpenSoften amount="25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rcRect b="13264"/>
            <a:stretch/>
          </p:blipFill>
          <p:spPr>
            <a:xfrm>
              <a:off x="8346002" y="4410229"/>
              <a:ext cx="5391150" cy="355251"/>
            </a:xfrm>
            <a:prstGeom prst="rect">
              <a:avLst/>
            </a:prstGeom>
          </p:spPr>
        </p:pic>
      </p:grpSp>
      <p:pic>
        <p:nvPicPr>
          <p:cNvPr id="17" name="Picture 16"/>
          <p:cNvPicPr>
            <a:picLocks noChangeAspect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saturation sat="3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968935" y="145308"/>
            <a:ext cx="886750" cy="74195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21721753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>
          <a:xfrm>
            <a:off x="204717" y="354842"/>
            <a:ext cx="11095630" cy="6141492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91122" y="1050878"/>
            <a:ext cx="10886596" cy="50496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0589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4410635" y="2205318"/>
            <a:ext cx="4168589" cy="1842247"/>
          </a:xfrm>
          <a:prstGeom prst="roundRect">
            <a:avLst/>
          </a:prstGeom>
          <a:solidFill>
            <a:srgbClr val="099A6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CẢM ƠN CÁC EM!</a:t>
            </a:r>
            <a:endParaRPr lang="en-US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39362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3865174" y="167495"/>
            <a:ext cx="4353220" cy="626201"/>
            <a:chOff x="3865174" y="249383"/>
            <a:chExt cx="4353220" cy="626201"/>
          </a:xfrm>
        </p:grpSpPr>
        <p:sp>
          <p:nvSpPr>
            <p:cNvPr id="7" name="Rounded Rectangle 6"/>
            <p:cNvSpPr/>
            <p:nvPr/>
          </p:nvSpPr>
          <p:spPr>
            <a:xfrm>
              <a:off x="3865174" y="249383"/>
              <a:ext cx="4353220" cy="626201"/>
            </a:xfrm>
            <a:prstGeom prst="roundRect">
              <a:avLst/>
            </a:prstGeom>
            <a:solidFill>
              <a:srgbClr val="FFFF00"/>
            </a:solidFill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b="1" dirty="0" smtClean="0">
                  <a:solidFill>
                    <a:srgbClr val="41719C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     </a:t>
              </a:r>
              <a:r>
                <a:rPr lang="en-US" sz="3200" b="1" dirty="0" smtClean="0">
                  <a:solidFill>
                    <a:srgbClr val="3333CC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MỞ ĐẦU</a:t>
              </a:r>
              <a:endParaRPr lang="en-US" sz="3200" b="1" dirty="0">
                <a:solidFill>
                  <a:srgbClr val="3333C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pic>
          <p:nvPicPr>
            <p:cNvPr id="17" name="Picture 16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728621" y="249783"/>
              <a:ext cx="633088" cy="60089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0140316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4057737" y="170417"/>
            <a:ext cx="4353220" cy="701545"/>
            <a:chOff x="4168573" y="1295284"/>
            <a:chExt cx="4353220" cy="701545"/>
          </a:xfrm>
        </p:grpSpPr>
        <p:sp>
          <p:nvSpPr>
            <p:cNvPr id="13" name="Rounded Rectangle 12"/>
            <p:cNvSpPr/>
            <p:nvPr/>
          </p:nvSpPr>
          <p:spPr>
            <a:xfrm>
              <a:off x="4168573" y="1295284"/>
              <a:ext cx="4353220" cy="701545"/>
            </a:xfrm>
            <a:prstGeom prst="roundRect">
              <a:avLst/>
            </a:prstGeom>
            <a:solidFill>
              <a:srgbClr val="FFFF0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b="1" dirty="0" smtClean="0">
                  <a:solidFill>
                    <a:srgbClr val="41719C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     </a:t>
              </a:r>
              <a:r>
                <a:rPr lang="en-US" sz="3200" b="1" dirty="0" smtClean="0">
                  <a:solidFill>
                    <a:srgbClr val="CC0066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KHÁM PHÁ</a:t>
              </a:r>
              <a:endParaRPr lang="en-US" sz="3200" b="1" dirty="0">
                <a:solidFill>
                  <a:srgbClr val="CC006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764400" y="1309140"/>
              <a:ext cx="722412" cy="665379"/>
            </a:xfrm>
            <a:prstGeom prst="rect">
              <a:avLst/>
            </a:prstGeom>
          </p:spPr>
        </p:pic>
      </p:grpSp>
      <p:grpSp>
        <p:nvGrpSpPr>
          <p:cNvPr id="15" name="Group 14"/>
          <p:cNvGrpSpPr/>
          <p:nvPr/>
        </p:nvGrpSpPr>
        <p:grpSpPr>
          <a:xfrm>
            <a:off x="1238121" y="1025127"/>
            <a:ext cx="8621450" cy="553998"/>
            <a:chOff x="689904" y="1379897"/>
            <a:chExt cx="8621450" cy="553998"/>
          </a:xfrm>
        </p:grpSpPr>
        <p:grpSp>
          <p:nvGrpSpPr>
            <p:cNvPr id="16" name="Group 15"/>
            <p:cNvGrpSpPr/>
            <p:nvPr/>
          </p:nvGrpSpPr>
          <p:grpSpPr>
            <a:xfrm>
              <a:off x="689904" y="1379897"/>
              <a:ext cx="429926" cy="553998"/>
              <a:chOff x="1082666" y="1379837"/>
              <a:chExt cx="429926" cy="553998"/>
            </a:xfrm>
          </p:grpSpPr>
          <p:sp>
            <p:nvSpPr>
              <p:cNvPr id="19" name="Rectangle 18"/>
              <p:cNvSpPr/>
              <p:nvPr/>
            </p:nvSpPr>
            <p:spPr>
              <a:xfrm>
                <a:off x="1089340" y="1470217"/>
                <a:ext cx="400792" cy="398384"/>
              </a:xfrm>
              <a:prstGeom prst="rect">
                <a:avLst/>
              </a:pr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" name="TextBox 19"/>
              <p:cNvSpPr txBox="1"/>
              <p:nvPr/>
            </p:nvSpPr>
            <p:spPr>
              <a:xfrm>
                <a:off x="1082666" y="1379837"/>
                <a:ext cx="429926" cy="5539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000" b="1" dirty="0" smtClean="0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1</a:t>
                </a:r>
                <a:endParaRPr lang="en-US" sz="30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p:grpSp>
        <p:sp>
          <p:nvSpPr>
            <p:cNvPr id="18" name="TextBox 17"/>
            <p:cNvSpPr txBox="1"/>
            <p:nvPr/>
          </p:nvSpPr>
          <p:spPr>
            <a:xfrm>
              <a:off x="1100452" y="1404936"/>
              <a:ext cx="8210902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b="1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Kích</a:t>
              </a:r>
              <a:r>
                <a:rPr lang="en-US" sz="2800" b="1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hoạt</a:t>
              </a:r>
              <a:r>
                <a:rPr lang="en-US" sz="2800" b="1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và</a:t>
              </a:r>
              <a:r>
                <a:rPr lang="en-US" sz="2800" b="1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thoát</a:t>
              </a:r>
              <a:r>
                <a:rPr lang="en-US" sz="2800" b="1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khỏi</a:t>
              </a:r>
              <a:r>
                <a:rPr lang="en-US" sz="2800" b="1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phần</a:t>
              </a:r>
              <a:r>
                <a:rPr lang="en-US" sz="2800" b="1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mềm</a:t>
              </a:r>
              <a:r>
                <a:rPr lang="en-US" sz="2800" b="1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PowerPoint</a:t>
              </a:r>
              <a:r>
                <a:rPr lang="en-US" sz="2800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endParaRPr lang="en-US" sz="2600" b="1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4" name="Group 23"/>
          <p:cNvGrpSpPr/>
          <p:nvPr/>
        </p:nvGrpSpPr>
        <p:grpSpPr>
          <a:xfrm>
            <a:off x="1453084" y="2458567"/>
            <a:ext cx="8901340" cy="2449609"/>
            <a:chOff x="1842319" y="4428489"/>
            <a:chExt cx="8325666" cy="1944807"/>
          </a:xfrm>
        </p:grpSpPr>
        <p:sp>
          <p:nvSpPr>
            <p:cNvPr id="25" name="Cloud 24"/>
            <p:cNvSpPr/>
            <p:nvPr/>
          </p:nvSpPr>
          <p:spPr>
            <a:xfrm>
              <a:off x="1842319" y="4428489"/>
              <a:ext cx="8325666" cy="1944807"/>
            </a:xfrm>
            <a:prstGeom prst="cloud">
              <a:avLst/>
            </a:prstGeom>
            <a:solidFill>
              <a:schemeClr val="bg1"/>
            </a:solidFill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860425" indent="-860425" algn="ctr">
                <a:lnSpc>
                  <a:spcPct val="120000"/>
                </a:lnSpc>
              </a:pPr>
              <a:r>
                <a:rPr lang="en-US" sz="2300" dirty="0" smtClean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           </a:t>
              </a:r>
              <a:r>
                <a:rPr lang="en-US" sz="2600" dirty="0" err="1" smtClean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Em</a:t>
              </a:r>
              <a:r>
                <a:rPr lang="en-US" sz="2600" dirty="0" smtClean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600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tìm</a:t>
              </a:r>
              <a:r>
                <a:rPr lang="en-US" sz="2600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600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biểu</a:t>
              </a:r>
              <a:r>
                <a:rPr lang="en-US" sz="2600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600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tượng</a:t>
              </a:r>
              <a:r>
                <a:rPr lang="en-US" sz="2600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600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của</a:t>
              </a:r>
              <a:r>
                <a:rPr lang="en-US" sz="2600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600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phần</a:t>
              </a:r>
              <a:r>
                <a:rPr lang="en-US" sz="2600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600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mềm</a:t>
              </a:r>
              <a:r>
                <a:rPr lang="en-US" sz="2600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600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trình</a:t>
              </a:r>
              <a:r>
                <a:rPr lang="en-US" sz="2600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600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chiếu</a:t>
              </a:r>
              <a:r>
                <a:rPr lang="en-US" sz="2600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600" dirty="0" smtClean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PowerPoint. </a:t>
              </a:r>
              <a:endParaRPr lang="en-US" sz="26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26" name="Picture 25"/>
            <p:cNvPicPr>
              <a:picLocks noChangeAspect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0" b="92111" l="4297" r="100000"/>
                      </a14:imgEffect>
                      <a14:imgEffect>
                        <a14:colorTemperature colorTemp="8800"/>
                      </a14:imgEffect>
                    </a14:imgLayer>
                  </a14:imgProps>
                </a:ext>
              </a:extLst>
            </a:blip>
            <a:srcRect l="10754" b="8545"/>
            <a:stretch/>
          </p:blipFill>
          <p:spPr>
            <a:xfrm>
              <a:off x="3108673" y="4818906"/>
              <a:ext cx="831046" cy="1163972"/>
            </a:xfrm>
            <a:prstGeom prst="rect">
              <a:avLst/>
            </a:prstGeom>
          </p:spPr>
        </p:pic>
      </p:grpSp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237378" y="1751590"/>
            <a:ext cx="5801921" cy="44734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41485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4057737" y="170417"/>
            <a:ext cx="4353220" cy="701545"/>
            <a:chOff x="4168573" y="1295284"/>
            <a:chExt cx="4353220" cy="701545"/>
          </a:xfrm>
        </p:grpSpPr>
        <p:sp>
          <p:nvSpPr>
            <p:cNvPr id="13" name="Rounded Rectangle 12"/>
            <p:cNvSpPr/>
            <p:nvPr/>
          </p:nvSpPr>
          <p:spPr>
            <a:xfrm>
              <a:off x="4168573" y="1295284"/>
              <a:ext cx="4353220" cy="701545"/>
            </a:xfrm>
            <a:prstGeom prst="roundRect">
              <a:avLst/>
            </a:prstGeom>
            <a:solidFill>
              <a:srgbClr val="FFFF0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b="1" dirty="0" smtClean="0">
                  <a:solidFill>
                    <a:srgbClr val="41719C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     </a:t>
              </a:r>
              <a:r>
                <a:rPr lang="en-US" sz="3200" b="1" dirty="0" smtClean="0">
                  <a:solidFill>
                    <a:srgbClr val="CC0066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KHÁM PHÁ</a:t>
              </a:r>
              <a:endParaRPr lang="en-US" sz="3200" b="1" dirty="0">
                <a:solidFill>
                  <a:srgbClr val="CC006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764400" y="1309140"/>
              <a:ext cx="722412" cy="665379"/>
            </a:xfrm>
            <a:prstGeom prst="rect">
              <a:avLst/>
            </a:prstGeom>
          </p:spPr>
        </p:pic>
      </p:grpSp>
      <p:grpSp>
        <p:nvGrpSpPr>
          <p:cNvPr id="15" name="Group 14"/>
          <p:cNvGrpSpPr/>
          <p:nvPr/>
        </p:nvGrpSpPr>
        <p:grpSpPr>
          <a:xfrm>
            <a:off x="1238121" y="1025127"/>
            <a:ext cx="8621450" cy="553998"/>
            <a:chOff x="689904" y="1379897"/>
            <a:chExt cx="8621450" cy="553998"/>
          </a:xfrm>
        </p:grpSpPr>
        <p:grpSp>
          <p:nvGrpSpPr>
            <p:cNvPr id="16" name="Group 15"/>
            <p:cNvGrpSpPr/>
            <p:nvPr/>
          </p:nvGrpSpPr>
          <p:grpSpPr>
            <a:xfrm>
              <a:off x="689904" y="1379897"/>
              <a:ext cx="429926" cy="553998"/>
              <a:chOff x="1082666" y="1379837"/>
              <a:chExt cx="429926" cy="553998"/>
            </a:xfrm>
          </p:grpSpPr>
          <p:sp>
            <p:nvSpPr>
              <p:cNvPr id="19" name="Rectangle 18"/>
              <p:cNvSpPr/>
              <p:nvPr/>
            </p:nvSpPr>
            <p:spPr>
              <a:xfrm>
                <a:off x="1089340" y="1470217"/>
                <a:ext cx="400792" cy="398384"/>
              </a:xfrm>
              <a:prstGeom prst="rect">
                <a:avLst/>
              </a:pr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" name="TextBox 19"/>
              <p:cNvSpPr txBox="1"/>
              <p:nvPr/>
            </p:nvSpPr>
            <p:spPr>
              <a:xfrm>
                <a:off x="1082666" y="1379837"/>
                <a:ext cx="429926" cy="5539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000" b="1" dirty="0" smtClean="0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1</a:t>
                </a:r>
                <a:endParaRPr lang="en-US" sz="30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p:grpSp>
        <p:sp>
          <p:nvSpPr>
            <p:cNvPr id="18" name="TextBox 17"/>
            <p:cNvSpPr txBox="1"/>
            <p:nvPr/>
          </p:nvSpPr>
          <p:spPr>
            <a:xfrm>
              <a:off x="1100452" y="1404936"/>
              <a:ext cx="8210902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b="1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Kích</a:t>
              </a:r>
              <a:r>
                <a:rPr lang="en-US" sz="2800" b="1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hoạt</a:t>
              </a:r>
              <a:r>
                <a:rPr lang="en-US" sz="2800" b="1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và</a:t>
              </a:r>
              <a:r>
                <a:rPr lang="en-US" sz="2800" b="1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thoát</a:t>
              </a:r>
              <a:r>
                <a:rPr lang="en-US" sz="2800" b="1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khỏi</a:t>
              </a:r>
              <a:r>
                <a:rPr lang="en-US" sz="2800" b="1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phần</a:t>
              </a:r>
              <a:r>
                <a:rPr lang="en-US" sz="2800" b="1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mềm</a:t>
              </a:r>
              <a:r>
                <a:rPr lang="en-US" sz="2800" b="1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PowerPoint</a:t>
              </a:r>
              <a:r>
                <a:rPr lang="en-US" sz="2800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endParaRPr lang="en-US" sz="2600" b="1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1645587" y="1751590"/>
            <a:ext cx="9007626" cy="4550735"/>
            <a:chOff x="1626965" y="1751590"/>
            <a:chExt cx="8232269" cy="4550735"/>
          </a:xfrm>
        </p:grpSpPr>
        <p:sp>
          <p:nvSpPr>
            <p:cNvPr id="17" name="Rounded Rectangle 16"/>
            <p:cNvSpPr/>
            <p:nvPr/>
          </p:nvSpPr>
          <p:spPr>
            <a:xfrm>
              <a:off x="1626965" y="2088848"/>
              <a:ext cx="8232269" cy="4213477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indent="341313" algn="just">
                <a:lnSpc>
                  <a:spcPct val="120000"/>
                </a:lnSpc>
                <a:spcAft>
                  <a:spcPts val="600"/>
                </a:spcAft>
                <a:buFont typeface="Wingdings" panose="05000000000000000000" pitchFamily="2" charset="2"/>
                <a:buChar char="v"/>
              </a:pPr>
              <a:endParaRPr lang="en-US" sz="2600" b="1" dirty="0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indent="341313" algn="just">
                <a:lnSpc>
                  <a:spcPct val="120000"/>
                </a:lnSpc>
                <a:spcAft>
                  <a:spcPts val="600"/>
                </a:spcAft>
                <a:buFont typeface="Wingdings" panose="05000000000000000000" pitchFamily="2" charset="2"/>
                <a:buChar char="v"/>
              </a:pPr>
              <a:r>
                <a:rPr lang="en-US" sz="2600" b="1" dirty="0" err="1" smtClean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Em</a:t>
              </a:r>
              <a:r>
                <a:rPr lang="en-US" sz="2600" b="1" dirty="0" smtClean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600" b="1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cùng</a:t>
              </a:r>
              <a:r>
                <a:rPr lang="en-US" sz="2600" b="1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600" b="1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bạn</a:t>
              </a:r>
              <a:r>
                <a:rPr lang="en-US" sz="2600" b="1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600" b="1" dirty="0" err="1" smtClean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thực</a:t>
              </a:r>
              <a:r>
                <a:rPr lang="en-US" sz="2600" b="1" dirty="0" smtClean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600" b="1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hiện</a:t>
              </a:r>
              <a:r>
                <a:rPr lang="en-US" sz="2600" b="1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:</a:t>
              </a:r>
              <a:r>
                <a:rPr lang="en-US" sz="2600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endParaRPr lang="en-US" sz="2600" dirty="0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341313" algn="just">
                <a:lnSpc>
                  <a:spcPct val="120000"/>
                </a:lnSpc>
                <a:spcAft>
                  <a:spcPts val="600"/>
                </a:spcAft>
              </a:pPr>
              <a:r>
                <a:rPr lang="en-US" sz="2600" dirty="0" smtClean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- </a:t>
              </a:r>
              <a:r>
                <a:rPr lang="en-US" sz="2600" dirty="0" err="1" smtClean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Kích</a:t>
              </a:r>
              <a:r>
                <a:rPr lang="en-US" sz="2600" dirty="0" smtClean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600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hoạt</a:t>
              </a:r>
              <a:r>
                <a:rPr lang="en-US" sz="2600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600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phần</a:t>
              </a:r>
              <a:r>
                <a:rPr lang="en-US" sz="2600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600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mềm</a:t>
              </a:r>
              <a:r>
                <a:rPr lang="en-US" sz="2600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60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PowerPoint</a:t>
              </a:r>
              <a:r>
                <a:rPr lang="en-US" sz="2600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600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trên</a:t>
              </a:r>
              <a:r>
                <a:rPr lang="en-US" sz="2600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600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thanh</a:t>
              </a:r>
              <a:r>
                <a:rPr lang="en-US" sz="2600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600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tác</a:t>
              </a:r>
              <a:r>
                <a:rPr lang="en-US" sz="2600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600" dirty="0" err="1" smtClean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vụ</a:t>
              </a:r>
              <a:r>
                <a:rPr lang="en-US" sz="2600" dirty="0" smtClean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.</a:t>
              </a:r>
              <a:endParaRPr lang="en-US" sz="26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341313" algn="just">
                <a:lnSpc>
                  <a:spcPct val="120000"/>
                </a:lnSpc>
                <a:spcAft>
                  <a:spcPts val="600"/>
                </a:spcAft>
              </a:pPr>
              <a:r>
                <a:rPr lang="en-US" sz="2600" dirty="0" smtClean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- </a:t>
              </a:r>
              <a:r>
                <a:rPr lang="en-US" sz="2600" dirty="0" err="1" smtClean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Thoát</a:t>
              </a:r>
              <a:r>
                <a:rPr lang="en-US" sz="2600" dirty="0" smtClean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600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khỏi</a:t>
              </a:r>
              <a:r>
                <a:rPr lang="en-US" sz="2600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600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phần</a:t>
              </a:r>
              <a:r>
                <a:rPr lang="en-US" sz="2600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600" dirty="0" err="1" smtClean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mềm</a:t>
              </a:r>
              <a:r>
                <a:rPr lang="en-US" sz="2600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600" dirty="0" smtClean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(</a:t>
              </a:r>
              <a:r>
                <a:rPr lang="en-US" sz="2600" dirty="0" err="1" smtClean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Không</a:t>
              </a:r>
              <a:r>
                <a:rPr lang="en-US" sz="2600" dirty="0" smtClean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600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lưu</a:t>
              </a:r>
              <a:r>
                <a:rPr lang="en-US" sz="2600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600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tệp</a:t>
              </a:r>
              <a:r>
                <a:rPr lang="en-US" sz="2600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)</a:t>
              </a:r>
            </a:p>
          </p:txBody>
        </p:sp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221838" y="1751590"/>
              <a:ext cx="1042524" cy="867619"/>
            </a:xfrm>
            <a:prstGeom prst="roundRect">
              <a:avLst>
                <a:gd name="adj" fmla="val 16667"/>
              </a:avLst>
            </a:prstGeom>
            <a:ln>
              <a:noFill/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</p:spPr>
        </p:pic>
      </p:grp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36080" y="4582410"/>
            <a:ext cx="6593177" cy="1573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47983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4057737" y="170417"/>
            <a:ext cx="4353220" cy="701545"/>
            <a:chOff x="4168573" y="1295284"/>
            <a:chExt cx="4353220" cy="701545"/>
          </a:xfrm>
        </p:grpSpPr>
        <p:sp>
          <p:nvSpPr>
            <p:cNvPr id="5" name="Rounded Rectangle 4"/>
            <p:cNvSpPr/>
            <p:nvPr/>
          </p:nvSpPr>
          <p:spPr>
            <a:xfrm>
              <a:off x="4168573" y="1295284"/>
              <a:ext cx="4353220" cy="701545"/>
            </a:xfrm>
            <a:prstGeom prst="roundRect">
              <a:avLst/>
            </a:prstGeom>
            <a:solidFill>
              <a:srgbClr val="FFFF0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b="1" dirty="0" smtClean="0">
                  <a:solidFill>
                    <a:srgbClr val="41719C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     </a:t>
              </a:r>
              <a:r>
                <a:rPr lang="en-US" sz="3200" b="1" dirty="0" smtClean="0">
                  <a:solidFill>
                    <a:srgbClr val="CC0066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KHÁM PHÁ</a:t>
              </a:r>
              <a:endParaRPr lang="en-US" sz="3200" b="1" dirty="0">
                <a:solidFill>
                  <a:srgbClr val="CC006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764400" y="1309140"/>
              <a:ext cx="722412" cy="665379"/>
            </a:xfrm>
            <a:prstGeom prst="rect">
              <a:avLst/>
            </a:prstGeom>
          </p:spPr>
        </p:pic>
      </p:grpSp>
      <p:grpSp>
        <p:nvGrpSpPr>
          <p:cNvPr id="7" name="Group 6"/>
          <p:cNvGrpSpPr/>
          <p:nvPr/>
        </p:nvGrpSpPr>
        <p:grpSpPr>
          <a:xfrm>
            <a:off x="1238121" y="1025127"/>
            <a:ext cx="7334175" cy="553998"/>
            <a:chOff x="689904" y="1379897"/>
            <a:chExt cx="7334175" cy="553998"/>
          </a:xfrm>
        </p:grpSpPr>
        <p:grpSp>
          <p:nvGrpSpPr>
            <p:cNvPr id="8" name="Group 7"/>
            <p:cNvGrpSpPr/>
            <p:nvPr/>
          </p:nvGrpSpPr>
          <p:grpSpPr>
            <a:xfrm>
              <a:off x="689904" y="1379897"/>
              <a:ext cx="429926" cy="553998"/>
              <a:chOff x="1082666" y="1379837"/>
              <a:chExt cx="429926" cy="553998"/>
            </a:xfrm>
          </p:grpSpPr>
          <p:sp>
            <p:nvSpPr>
              <p:cNvPr id="10" name="Rectangle 9"/>
              <p:cNvSpPr/>
              <p:nvPr/>
            </p:nvSpPr>
            <p:spPr>
              <a:xfrm>
                <a:off x="1089340" y="1470217"/>
                <a:ext cx="400792" cy="398384"/>
              </a:xfrm>
              <a:prstGeom prst="rect">
                <a:avLst/>
              </a:pr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" name="TextBox 10"/>
              <p:cNvSpPr txBox="1"/>
              <p:nvPr/>
            </p:nvSpPr>
            <p:spPr>
              <a:xfrm>
                <a:off x="1082666" y="1379837"/>
                <a:ext cx="429926" cy="5539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000" b="1" dirty="0" smtClean="0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2</a:t>
                </a:r>
                <a:endParaRPr lang="en-US" sz="30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p:grpSp>
        <p:sp>
          <p:nvSpPr>
            <p:cNvPr id="9" name="TextBox 8"/>
            <p:cNvSpPr txBox="1"/>
            <p:nvPr/>
          </p:nvSpPr>
          <p:spPr>
            <a:xfrm>
              <a:off x="1100452" y="1404936"/>
              <a:ext cx="6923627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b="1" dirty="0" smtClean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 smtClean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Soạn</a:t>
              </a:r>
              <a:r>
                <a:rPr lang="en-US" sz="2800" b="1" dirty="0" smtClean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 smtClean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thảo</a:t>
              </a:r>
              <a:r>
                <a:rPr lang="en-US" sz="2800" b="1" dirty="0" smtClean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 smtClean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tiếng</a:t>
              </a:r>
              <a:r>
                <a:rPr lang="en-US" sz="2800" b="1" dirty="0" smtClean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 smtClean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Việt</a:t>
              </a:r>
              <a:r>
                <a:rPr lang="en-US" sz="2800" b="1" dirty="0" smtClean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 smtClean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trong</a:t>
              </a:r>
              <a:r>
                <a:rPr lang="en-US" sz="2800" b="1" dirty="0" smtClean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PowerPoint</a:t>
              </a:r>
              <a:r>
                <a:rPr lang="en-US" sz="2800" dirty="0" smtClean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endParaRPr lang="en-US" sz="2600" b="1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2" name="Rounded Rectangle 11"/>
          <p:cNvSpPr/>
          <p:nvPr/>
        </p:nvSpPr>
        <p:spPr>
          <a:xfrm>
            <a:off x="2689449" y="1984804"/>
            <a:ext cx="7027757" cy="2546253"/>
          </a:xfrm>
          <a:prstGeom prst="roundRect">
            <a:avLst/>
          </a:prstGeom>
          <a:solidFill>
            <a:srgbClr val="FFF5D9"/>
          </a:solidFill>
          <a:ln w="82550" cmpd="thickThin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r>
              <a:rPr lang="en-US" sz="2800" dirty="0" err="1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2800" dirty="0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dam </a:t>
            </a:r>
            <a:r>
              <a:rPr lang="en-US" sz="2800" dirty="0" err="1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</a:t>
            </a:r>
            <a:r>
              <a:rPr lang="en-US" sz="2800" dirty="0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dep</a:t>
            </a:r>
            <a:r>
              <a:rPr lang="en-US" sz="2800" dirty="0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bang </a:t>
            </a:r>
            <a:r>
              <a:rPr lang="en-US" sz="2800" dirty="0" err="1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sen</a:t>
            </a:r>
            <a:endParaRPr lang="en-US" sz="2800" dirty="0" smtClean="0">
              <a:solidFill>
                <a:srgbClr val="3333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20000"/>
              </a:lnSpc>
            </a:pPr>
            <a:r>
              <a:rPr lang="en-US" sz="2800" dirty="0" err="1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Lá</a:t>
            </a:r>
            <a:r>
              <a:rPr lang="en-US" sz="2800" dirty="0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xanh</a:t>
            </a:r>
            <a:r>
              <a:rPr lang="en-US" sz="2800" dirty="0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dirty="0" err="1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bông</a:t>
            </a:r>
            <a:r>
              <a:rPr lang="en-US" sz="2800" dirty="0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trắng</a:t>
            </a:r>
            <a:r>
              <a:rPr lang="en-US" sz="2800" dirty="0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lại</a:t>
            </a:r>
            <a:r>
              <a:rPr lang="en-US" sz="2800" dirty="0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chen</a:t>
            </a:r>
            <a:r>
              <a:rPr lang="en-US" sz="2800" dirty="0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nhị</a:t>
            </a:r>
            <a:r>
              <a:rPr lang="en-US" sz="2800" dirty="0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vàng</a:t>
            </a:r>
            <a:endParaRPr lang="en-US" sz="2800" dirty="0" smtClean="0">
              <a:solidFill>
                <a:srgbClr val="3333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20000"/>
              </a:lnSpc>
            </a:pPr>
            <a:r>
              <a:rPr lang="en-US" sz="2800" dirty="0" err="1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Nhị</a:t>
            </a:r>
            <a:r>
              <a:rPr lang="en-US" sz="2800" dirty="0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vàng</a:t>
            </a:r>
            <a:r>
              <a:rPr lang="en-US" sz="2800" dirty="0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bông</a:t>
            </a:r>
            <a:r>
              <a:rPr lang="en-US" sz="2800" dirty="0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trắng</a:t>
            </a:r>
            <a:r>
              <a:rPr lang="en-US" sz="2800" dirty="0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lá</a:t>
            </a:r>
            <a:r>
              <a:rPr lang="en-US" sz="2800" dirty="0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xanh</a:t>
            </a:r>
            <a:endParaRPr lang="en-US" sz="2800" dirty="0" smtClean="0">
              <a:solidFill>
                <a:srgbClr val="3333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20000"/>
              </a:lnSpc>
            </a:pPr>
            <a:r>
              <a:rPr lang="en-US" sz="2800" dirty="0" err="1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Gần</a:t>
            </a:r>
            <a:r>
              <a:rPr lang="en-US" sz="2800" dirty="0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bùn</a:t>
            </a:r>
            <a:r>
              <a:rPr lang="en-US" sz="2800" dirty="0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mà</a:t>
            </a:r>
            <a:r>
              <a:rPr lang="en-US" sz="2800" dirty="0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chẳng</a:t>
            </a:r>
            <a:r>
              <a:rPr lang="en-US" sz="2800" dirty="0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hôi</a:t>
            </a:r>
            <a:r>
              <a:rPr lang="en-US" sz="2800" dirty="0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tanh</a:t>
            </a:r>
            <a:r>
              <a:rPr lang="en-US" sz="2800" dirty="0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mùi</a:t>
            </a:r>
            <a:r>
              <a:rPr lang="en-US" sz="2800" dirty="0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bùn</a:t>
            </a:r>
            <a:endParaRPr lang="en-US" sz="2800" dirty="0" smtClean="0">
              <a:solidFill>
                <a:srgbClr val="3333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5" name="Group 14"/>
          <p:cNvGrpSpPr/>
          <p:nvPr/>
        </p:nvGrpSpPr>
        <p:grpSpPr>
          <a:xfrm>
            <a:off x="985458" y="5265084"/>
            <a:ext cx="1095169" cy="1267138"/>
            <a:chOff x="1098002" y="5265084"/>
            <a:chExt cx="1095169" cy="1267138"/>
          </a:xfrm>
        </p:grpSpPr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714" b="100000" l="6061" r="89532"/>
                      </a14:imgEffect>
                      <a14:imgEffect>
                        <a14:sharpenSoften amount="25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1098002" y="5265084"/>
              <a:ext cx="1095169" cy="1267138"/>
            </a:xfrm>
            <a:prstGeom prst="rect">
              <a:avLst/>
            </a:prstGeom>
          </p:spPr>
        </p:pic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 rot="1205846">
              <a:off x="1871013" y="5295598"/>
              <a:ext cx="271639" cy="342176"/>
            </a:xfrm>
            <a:prstGeom prst="rect">
              <a:avLst/>
            </a:prstGeom>
          </p:spPr>
        </p:pic>
      </p:grpSp>
      <p:sp>
        <p:nvSpPr>
          <p:cNvPr id="16" name="Cloud 15"/>
          <p:cNvSpPr/>
          <p:nvPr/>
        </p:nvSpPr>
        <p:spPr>
          <a:xfrm>
            <a:off x="2088201" y="4942475"/>
            <a:ext cx="7843590" cy="1327709"/>
          </a:xfrm>
          <a:prstGeom prst="cloud">
            <a:avLst/>
          </a:prstGeom>
          <a:solidFill>
            <a:schemeClr val="bg1"/>
          </a:solidFill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860425" indent="-860425" algn="ctr">
              <a:lnSpc>
                <a:spcPct val="120000"/>
              </a:lnSpc>
            </a:pPr>
            <a:r>
              <a:rPr lang="en-US" sz="2300" dirty="0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</a:t>
            </a:r>
            <a:r>
              <a:rPr lang="en-US" sz="2600" dirty="0" err="1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2600" dirty="0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600" dirty="0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nhận</a:t>
            </a:r>
            <a:r>
              <a:rPr lang="en-US" sz="2600" dirty="0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xét</a:t>
            </a:r>
            <a:r>
              <a:rPr lang="en-US" sz="2600" dirty="0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gì</a:t>
            </a:r>
            <a:r>
              <a:rPr lang="en-US" sz="2600" dirty="0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về</a:t>
            </a:r>
            <a:r>
              <a:rPr lang="en-US" sz="2600" dirty="0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đoạn</a:t>
            </a:r>
            <a:r>
              <a:rPr lang="en-US" sz="2600" dirty="0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văn</a:t>
            </a:r>
            <a:r>
              <a:rPr lang="en-US" sz="2600" dirty="0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bản</a:t>
            </a:r>
            <a:r>
              <a:rPr lang="en-US" sz="2600" dirty="0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trên</a:t>
            </a:r>
            <a:r>
              <a:rPr lang="en-US" sz="2600" dirty="0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?</a:t>
            </a:r>
            <a:endParaRPr lang="en-US" sz="2600" dirty="0">
              <a:solidFill>
                <a:srgbClr val="3333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760810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2705019" y="1879096"/>
            <a:ext cx="6917284" cy="3589940"/>
            <a:chOff x="4599953" y="1856936"/>
            <a:chExt cx="10001922" cy="3847402"/>
          </a:xfrm>
        </p:grpSpPr>
        <p:sp>
          <p:nvSpPr>
            <p:cNvPr id="4" name="Rounded Rectangle 3"/>
            <p:cNvSpPr/>
            <p:nvPr/>
          </p:nvSpPr>
          <p:spPr>
            <a:xfrm>
              <a:off x="4599953" y="1856936"/>
              <a:ext cx="10001922" cy="3847402"/>
            </a:xfrm>
            <a:prstGeom prst="roundRect">
              <a:avLst/>
            </a:prstGeom>
            <a:solidFill>
              <a:schemeClr val="bg1"/>
            </a:solidFill>
            <a:ln w="79375" cmpd="thickThin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5"/>
            <p:cNvSpPr/>
            <p:nvPr/>
          </p:nvSpPr>
          <p:spPr>
            <a:xfrm>
              <a:off x="4950020" y="2291768"/>
              <a:ext cx="9301786" cy="288618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lnSpc>
                  <a:spcPct val="130000"/>
                </a:lnSpc>
                <a:spcBef>
                  <a:spcPts val="600"/>
                </a:spcBef>
                <a:spcAft>
                  <a:spcPts val="600"/>
                </a:spcAft>
                <a:buClr>
                  <a:srgbClr val="FF0000"/>
                </a:buClr>
              </a:pPr>
              <a:r>
                <a:rPr lang="en-US" sz="2600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Để</a:t>
              </a:r>
              <a:r>
                <a:rPr lang="en-US" sz="2600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600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soạn</a:t>
              </a:r>
              <a:r>
                <a:rPr lang="en-US" sz="2600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600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thảo</a:t>
              </a:r>
              <a:r>
                <a:rPr lang="en-US" sz="2600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600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được</a:t>
              </a:r>
              <a:r>
                <a:rPr lang="en-US" sz="2600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600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tiếng</a:t>
              </a:r>
              <a:r>
                <a:rPr lang="en-US" sz="2600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600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Việt</a:t>
              </a:r>
              <a:r>
                <a:rPr lang="en-US" sz="2600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600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trong</a:t>
              </a:r>
              <a:r>
                <a:rPr lang="en-US" sz="2600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60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PowerPoint</a:t>
              </a:r>
              <a:r>
                <a:rPr lang="en-US" sz="2600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, </a:t>
              </a:r>
              <a:r>
                <a:rPr lang="en-US" sz="2600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máy</a:t>
              </a:r>
              <a:r>
                <a:rPr lang="en-US" sz="2600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600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tính</a:t>
              </a:r>
              <a:r>
                <a:rPr lang="en-US" sz="2600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600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cũng</a:t>
              </a:r>
              <a:r>
                <a:rPr lang="en-US" sz="2600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600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cần</a:t>
              </a:r>
              <a:r>
                <a:rPr lang="en-US" sz="2600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600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có</a:t>
              </a:r>
              <a:r>
                <a:rPr lang="en-US" sz="2600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600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phần</a:t>
              </a:r>
              <a:r>
                <a:rPr lang="en-US" sz="2600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600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mềm</a:t>
              </a:r>
              <a:r>
                <a:rPr lang="en-US" sz="2600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600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gõ</a:t>
              </a:r>
              <a:r>
                <a:rPr lang="en-US" sz="2600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600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tiếng</a:t>
              </a:r>
              <a:r>
                <a:rPr lang="en-US" sz="2600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600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Việt</a:t>
              </a:r>
              <a:r>
                <a:rPr lang="en-US" sz="2600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. </a:t>
              </a:r>
              <a:r>
                <a:rPr lang="en-US" sz="2600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Cách</a:t>
              </a:r>
              <a:r>
                <a:rPr lang="en-US" sz="2600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600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gõ</a:t>
              </a:r>
              <a:r>
                <a:rPr lang="en-US" sz="2600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600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tiếng</a:t>
              </a:r>
              <a:r>
                <a:rPr lang="en-US" sz="2600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600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Việt</a:t>
              </a:r>
              <a:r>
                <a:rPr lang="en-US" sz="2600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600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trong</a:t>
              </a:r>
              <a:r>
                <a:rPr lang="en-US" sz="2600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60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PowerPoint</a:t>
              </a:r>
              <a:r>
                <a:rPr lang="en-US" sz="2600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600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cũng</a:t>
              </a:r>
              <a:r>
                <a:rPr lang="en-US" sz="2600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600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giống</a:t>
              </a:r>
              <a:r>
                <a:rPr lang="en-US" sz="2600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600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như</a:t>
              </a:r>
              <a:r>
                <a:rPr lang="en-US" sz="2600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600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cách</a:t>
              </a:r>
              <a:r>
                <a:rPr lang="en-US" sz="2600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600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gõ</a:t>
              </a:r>
              <a:r>
                <a:rPr lang="en-US" sz="2600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600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trong</a:t>
              </a:r>
              <a:r>
                <a:rPr lang="en-US" sz="2600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600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phần</a:t>
              </a:r>
              <a:r>
                <a:rPr lang="en-US" sz="2600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600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mềm</a:t>
              </a:r>
              <a:r>
                <a:rPr lang="en-US" sz="2600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600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soạn</a:t>
              </a:r>
              <a:r>
                <a:rPr lang="en-US" sz="2600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600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thảo</a:t>
              </a:r>
              <a:r>
                <a:rPr lang="en-US" sz="2600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600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văn</a:t>
              </a:r>
              <a:r>
                <a:rPr lang="en-US" sz="2600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600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bản</a:t>
              </a:r>
              <a:r>
                <a:rPr lang="en-US" sz="2600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600" dirty="0" smtClean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Word</a:t>
              </a:r>
              <a:r>
                <a:rPr lang="en-US" sz="2600" dirty="0" smtClean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.</a:t>
              </a:r>
              <a:endParaRPr lang="en-US" sz="26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4057737" y="179865"/>
            <a:ext cx="4353220" cy="701545"/>
            <a:chOff x="4168573" y="1295284"/>
            <a:chExt cx="4353220" cy="701545"/>
          </a:xfrm>
        </p:grpSpPr>
        <p:sp>
          <p:nvSpPr>
            <p:cNvPr id="11" name="Rounded Rectangle 10"/>
            <p:cNvSpPr/>
            <p:nvPr/>
          </p:nvSpPr>
          <p:spPr>
            <a:xfrm>
              <a:off x="4168573" y="1295284"/>
              <a:ext cx="4353220" cy="701545"/>
            </a:xfrm>
            <a:prstGeom prst="roundRect">
              <a:avLst/>
            </a:prstGeom>
            <a:solidFill>
              <a:srgbClr val="FFFF0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b="1" dirty="0" smtClean="0">
                  <a:solidFill>
                    <a:srgbClr val="41719C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     </a:t>
              </a:r>
              <a:r>
                <a:rPr lang="en-US" sz="3200" b="1" dirty="0" smtClean="0">
                  <a:solidFill>
                    <a:srgbClr val="CC0066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KHÁM PHÁ</a:t>
              </a:r>
              <a:endParaRPr lang="en-US" sz="3200" b="1" dirty="0">
                <a:solidFill>
                  <a:srgbClr val="CC006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764400" y="1309140"/>
              <a:ext cx="722412" cy="665379"/>
            </a:xfrm>
            <a:prstGeom prst="rect">
              <a:avLst/>
            </a:prstGeom>
          </p:spPr>
        </p:pic>
      </p:grpSp>
      <p:grpSp>
        <p:nvGrpSpPr>
          <p:cNvPr id="13" name="Group 12"/>
          <p:cNvGrpSpPr/>
          <p:nvPr/>
        </p:nvGrpSpPr>
        <p:grpSpPr>
          <a:xfrm>
            <a:off x="1238121" y="1081399"/>
            <a:ext cx="7234788" cy="560464"/>
            <a:chOff x="689904" y="1379897"/>
            <a:chExt cx="7234788" cy="560464"/>
          </a:xfrm>
        </p:grpSpPr>
        <p:grpSp>
          <p:nvGrpSpPr>
            <p:cNvPr id="14" name="Group 13"/>
            <p:cNvGrpSpPr/>
            <p:nvPr/>
          </p:nvGrpSpPr>
          <p:grpSpPr>
            <a:xfrm>
              <a:off x="689904" y="1379897"/>
              <a:ext cx="429926" cy="553998"/>
              <a:chOff x="1082666" y="1379837"/>
              <a:chExt cx="429926" cy="553998"/>
            </a:xfrm>
          </p:grpSpPr>
          <p:sp>
            <p:nvSpPr>
              <p:cNvPr id="16" name="Rectangle 15"/>
              <p:cNvSpPr/>
              <p:nvPr/>
            </p:nvSpPr>
            <p:spPr>
              <a:xfrm>
                <a:off x="1089340" y="1470217"/>
                <a:ext cx="400792" cy="398384"/>
              </a:xfrm>
              <a:prstGeom prst="rect">
                <a:avLst/>
              </a:pr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" name="TextBox 16"/>
              <p:cNvSpPr txBox="1"/>
              <p:nvPr/>
            </p:nvSpPr>
            <p:spPr>
              <a:xfrm>
                <a:off x="1082666" y="1379837"/>
                <a:ext cx="429926" cy="5539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000" b="1" dirty="0" smtClean="0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2</a:t>
                </a:r>
                <a:endParaRPr lang="en-US" sz="30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p:grpSp>
        <p:sp>
          <p:nvSpPr>
            <p:cNvPr id="15" name="TextBox 14"/>
            <p:cNvSpPr txBox="1"/>
            <p:nvPr/>
          </p:nvSpPr>
          <p:spPr>
            <a:xfrm>
              <a:off x="1100452" y="1417141"/>
              <a:ext cx="6824240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b="1" dirty="0" smtClean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 smtClean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Soạn</a:t>
              </a:r>
              <a:r>
                <a:rPr lang="en-US" sz="2800" b="1" dirty="0" smtClean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thảo</a:t>
              </a:r>
              <a:r>
                <a:rPr lang="en-US" sz="2800" b="1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tiếng</a:t>
              </a:r>
              <a:r>
                <a:rPr lang="en-US" sz="2800" b="1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Việt</a:t>
              </a:r>
              <a:r>
                <a:rPr lang="en-US" sz="2800" b="1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trong</a:t>
              </a:r>
              <a:r>
                <a:rPr lang="en-US" sz="2800" b="1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PowerPoint</a:t>
              </a:r>
              <a:endParaRPr lang="en-US" sz="2800" b="1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18" name="Picture 2"/>
          <p:cNvPicPr>
            <a:picLocks noChangeAspect="1"/>
          </p:cNvPicPr>
          <p:nvPr/>
        </p:nvPicPr>
        <p:blipFill rotWithShape="1">
          <a:blip r:embed="rId3"/>
          <a:srcRect t="31482"/>
          <a:stretch/>
        </p:blipFill>
        <p:spPr>
          <a:xfrm>
            <a:off x="1052117" y="4804676"/>
            <a:ext cx="1231859" cy="1723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43665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4057737" y="115825"/>
            <a:ext cx="4353220" cy="701545"/>
            <a:chOff x="4168573" y="1295284"/>
            <a:chExt cx="4353220" cy="701545"/>
          </a:xfrm>
        </p:grpSpPr>
        <p:sp>
          <p:nvSpPr>
            <p:cNvPr id="13" name="Rounded Rectangle 12"/>
            <p:cNvSpPr/>
            <p:nvPr/>
          </p:nvSpPr>
          <p:spPr>
            <a:xfrm>
              <a:off x="4168573" y="1295284"/>
              <a:ext cx="4353220" cy="701545"/>
            </a:xfrm>
            <a:prstGeom prst="roundRect">
              <a:avLst/>
            </a:prstGeom>
            <a:solidFill>
              <a:srgbClr val="FFFF0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b="1" dirty="0" smtClean="0">
                  <a:solidFill>
                    <a:srgbClr val="41719C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     </a:t>
              </a:r>
              <a:r>
                <a:rPr lang="en-US" sz="3200" b="1" dirty="0" smtClean="0">
                  <a:solidFill>
                    <a:srgbClr val="CC0066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KHÁM PHÁ</a:t>
              </a:r>
              <a:endParaRPr lang="en-US" sz="3200" b="1" dirty="0">
                <a:solidFill>
                  <a:srgbClr val="CC006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764400" y="1309140"/>
              <a:ext cx="722412" cy="665379"/>
            </a:xfrm>
            <a:prstGeom prst="rect">
              <a:avLst/>
            </a:prstGeom>
          </p:spPr>
        </p:pic>
      </p:grpSp>
      <p:grpSp>
        <p:nvGrpSpPr>
          <p:cNvPr id="34" name="Group 33"/>
          <p:cNvGrpSpPr/>
          <p:nvPr/>
        </p:nvGrpSpPr>
        <p:grpSpPr>
          <a:xfrm>
            <a:off x="1238121" y="1056623"/>
            <a:ext cx="3889385" cy="560464"/>
            <a:chOff x="689904" y="1379897"/>
            <a:chExt cx="3889385" cy="560464"/>
          </a:xfrm>
        </p:grpSpPr>
        <p:grpSp>
          <p:nvGrpSpPr>
            <p:cNvPr id="35" name="Group 34"/>
            <p:cNvGrpSpPr/>
            <p:nvPr/>
          </p:nvGrpSpPr>
          <p:grpSpPr>
            <a:xfrm>
              <a:off x="689904" y="1379897"/>
              <a:ext cx="429926" cy="553998"/>
              <a:chOff x="1082666" y="1379837"/>
              <a:chExt cx="429926" cy="553998"/>
            </a:xfrm>
          </p:grpSpPr>
          <p:sp>
            <p:nvSpPr>
              <p:cNvPr id="37" name="Rectangle 36"/>
              <p:cNvSpPr/>
              <p:nvPr/>
            </p:nvSpPr>
            <p:spPr>
              <a:xfrm>
                <a:off x="1089340" y="1470217"/>
                <a:ext cx="400792" cy="398384"/>
              </a:xfrm>
              <a:prstGeom prst="rect">
                <a:avLst/>
              </a:pr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" name="TextBox 37"/>
              <p:cNvSpPr txBox="1"/>
              <p:nvPr/>
            </p:nvSpPr>
            <p:spPr>
              <a:xfrm>
                <a:off x="1082666" y="1379837"/>
                <a:ext cx="429926" cy="5539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000" b="1" dirty="0" smtClean="0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3</a:t>
                </a:r>
                <a:endParaRPr lang="en-US" sz="30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p:grpSp>
        <p:sp>
          <p:nvSpPr>
            <p:cNvPr id="36" name="TextBox 35"/>
            <p:cNvSpPr txBox="1"/>
            <p:nvPr/>
          </p:nvSpPr>
          <p:spPr>
            <a:xfrm>
              <a:off x="1100452" y="1417141"/>
              <a:ext cx="3478837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b="1" dirty="0" smtClean="0">
                  <a:solidFill>
                    <a:srgbClr val="0000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 smtClean="0">
                  <a:solidFill>
                    <a:srgbClr val="0000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Tạo</a:t>
              </a:r>
              <a:r>
                <a:rPr lang="en-US" sz="2800" b="1" dirty="0" smtClean="0">
                  <a:solidFill>
                    <a:srgbClr val="0000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 smtClean="0">
                  <a:solidFill>
                    <a:srgbClr val="0000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bài</a:t>
              </a:r>
              <a:r>
                <a:rPr lang="en-US" sz="2800" b="1" dirty="0" smtClean="0">
                  <a:solidFill>
                    <a:srgbClr val="0000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 smtClean="0">
                  <a:solidFill>
                    <a:srgbClr val="0000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trình</a:t>
              </a:r>
              <a:r>
                <a:rPr lang="en-US" sz="2800" b="1" dirty="0" smtClean="0">
                  <a:solidFill>
                    <a:srgbClr val="0000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 smtClean="0">
                  <a:solidFill>
                    <a:srgbClr val="0000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chiếu</a:t>
              </a:r>
              <a:endParaRPr lang="en-US" sz="2800" b="1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69243" y="1763515"/>
            <a:ext cx="8484577" cy="47201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22397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4057737" y="143121"/>
            <a:ext cx="4353220" cy="701545"/>
            <a:chOff x="4168573" y="1295284"/>
            <a:chExt cx="4353220" cy="701545"/>
          </a:xfrm>
        </p:grpSpPr>
        <p:sp>
          <p:nvSpPr>
            <p:cNvPr id="13" name="Rounded Rectangle 12"/>
            <p:cNvSpPr/>
            <p:nvPr/>
          </p:nvSpPr>
          <p:spPr>
            <a:xfrm>
              <a:off x="4168573" y="1295284"/>
              <a:ext cx="4353220" cy="701545"/>
            </a:xfrm>
            <a:prstGeom prst="roundRect">
              <a:avLst/>
            </a:prstGeom>
            <a:solidFill>
              <a:srgbClr val="FFFF0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b="1" dirty="0" smtClean="0">
                  <a:solidFill>
                    <a:srgbClr val="41719C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     </a:t>
              </a:r>
              <a:r>
                <a:rPr lang="en-US" sz="3200" b="1" dirty="0" smtClean="0">
                  <a:solidFill>
                    <a:srgbClr val="CC0066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KHÁM PHÁ</a:t>
              </a:r>
              <a:endParaRPr lang="en-US" sz="3200" b="1" dirty="0">
                <a:solidFill>
                  <a:srgbClr val="CC006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764400" y="1309140"/>
              <a:ext cx="722412" cy="665379"/>
            </a:xfrm>
            <a:prstGeom prst="rect">
              <a:avLst/>
            </a:prstGeom>
          </p:spPr>
        </p:pic>
      </p:grpSp>
      <p:grpSp>
        <p:nvGrpSpPr>
          <p:cNvPr id="34" name="Group 33"/>
          <p:cNvGrpSpPr/>
          <p:nvPr/>
        </p:nvGrpSpPr>
        <p:grpSpPr>
          <a:xfrm>
            <a:off x="1238121" y="1165807"/>
            <a:ext cx="3889385" cy="560464"/>
            <a:chOff x="689904" y="1379897"/>
            <a:chExt cx="3889385" cy="560464"/>
          </a:xfrm>
        </p:grpSpPr>
        <p:grpSp>
          <p:nvGrpSpPr>
            <p:cNvPr id="35" name="Group 34"/>
            <p:cNvGrpSpPr/>
            <p:nvPr/>
          </p:nvGrpSpPr>
          <p:grpSpPr>
            <a:xfrm>
              <a:off x="689904" y="1379897"/>
              <a:ext cx="429926" cy="553998"/>
              <a:chOff x="1082666" y="1379837"/>
              <a:chExt cx="429926" cy="553998"/>
            </a:xfrm>
          </p:grpSpPr>
          <p:sp>
            <p:nvSpPr>
              <p:cNvPr id="37" name="Rectangle 36"/>
              <p:cNvSpPr/>
              <p:nvPr/>
            </p:nvSpPr>
            <p:spPr>
              <a:xfrm>
                <a:off x="1089340" y="1470217"/>
                <a:ext cx="400792" cy="398384"/>
              </a:xfrm>
              <a:prstGeom prst="rect">
                <a:avLst/>
              </a:pr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" name="TextBox 37"/>
              <p:cNvSpPr txBox="1"/>
              <p:nvPr/>
            </p:nvSpPr>
            <p:spPr>
              <a:xfrm>
                <a:off x="1082666" y="1379837"/>
                <a:ext cx="429926" cy="5539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000" b="1" dirty="0" smtClean="0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3</a:t>
                </a:r>
                <a:endParaRPr lang="en-US" sz="30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p:grpSp>
        <p:sp>
          <p:nvSpPr>
            <p:cNvPr id="36" name="TextBox 35"/>
            <p:cNvSpPr txBox="1"/>
            <p:nvPr/>
          </p:nvSpPr>
          <p:spPr>
            <a:xfrm>
              <a:off x="1100452" y="1417141"/>
              <a:ext cx="3478837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b="1" dirty="0" smtClean="0">
                  <a:solidFill>
                    <a:srgbClr val="0000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 smtClean="0">
                  <a:solidFill>
                    <a:srgbClr val="0000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Tạo</a:t>
              </a:r>
              <a:r>
                <a:rPr lang="en-US" sz="2800" b="1" dirty="0" smtClean="0">
                  <a:solidFill>
                    <a:srgbClr val="0000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 smtClean="0">
                  <a:solidFill>
                    <a:srgbClr val="0000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bài</a:t>
              </a:r>
              <a:r>
                <a:rPr lang="en-US" sz="2800" b="1" dirty="0" smtClean="0">
                  <a:solidFill>
                    <a:srgbClr val="0000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 smtClean="0">
                  <a:solidFill>
                    <a:srgbClr val="0000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trình</a:t>
              </a:r>
              <a:r>
                <a:rPr lang="en-US" sz="2800" b="1" dirty="0" smtClean="0">
                  <a:solidFill>
                    <a:srgbClr val="0000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 smtClean="0">
                  <a:solidFill>
                    <a:srgbClr val="0000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chiếu</a:t>
              </a:r>
              <a:endParaRPr lang="en-US" sz="2800" b="1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3" name="Rectangle 2"/>
          <p:cNvSpPr/>
          <p:nvPr/>
        </p:nvSpPr>
        <p:spPr>
          <a:xfrm>
            <a:off x="1445191" y="2016733"/>
            <a:ext cx="9545126" cy="24468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0000"/>
              </a:lnSpc>
              <a:spcAft>
                <a:spcPts val="600"/>
              </a:spcAft>
              <a:buFont typeface="Wingdings" panose="05000000000000000000" pitchFamily="2" charset="2"/>
              <a:buChar char="v"/>
            </a:pPr>
            <a:r>
              <a:rPr lang="en-US" sz="2600" dirty="0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vi-VN" sz="2600" dirty="0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Một </a:t>
            </a:r>
            <a:r>
              <a:rPr lang="vi-VN" sz="26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 trình chiếu thường có nhiều trang </a:t>
            </a:r>
            <a:r>
              <a:rPr lang="vi-VN" sz="2600" dirty="0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chiếu</a:t>
            </a:r>
            <a:r>
              <a:rPr lang="en-US" sz="2600" dirty="0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marL="285750" indent="177800" algn="just">
              <a:lnSpc>
                <a:spcPct val="110000"/>
              </a:lnSpc>
              <a:spcAft>
                <a:spcPts val="600"/>
              </a:spcAft>
              <a:buFontTx/>
              <a:buChar char="-"/>
            </a:pPr>
            <a:r>
              <a:rPr lang="vi-VN" sz="2600" dirty="0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Trang </a:t>
            </a:r>
            <a:r>
              <a:rPr lang="vi-VN" sz="26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đầu tiên gọi là trang tiêu </a:t>
            </a:r>
            <a:r>
              <a:rPr lang="vi-VN" sz="2600" dirty="0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đề</a:t>
            </a:r>
            <a:r>
              <a:rPr lang="en-US" sz="2600" dirty="0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2600" dirty="0" err="1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thường</a:t>
            </a:r>
            <a:r>
              <a:rPr lang="en-US" sz="2600" dirty="0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ghi</a:t>
            </a:r>
            <a:r>
              <a:rPr lang="en-US" sz="2600" dirty="0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chủ</a:t>
            </a:r>
            <a:r>
              <a:rPr lang="en-US" sz="2600" dirty="0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đề</a:t>
            </a:r>
            <a:r>
              <a:rPr lang="en-US" sz="2600" dirty="0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600" dirty="0" err="1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tên</a:t>
            </a:r>
            <a:r>
              <a:rPr lang="en-US" sz="2600" dirty="0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người</a:t>
            </a:r>
            <a:r>
              <a:rPr lang="en-US" sz="2600" dirty="0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trình</a:t>
            </a:r>
            <a:r>
              <a:rPr lang="en-US" sz="2600" dirty="0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bày</a:t>
            </a:r>
            <a:r>
              <a:rPr lang="en-US" sz="2600" dirty="0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….</a:t>
            </a:r>
          </a:p>
          <a:p>
            <a:pPr marL="285750" indent="177800" algn="just">
              <a:lnSpc>
                <a:spcPct val="110000"/>
              </a:lnSpc>
              <a:spcAft>
                <a:spcPts val="600"/>
              </a:spcAft>
              <a:buFontTx/>
              <a:buChar char="-"/>
            </a:pPr>
            <a:r>
              <a:rPr lang="vi-VN" sz="2600" dirty="0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 </a:t>
            </a:r>
            <a:r>
              <a:rPr lang="vi-VN" sz="26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trang sau là các trang nội </a:t>
            </a:r>
            <a:r>
              <a:rPr lang="vi-VN" sz="2600" dirty="0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dung</a:t>
            </a:r>
            <a:r>
              <a:rPr lang="en-US" sz="2600" dirty="0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2600" dirty="0" err="1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ghi</a:t>
            </a:r>
            <a:r>
              <a:rPr lang="en-US" sz="2600" dirty="0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nội</a:t>
            </a:r>
            <a:r>
              <a:rPr lang="en-US" sz="2600" dirty="0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dung chi </a:t>
            </a:r>
            <a:r>
              <a:rPr lang="en-US" sz="2600" dirty="0" err="1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tiết</a:t>
            </a:r>
            <a:r>
              <a:rPr lang="en-US" sz="2600" dirty="0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2600" dirty="0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2600" dirty="0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trình</a:t>
            </a:r>
            <a:r>
              <a:rPr lang="en-US" sz="2600" dirty="0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chiếu</a:t>
            </a:r>
            <a:r>
              <a:rPr lang="en-US" sz="2600" dirty="0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2600" dirty="0">
              <a:solidFill>
                <a:srgbClr val="3333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4" name="Picture 5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9351498" y="4607215"/>
            <a:ext cx="2088985" cy="19483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14941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67236" y="166183"/>
            <a:ext cx="12044081" cy="6570794"/>
            <a:chOff x="-352507" y="1566261"/>
            <a:chExt cx="12044081" cy="6570794"/>
          </a:xfrm>
        </p:grpSpPr>
        <p:grpSp>
          <p:nvGrpSpPr>
            <p:cNvPr id="25" name="Group 24"/>
            <p:cNvGrpSpPr/>
            <p:nvPr/>
          </p:nvGrpSpPr>
          <p:grpSpPr>
            <a:xfrm>
              <a:off x="-352507" y="1566261"/>
              <a:ext cx="12044081" cy="6570794"/>
              <a:chOff x="-1223313" y="1469078"/>
              <a:chExt cx="20838772" cy="8714945"/>
            </a:xfrm>
          </p:grpSpPr>
          <p:sp>
            <p:nvSpPr>
              <p:cNvPr id="27" name="Rounded Rectangle 26"/>
              <p:cNvSpPr/>
              <p:nvPr/>
            </p:nvSpPr>
            <p:spPr>
              <a:xfrm>
                <a:off x="-1223313" y="1469078"/>
                <a:ext cx="20838772" cy="8714945"/>
              </a:xfrm>
              <a:prstGeom prst="roundRect">
                <a:avLst/>
              </a:prstGeom>
              <a:noFill/>
              <a:ln w="28575"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" name="Rounded Rectangle 27"/>
              <p:cNvSpPr/>
              <p:nvPr/>
            </p:nvSpPr>
            <p:spPr>
              <a:xfrm>
                <a:off x="6676827" y="1807344"/>
                <a:ext cx="5289862" cy="748606"/>
              </a:xfrm>
              <a:prstGeom prst="roundRect">
                <a:avLst/>
              </a:prstGeom>
              <a:solidFill>
                <a:srgbClr val="92D05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200" b="1" dirty="0" err="1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Thực</a:t>
                </a:r>
                <a:r>
                  <a:rPr lang="en-US" sz="3200" b="1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200" b="1" dirty="0" err="1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hành</a:t>
                </a:r>
                <a:endParaRPr lang="en-US" sz="32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pic>
          <p:nvPicPr>
            <p:cNvPr id="26" name="Picture 25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926452" y="1614015"/>
              <a:ext cx="1084582" cy="1013143"/>
            </a:xfrm>
            <a:prstGeom prst="rect">
              <a:avLst/>
            </a:prstGeom>
          </p:spPr>
        </p:pic>
      </p:grpSp>
      <p:sp>
        <p:nvSpPr>
          <p:cNvPr id="24" name="Rectangle 23"/>
          <p:cNvSpPr/>
          <p:nvPr/>
        </p:nvSpPr>
        <p:spPr>
          <a:xfrm>
            <a:off x="188259" y="1346650"/>
            <a:ext cx="7357004" cy="51706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9113" indent="-519113" algn="just">
              <a:lnSpc>
                <a:spcPct val="120000"/>
              </a:lnSpc>
              <a:spcBef>
                <a:spcPts val="300"/>
              </a:spcBef>
              <a:spcAft>
                <a:spcPts val="600"/>
              </a:spcAft>
              <a:buClr>
                <a:srgbClr val="FF0000"/>
              </a:buClr>
              <a:buFont typeface="Wingdings" panose="05000000000000000000" pitchFamily="2" charset="2"/>
              <a:buChar char="v"/>
            </a:pPr>
            <a:r>
              <a:rPr lang="vi-VN" sz="2600" dirty="0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Kích hoạt phần mềm </a:t>
            </a:r>
            <a:r>
              <a:rPr lang="vi-VN" sz="26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PowerPoint</a:t>
            </a:r>
            <a:r>
              <a:rPr lang="vi-VN" sz="2600" dirty="0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tạo trang tiêu đề tương tự hình </a:t>
            </a:r>
            <a:r>
              <a:rPr lang="en-US" sz="2600" dirty="0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18.2.</a:t>
            </a:r>
          </a:p>
          <a:p>
            <a:pPr marL="519113" indent="-519113" algn="just">
              <a:lnSpc>
                <a:spcPct val="120000"/>
              </a:lnSpc>
              <a:spcBef>
                <a:spcPts val="1200"/>
              </a:spcBef>
              <a:spcAft>
                <a:spcPts val="600"/>
              </a:spcAft>
              <a:buClr>
                <a:srgbClr val="FF0000"/>
              </a:buClr>
              <a:buFont typeface="Wingdings" panose="05000000000000000000" pitchFamily="2" charset="2"/>
              <a:buChar char="v"/>
            </a:pPr>
            <a:r>
              <a:rPr lang="en-US" sz="2600" dirty="0" err="1" smtClean="0">
                <a:solidFill>
                  <a:srgbClr val="3333CC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Tạo</a:t>
            </a:r>
            <a:r>
              <a:rPr lang="en-US" sz="2600" dirty="0" smtClean="0">
                <a:solidFill>
                  <a:srgbClr val="3333CC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 smtClean="0">
                <a:solidFill>
                  <a:srgbClr val="3333CC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trang</a:t>
            </a:r>
            <a:r>
              <a:rPr lang="en-US" sz="2600" dirty="0" smtClean="0">
                <a:solidFill>
                  <a:srgbClr val="3333CC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 smtClean="0">
                <a:solidFill>
                  <a:srgbClr val="3333CC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nội</a:t>
            </a:r>
            <a:r>
              <a:rPr lang="en-US" sz="2600" dirty="0" smtClean="0">
                <a:solidFill>
                  <a:srgbClr val="3333CC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dung </a:t>
            </a:r>
            <a:r>
              <a:rPr lang="en-US" sz="2600" dirty="0" err="1" smtClean="0">
                <a:solidFill>
                  <a:srgbClr val="3333CC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cho</a:t>
            </a:r>
            <a:r>
              <a:rPr lang="en-US" sz="2600" dirty="0" smtClean="0">
                <a:solidFill>
                  <a:srgbClr val="3333CC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 smtClean="0">
                <a:solidFill>
                  <a:srgbClr val="3333CC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bài</a:t>
            </a:r>
            <a:r>
              <a:rPr lang="en-US" sz="2600" dirty="0" smtClean="0">
                <a:solidFill>
                  <a:srgbClr val="3333CC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 smtClean="0">
                <a:solidFill>
                  <a:srgbClr val="3333CC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trình</a:t>
            </a:r>
            <a:r>
              <a:rPr lang="en-US" sz="2600" dirty="0" smtClean="0">
                <a:solidFill>
                  <a:srgbClr val="3333CC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 smtClean="0">
                <a:solidFill>
                  <a:srgbClr val="3333CC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chiếu</a:t>
            </a:r>
            <a:r>
              <a:rPr lang="en-US" sz="2600" dirty="0" smtClean="0">
                <a:solidFill>
                  <a:srgbClr val="3333CC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:</a:t>
            </a:r>
          </a:p>
          <a:p>
            <a:pPr marL="968375" indent="-457200" algn="just">
              <a:lnSpc>
                <a:spcPct val="120000"/>
              </a:lnSpc>
            </a:pPr>
            <a:r>
              <a:rPr lang="vi-VN" sz="2400" dirty="0" smtClean="0">
                <a:solidFill>
                  <a:srgbClr val="FF0000"/>
                </a:solidFill>
              </a:rPr>
              <a:t>[1] </a:t>
            </a:r>
            <a:r>
              <a:rPr lang="vi-VN" sz="2400" dirty="0" smtClean="0">
                <a:solidFill>
                  <a:srgbClr val="3333CC"/>
                </a:solidFill>
              </a:rPr>
              <a:t>Chọn thẻ lệnh </a:t>
            </a:r>
            <a:r>
              <a:rPr lang="vi-VN" sz="2400" b="1" dirty="0" smtClean="0">
                <a:solidFill>
                  <a:srgbClr val="FF0000"/>
                </a:solidFill>
              </a:rPr>
              <a:t>Home</a:t>
            </a:r>
            <a:r>
              <a:rPr lang="vi-VN" sz="2400" dirty="0" smtClean="0">
                <a:solidFill>
                  <a:srgbClr val="3333CC"/>
                </a:solidFill>
              </a:rPr>
              <a:t>, nháy </a:t>
            </a:r>
            <a:r>
              <a:rPr lang="en-US" sz="2400" dirty="0" err="1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chuột</a:t>
            </a:r>
            <a:r>
              <a:rPr lang="en-US" sz="2400" dirty="0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vào</a:t>
            </a:r>
            <a:r>
              <a:rPr lang="en-US" sz="2400" dirty="0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2400" dirty="0" smtClean="0">
                <a:solidFill>
                  <a:srgbClr val="3333CC"/>
                </a:solidFill>
              </a:rPr>
              <a:t>lệnh </a:t>
            </a:r>
            <a:r>
              <a:rPr lang="vi-VN" sz="2400" b="1" dirty="0" smtClean="0">
                <a:solidFill>
                  <a:srgbClr val="FF0000"/>
                </a:solidFill>
              </a:rPr>
              <a:t>New Slide </a:t>
            </a:r>
            <a:r>
              <a:rPr lang="vi-VN" sz="2400" dirty="0" smtClean="0">
                <a:solidFill>
                  <a:srgbClr val="3333CC"/>
                </a:solidFill>
              </a:rPr>
              <a:t>( </a:t>
            </a:r>
            <a:r>
              <a:rPr lang="en-US" sz="2400" dirty="0" smtClean="0">
                <a:solidFill>
                  <a:srgbClr val="3333CC"/>
                </a:solidFill>
              </a:rPr>
              <a:t>    </a:t>
            </a:r>
            <a:r>
              <a:rPr lang="vi-VN" sz="2400" dirty="0" smtClean="0">
                <a:solidFill>
                  <a:srgbClr val="3333CC"/>
                </a:solidFill>
              </a:rPr>
              <a:t>). Màn hình xuất hiện một trang chiếu</a:t>
            </a:r>
            <a:r>
              <a:rPr lang="en-US" sz="2400" dirty="0" smtClean="0">
                <a:solidFill>
                  <a:srgbClr val="3333CC"/>
                </a:solidFill>
              </a:rPr>
              <a:t> </a:t>
            </a:r>
            <a:r>
              <a:rPr lang="vi-VN" sz="2400" dirty="0" smtClean="0">
                <a:solidFill>
                  <a:srgbClr val="3333CC"/>
                </a:solidFill>
              </a:rPr>
              <a:t>mới;</a:t>
            </a:r>
          </a:p>
          <a:p>
            <a:pPr marL="968375" indent="-457200" algn="just">
              <a:lnSpc>
                <a:spcPct val="120000"/>
              </a:lnSpc>
            </a:pPr>
            <a:r>
              <a:rPr lang="vi-VN" sz="2400" dirty="0" smtClean="0">
                <a:solidFill>
                  <a:srgbClr val="FF0000"/>
                </a:solidFill>
              </a:rPr>
              <a:t>[2] </a:t>
            </a:r>
            <a:r>
              <a:rPr lang="vi-VN" sz="2400" dirty="0" smtClean="0">
                <a:solidFill>
                  <a:srgbClr val="3333CC"/>
                </a:solidFill>
              </a:rPr>
              <a:t>Nhập nội dung cho trang tương tự hình 18.3;</a:t>
            </a:r>
            <a:endParaRPr lang="en-US" sz="2400" dirty="0" smtClean="0">
              <a:solidFill>
                <a:srgbClr val="3333CC"/>
              </a:solidFill>
            </a:endParaRPr>
          </a:p>
          <a:p>
            <a:pPr marL="511175" indent="-511175">
              <a:lnSpc>
                <a:spcPct val="120000"/>
              </a:lnSpc>
              <a:spcBef>
                <a:spcPts val="1200"/>
              </a:spcBef>
              <a:buClr>
                <a:srgbClr val="FF0000"/>
              </a:buClr>
              <a:buFont typeface="Wingdings" panose="05000000000000000000" pitchFamily="2" charset="2"/>
              <a:buChar char="v"/>
            </a:pPr>
            <a:r>
              <a:rPr lang="vi-VN" sz="2600" dirty="0" smtClean="0">
                <a:solidFill>
                  <a:srgbClr val="3333CC"/>
                </a:solidFill>
              </a:rPr>
              <a:t>Lưu tệp vào thư mục của em với tên</a:t>
            </a:r>
            <a:r>
              <a:rPr lang="en-US" sz="2600" dirty="0" smtClean="0">
                <a:solidFill>
                  <a:srgbClr val="3333CC"/>
                </a:solidFill>
              </a:rPr>
              <a:t>:</a:t>
            </a:r>
          </a:p>
          <a:p>
            <a:pPr algn="ctr">
              <a:lnSpc>
                <a:spcPct val="120000"/>
              </a:lnSpc>
            </a:pPr>
            <a:r>
              <a:rPr lang="vi-VN" sz="2400" b="1" dirty="0" smtClean="0">
                <a:solidFill>
                  <a:srgbClr val="FF0000"/>
                </a:solidFill>
              </a:rPr>
              <a:t>CacBoPhanCuaCa</a:t>
            </a:r>
            <a:r>
              <a:rPr lang="vi-VN" sz="2400" dirty="0" smtClean="0">
                <a:solidFill>
                  <a:srgbClr val="FF0000"/>
                </a:solidFill>
              </a:rPr>
              <a:t>;</a:t>
            </a:r>
          </a:p>
          <a:p>
            <a:pPr marL="511175" indent="-511175">
              <a:lnSpc>
                <a:spcPct val="120000"/>
              </a:lnSpc>
              <a:spcAft>
                <a:spcPts val="600"/>
              </a:spcAft>
              <a:buClr>
                <a:srgbClr val="FF0000"/>
              </a:buClr>
              <a:buFont typeface="Wingdings" panose="05000000000000000000" pitchFamily="2" charset="2"/>
              <a:buChar char="v"/>
            </a:pPr>
            <a:r>
              <a:rPr lang="vi-VN" sz="2600" dirty="0" smtClean="0">
                <a:solidFill>
                  <a:srgbClr val="3333CC"/>
                </a:solidFill>
              </a:rPr>
              <a:t>Thoát khỏi phần mềm </a:t>
            </a:r>
            <a:r>
              <a:rPr lang="vi-VN" sz="2600" b="1" dirty="0" smtClean="0">
                <a:solidFill>
                  <a:srgbClr val="FF0000"/>
                </a:solidFill>
              </a:rPr>
              <a:t>PowerPoint</a:t>
            </a:r>
            <a:r>
              <a:rPr lang="vi-VN" sz="2600" dirty="0" smtClean="0">
                <a:solidFill>
                  <a:srgbClr val="3333CC"/>
                </a:solidFill>
              </a:rPr>
              <a:t>. </a:t>
            </a:r>
            <a:endParaRPr lang="en-US" sz="2500" dirty="0">
              <a:solidFill>
                <a:srgbClr val="3333CC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33284" y="213937"/>
            <a:ext cx="1323993" cy="1013143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898826" y="1395992"/>
            <a:ext cx="3919861" cy="2355211"/>
          </a:xfrm>
          <a:prstGeom prst="rect">
            <a:avLst/>
          </a:prstGeom>
          <a:ln>
            <a:solidFill>
              <a:srgbClr val="00B050"/>
            </a:solidFill>
          </a:ln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466134" y="3971262"/>
            <a:ext cx="4628090" cy="2686336"/>
          </a:xfrm>
          <a:prstGeom prst="rect">
            <a:avLst/>
          </a:prstGeom>
          <a:ln>
            <a:solidFill>
              <a:srgbClr val="00B050"/>
            </a:solidFill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t="9859" b="12592"/>
          <a:stretch/>
        </p:blipFill>
        <p:spPr>
          <a:xfrm>
            <a:off x="2952315" y="3391177"/>
            <a:ext cx="731104" cy="5244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47482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2734</TotalTime>
  <Words>449</Words>
  <Application>Microsoft Office PowerPoint</Application>
  <PresentationFormat>Widescreen</PresentationFormat>
  <Paragraphs>56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13</vt:i4>
      </vt:variant>
    </vt:vector>
  </HeadingPairs>
  <TitlesOfParts>
    <vt:vector size="21" baseType="lpstr">
      <vt:lpstr>Arial</vt:lpstr>
      <vt:lpstr>Calibri</vt:lpstr>
      <vt:lpstr>Calibri Light</vt:lpstr>
      <vt:lpstr>Tahoma</vt:lpstr>
      <vt:lpstr>Times New Roman</vt:lpstr>
      <vt:lpstr>Wingdings</vt:lpstr>
      <vt:lpstr>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Admin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Admin</cp:lastModifiedBy>
  <cp:revision>464</cp:revision>
  <dcterms:created xsi:type="dcterms:W3CDTF">2022-01-27T15:18:21Z</dcterms:created>
  <dcterms:modified xsi:type="dcterms:W3CDTF">2023-04-05T15:56:37Z</dcterms:modified>
</cp:coreProperties>
</file>