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06" r:id="rId3"/>
    <p:sldId id="341" r:id="rId4"/>
    <p:sldId id="257" r:id="rId5"/>
    <p:sldId id="301" r:id="rId6"/>
    <p:sldId id="340" r:id="rId7"/>
    <p:sldId id="342" r:id="rId8"/>
    <p:sldId id="343" r:id="rId9"/>
    <p:sldId id="344" r:id="rId10"/>
    <p:sldId id="347" r:id="rId11"/>
    <p:sldId id="323" r:id="rId12"/>
    <p:sldId id="345" r:id="rId13"/>
    <p:sldId id="348" r:id="rId14"/>
    <p:sldId id="346" r:id="rId15"/>
    <p:sldId id="285" r:id="rId16"/>
    <p:sldId id="265" r:id="rId17"/>
    <p:sldId id="319" r:id="rId18"/>
    <p:sldId id="3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3333FF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1698510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5061722" y="2588544"/>
            <a:ext cx="6184028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10289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[1] </a:t>
            </a:r>
            <a:r>
              <a:rPr lang="vi-VN" sz="2300" dirty="0">
                <a:solidFill>
                  <a:srgbClr val="3333CC"/>
                </a:solidFill>
              </a:rPr>
              <a:t>Nháy chuột vào thư mục </a:t>
            </a:r>
            <a:r>
              <a:rPr lang="vi-VN" sz="2300" b="1" dirty="0">
                <a:solidFill>
                  <a:srgbClr val="3333CC"/>
                </a:solidFill>
              </a:rPr>
              <a:t>Van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</a:rPr>
              <a:t>[</a:t>
            </a:r>
            <a:r>
              <a:rPr lang="vi-VN" sz="2300" dirty="0">
                <a:solidFill>
                  <a:srgbClr val="FF0000"/>
                </a:solidFill>
              </a:rPr>
              <a:t>2] </a:t>
            </a:r>
            <a:r>
              <a:rPr lang="vi-VN" sz="2300" dirty="0">
                <a:solidFill>
                  <a:srgbClr val="3333CC"/>
                </a:solidFill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</a:rPr>
              <a:t>Home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56" y="3306647"/>
            <a:ext cx="9152814" cy="15791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0617" y="3875964"/>
            <a:ext cx="488673" cy="614149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2942442" y="2515356"/>
            <a:ext cx="6133320" cy="2889157"/>
            <a:chOff x="7072317" y="2694662"/>
            <a:chExt cx="4657838" cy="4449184"/>
          </a:xfrm>
        </p:grpSpPr>
        <p:sp>
          <p:nvSpPr>
            <p:cNvPr id="18" name="Rectangle 17"/>
            <p:cNvSpPr/>
            <p:nvPr/>
          </p:nvSpPr>
          <p:spPr>
            <a:xfrm>
              <a:off x="7274193" y="2917827"/>
              <a:ext cx="4123906" cy="3666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72317" y="2694662"/>
              <a:ext cx="4657838" cy="4449184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1848636" y="2520562"/>
            <a:ext cx="2962751" cy="2610741"/>
            <a:chOff x="1698510" y="2561505"/>
            <a:chExt cx="2962751" cy="2610741"/>
          </a:xfrm>
        </p:grpSpPr>
        <p:grpSp>
          <p:nvGrpSpPr>
            <p:cNvPr id="15" name="Group 14"/>
            <p:cNvGrpSpPr/>
            <p:nvPr/>
          </p:nvGrpSpPr>
          <p:grpSpPr>
            <a:xfrm>
              <a:off x="1698510" y="2561505"/>
              <a:ext cx="2962751" cy="2610741"/>
              <a:chOff x="4044289" y="2795338"/>
              <a:chExt cx="2962751" cy="2610741"/>
            </a:xfrm>
          </p:grpSpPr>
          <p:graphicFrame>
            <p:nvGraphicFramePr>
              <p:cNvPr id="20" name="Object 1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4044289" y="2795338"/>
              <a:ext cx="2962751" cy="26107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9" name="Bitmap Image" r:id="rId4" imgW="1609524" imgH="1419048" progId="Paint.Picture">
                      <p:embed/>
                    </p:oleObj>
                  </mc:Choice>
                  <mc:Fallback>
                    <p:oleObj name="Bitmap Image" r:id="rId4" imgW="1609524" imgH="1419048" progId="Paint.Picture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4289" y="2795338"/>
                            <a:ext cx="2962751" cy="2610741"/>
                          </a:xfrm>
                          <a:prstGeom prst="rect">
                            <a:avLst/>
                          </a:prstGeom>
                          <a:noFill/>
                          <a:ln w="6350">
                            <a:solidFill>
                              <a:schemeClr val="tx1"/>
                            </a:solidFill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4531977" y="2826597"/>
                <a:ext cx="124585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LAN 3B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59254" y="3384645"/>
                <a:ext cx="1571625" cy="455552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991013" y="4404543"/>
                <a:ext cx="1275315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Tin hoc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913" y="4930967"/>
                <a:ext cx="103226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Toan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73134" y="3643736"/>
              <a:ext cx="173342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Cloud 26"/>
          <p:cNvSpPr/>
          <p:nvPr/>
        </p:nvSpPr>
        <p:spPr>
          <a:xfrm>
            <a:off x="5826352" y="2571413"/>
            <a:ext cx="4955735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8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thư mục </a:t>
            </a:r>
            <a:r>
              <a:rPr lang="en-US" sz="23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948" y="3037527"/>
            <a:ext cx="4381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2839448" y="4036281"/>
            <a:ext cx="6673042" cy="2216804"/>
            <a:chOff x="7062903" y="2756788"/>
            <a:chExt cx="4652310" cy="3413788"/>
          </a:xfrm>
        </p:grpSpPr>
        <p:sp>
          <p:nvSpPr>
            <p:cNvPr id="18" name="Rectangle 17"/>
            <p:cNvSpPr/>
            <p:nvPr/>
          </p:nvSpPr>
          <p:spPr>
            <a:xfrm>
              <a:off x="7230489" y="2917828"/>
              <a:ext cx="4312751" cy="27418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62903" y="2756788"/>
              <a:ext cx="4652310" cy="341378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ight Brace 4"/>
          <p:cNvSpPr/>
          <p:nvPr/>
        </p:nvSpPr>
        <p:spPr>
          <a:xfrm>
            <a:off x="6950047" y="2882556"/>
            <a:ext cx="228600" cy="808333"/>
          </a:xfrm>
          <a:prstGeom prst="rightBrace">
            <a:avLst>
              <a:gd name="adj1" fmla="val 2633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53596" y="2747422"/>
            <a:ext cx="3995722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995081" y="1477090"/>
            <a:ext cx="6291618" cy="4351943"/>
            <a:chOff x="5286009" y="1627218"/>
            <a:chExt cx="5918802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286009" y="1627218"/>
              <a:ext cx="5918802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223343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427238" y="3150945"/>
              <a:ext cx="5613799" cy="2581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 smtClean="0">
                  <a:solidFill>
                    <a:srgbClr val="3333CC"/>
                  </a:solidFill>
                </a:rPr>
                <a:t>T</a:t>
              </a:r>
              <a:r>
                <a:rPr lang="vi-VN" sz="2400" dirty="0" smtClean="0">
                  <a:solidFill>
                    <a:srgbClr val="3333CC"/>
                  </a:solidFill>
                </a:rPr>
                <a:t>ạo </a:t>
              </a:r>
              <a:r>
                <a:rPr lang="vi-VN" sz="2400" dirty="0">
                  <a:solidFill>
                    <a:srgbClr val="3333CC"/>
                  </a:solidFill>
                </a:rPr>
                <a:t>một thư mục trên ổ đĩa </a:t>
              </a:r>
              <a:r>
                <a:rPr lang="vi-VN" sz="2400" b="1" dirty="0">
                  <a:solidFill>
                    <a:srgbClr val="3333CC"/>
                  </a:solidFill>
                </a:rPr>
                <a:t>D:</a:t>
              </a:r>
              <a:r>
                <a:rPr lang="vi-VN" sz="2400" dirty="0">
                  <a:solidFill>
                    <a:srgbClr val="3333CC"/>
                  </a:solidFill>
                </a:rPr>
                <a:t> với tên là </a:t>
              </a:r>
              <a:r>
                <a:rPr lang="vi-VN" sz="2400" b="1" dirty="0">
                  <a:solidFill>
                    <a:srgbClr val="3333CC"/>
                  </a:solidFill>
                </a:rPr>
                <a:t>BAI TAP</a:t>
              </a:r>
              <a:r>
                <a:rPr lang="vi-VN" sz="2400" dirty="0">
                  <a:solidFill>
                    <a:srgbClr val="3333CC"/>
                  </a:solidFill>
                </a:rPr>
                <a:t>. Trong thư mục đó, em tạo ba thư mục con: </a:t>
              </a:r>
              <a:r>
                <a:rPr lang="vi-VN" sz="2400" b="1" dirty="0">
                  <a:solidFill>
                    <a:srgbClr val="3333CC"/>
                  </a:solidFill>
                </a:rPr>
                <a:t>Toan, Tieng Anh, Tin</a:t>
              </a:r>
              <a:r>
                <a:rPr lang="vi-VN" sz="2400" dirty="0" smtClean="0">
                  <a:solidFill>
                    <a:srgbClr val="3333CC"/>
                  </a:solidFill>
                </a:rPr>
                <a:t>.</a:t>
              </a:r>
              <a:endParaRPr lang="en-US" sz="2400" dirty="0" smtClean="0">
                <a:solidFill>
                  <a:srgbClr val="3333CC"/>
                </a:solidFill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3333CC"/>
                  </a:solidFill>
                </a:rPr>
                <a:t>H</a:t>
              </a:r>
              <a:r>
                <a:rPr lang="vi-VN" sz="2400" dirty="0" smtClean="0">
                  <a:solidFill>
                    <a:srgbClr val="3333CC"/>
                  </a:solidFill>
                </a:rPr>
                <a:t>ãy </a:t>
              </a:r>
              <a:r>
                <a:rPr lang="vi-VN" sz="2400" dirty="0">
                  <a:solidFill>
                    <a:srgbClr val="3333CC"/>
                  </a:solidFill>
                </a:rPr>
                <a:t>đổi tên thư mục </a:t>
              </a:r>
              <a:r>
                <a:rPr lang="vi-VN" sz="2400" b="1" dirty="0">
                  <a:solidFill>
                    <a:srgbClr val="3333CC"/>
                  </a:solidFill>
                </a:rPr>
                <a:t>Tin</a:t>
              </a:r>
              <a:r>
                <a:rPr lang="vi-VN" sz="2400" dirty="0">
                  <a:solidFill>
                    <a:srgbClr val="3333CC"/>
                  </a:solidFill>
                </a:rPr>
                <a:t> thành </a:t>
              </a:r>
              <a:r>
                <a:rPr lang="vi-VN" sz="2400" b="1" dirty="0">
                  <a:solidFill>
                    <a:srgbClr val="3333CC"/>
                  </a:solidFill>
                </a:rPr>
                <a:t>Tin </a:t>
              </a:r>
              <a:r>
                <a:rPr lang="vi-VN" sz="2400" b="1" dirty="0" smtClean="0">
                  <a:solidFill>
                    <a:srgbClr val="3333CC"/>
                  </a:solidFill>
                </a:rPr>
                <a:t>hoc</a:t>
              </a:r>
              <a:r>
                <a:rPr lang="en-US" sz="2400" dirty="0" smtClean="0">
                  <a:solidFill>
                    <a:srgbClr val="3333CC"/>
                  </a:solidFill>
                </a:rPr>
                <a:t>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6091"/>
          <a:stretch/>
        </p:blipFill>
        <p:spPr>
          <a:xfrm>
            <a:off x="1247932" y="2568556"/>
            <a:ext cx="3468506" cy="2549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842448" y="2029322"/>
            <a:ext cx="8761861" cy="32933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71" y="2353235"/>
            <a:ext cx="8466214" cy="27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Trong mỗi thư mục, có thể tạo thêm thư mục con. Khi sử dụng, nếu tên thư mục nào không hợp lí thì đổi tên; thư mục nào không cần thì xoá đi.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1479177" y="2257922"/>
            <a:ext cx="9332258" cy="2515783"/>
            <a:chOff x="1479177" y="2257922"/>
            <a:chExt cx="9332258" cy="2515783"/>
          </a:xfrm>
        </p:grpSpPr>
        <p:grpSp>
          <p:nvGrpSpPr>
            <p:cNvPr id="8" name="Group 7"/>
            <p:cNvGrpSpPr/>
            <p:nvPr/>
          </p:nvGrpSpPr>
          <p:grpSpPr>
            <a:xfrm>
              <a:off x="1479177" y="2257922"/>
              <a:ext cx="9332258" cy="2515783"/>
              <a:chOff x="6313463" y="2784139"/>
              <a:chExt cx="7093904" cy="413484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46343" y="3344827"/>
                <a:ext cx="6920135" cy="3057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1200"/>
                  </a:spcAft>
                </a:pP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Nháy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đúp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chuột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biểu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tượng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This PC      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Đọc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tên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những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tệp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thư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mục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6313463" y="2784139"/>
                <a:ext cx="7093904" cy="4134847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8983" y="3133166"/>
              <a:ext cx="698139" cy="5504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3561941" y="2926280"/>
            <a:ext cx="4959685" cy="2506168"/>
            <a:chOff x="2917191" y="2312131"/>
            <a:chExt cx="4959685" cy="2506168"/>
          </a:xfrm>
        </p:grpSpPr>
        <p:grpSp>
          <p:nvGrpSpPr>
            <p:cNvPr id="14" name="Group 13"/>
            <p:cNvGrpSpPr/>
            <p:nvPr/>
          </p:nvGrpSpPr>
          <p:grpSpPr>
            <a:xfrm>
              <a:off x="2917191" y="2312131"/>
              <a:ext cx="4070463" cy="2506168"/>
              <a:chOff x="2917191" y="2312131"/>
              <a:chExt cx="4070463" cy="250616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7191" y="2312131"/>
                <a:ext cx="3622859" cy="23748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46597" y="4332524"/>
                <a:ext cx="485775" cy="485775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25624" y="4434138"/>
                <a:ext cx="362030" cy="252811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01" b="99254" l="9740" r="896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74372" y="2459162"/>
              <a:ext cx="2502504" cy="2118901"/>
            </a:xfrm>
            <a:prstGeom prst="rect">
              <a:avLst/>
            </a:prstGeom>
          </p:spPr>
        </p:pic>
      </p:grpSp>
      <p:sp>
        <p:nvSpPr>
          <p:cNvPr id="19" name="Oval Callout 18"/>
          <p:cNvSpPr/>
          <p:nvPr/>
        </p:nvSpPr>
        <p:spPr>
          <a:xfrm>
            <a:off x="7184800" y="1323833"/>
            <a:ext cx="4115546" cy="2047163"/>
          </a:xfrm>
          <a:prstGeom prst="wedgeEllipseCallout">
            <a:avLst>
              <a:gd name="adj1" fmla="val -38752"/>
              <a:gd name="adj2" fmla="val 5287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3333CC"/>
                </a:solidFill>
              </a:rPr>
              <a:t>Mình muốn tạo thư mục mang tên mình, trong đó có các thư mục Văn, Toán, Tin học và Giải </a:t>
            </a:r>
            <a:r>
              <a:rPr lang="vi-VN" sz="2200" dirty="0" smtClean="0">
                <a:solidFill>
                  <a:srgbClr val="3333CC"/>
                </a:solidFill>
              </a:rPr>
              <a:t>trí</a:t>
            </a:r>
            <a:r>
              <a:rPr lang="en-US" sz="2200" dirty="0" smtClean="0">
                <a:solidFill>
                  <a:srgbClr val="3333CC"/>
                </a:solidFill>
              </a:rPr>
              <a:t>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2498638" y="1742816"/>
            <a:ext cx="3152633" cy="1183464"/>
          </a:xfrm>
          <a:prstGeom prst="wedgeEllipseCallout">
            <a:avLst>
              <a:gd name="adj1" fmla="val 34867"/>
              <a:gd name="adj2" fmla="val 655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200" dirty="0" smtClean="0">
                <a:solidFill>
                  <a:srgbClr val="3333CC"/>
                </a:solidFill>
              </a:rPr>
              <a:t>húng </a:t>
            </a:r>
            <a:r>
              <a:rPr lang="vi-VN" sz="2200" dirty="0">
                <a:solidFill>
                  <a:srgbClr val="3333CC"/>
                </a:solidFill>
              </a:rPr>
              <a:t>mình chưa biết tạo thư mục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750670" y="1739414"/>
            <a:ext cx="8431305" cy="2834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21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TẠO, ĐỔI TÊN VÀ XÓA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093233" y="1417027"/>
            <a:ext cx="4912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/>
              <a:t>a. Tạo thư mục </a:t>
            </a:r>
            <a:r>
              <a:rPr lang="vi-VN" sz="2400" b="1" dirty="0"/>
              <a:t>LAN 3B </a:t>
            </a:r>
            <a:r>
              <a:rPr lang="vi-VN" sz="2400" dirty="0"/>
              <a:t>ở ổ đĩa </a:t>
            </a:r>
            <a:r>
              <a:rPr lang="vi-VN" sz="2400" b="1" dirty="0"/>
              <a:t>D: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214441" y="1782716"/>
            <a:ext cx="900532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[1]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This </a:t>
            </a:r>
            <a:r>
              <a:rPr lang="vi-VN" sz="2200" dirty="0" smtClean="0">
                <a:solidFill>
                  <a:srgbClr val="3333CC"/>
                </a:solidFill>
              </a:rPr>
              <a:t>PC</a:t>
            </a:r>
            <a:endParaRPr lang="en-US" sz="2200" dirty="0" smtClean="0">
              <a:solidFill>
                <a:srgbClr val="3333CC"/>
              </a:solidFill>
            </a:endParaRPr>
          </a:p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[2]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ổ đĩa </a:t>
            </a:r>
            <a:r>
              <a:rPr lang="vi-VN" sz="2200" b="1" dirty="0">
                <a:solidFill>
                  <a:srgbClr val="3333CC"/>
                </a:solidFill>
              </a:rPr>
              <a:t>D:</a:t>
            </a:r>
            <a:r>
              <a:rPr lang="vi-VN" sz="2200" dirty="0">
                <a:solidFill>
                  <a:srgbClr val="3333CC"/>
                </a:solidFill>
              </a:rPr>
              <a:t>, xuất hiện cửa sổ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5366"/>
          <a:stretch/>
        </p:blipFill>
        <p:spPr>
          <a:xfrm>
            <a:off x="2996175" y="2603719"/>
            <a:ext cx="5004826" cy="10782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28515" y="3703698"/>
            <a:ext cx="62840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[3]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vào </a:t>
            </a:r>
            <a:r>
              <a:rPr lang="vi-VN" sz="2200" b="1" dirty="0">
                <a:solidFill>
                  <a:srgbClr val="3333CC"/>
                </a:solidFill>
              </a:rPr>
              <a:t>Home</a:t>
            </a:r>
            <a:r>
              <a:rPr lang="vi-VN" sz="2200" dirty="0">
                <a:solidFill>
                  <a:srgbClr val="3333CC"/>
                </a:solidFill>
              </a:rPr>
              <a:t>, xuất hiện dải lệnh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626" y="4107490"/>
            <a:ext cx="6659374" cy="111654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240547" y="5222353"/>
            <a:ext cx="9153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[4] </a:t>
            </a:r>
            <a:r>
              <a:rPr lang="vi-VN" sz="2200" dirty="0">
                <a:solidFill>
                  <a:srgbClr val="3333CC"/>
                </a:solidFill>
              </a:rPr>
              <a:t>Nháy chuột vào nút lệnh </a:t>
            </a:r>
            <a:r>
              <a:rPr lang="vi-VN" sz="2200" b="1" dirty="0">
                <a:solidFill>
                  <a:srgbClr val="3333CC"/>
                </a:solidFill>
              </a:rPr>
              <a:t>New Folder </a:t>
            </a:r>
            <a:r>
              <a:rPr lang="vi-VN" sz="2200" dirty="0">
                <a:solidFill>
                  <a:srgbClr val="3333CC"/>
                </a:solidFill>
              </a:rPr>
              <a:t>xuất hiện biểu tượng </a:t>
            </a:r>
            <a:r>
              <a:rPr lang="en-US" sz="2200" dirty="0" smtClean="0">
                <a:solidFill>
                  <a:srgbClr val="3333CC"/>
                </a:solidFill>
              </a:rPr>
              <a:t>            </a:t>
            </a:r>
            <a:r>
              <a:rPr lang="vi-VN" sz="2200" dirty="0" smtClean="0">
                <a:solidFill>
                  <a:srgbClr val="3333CC"/>
                </a:solidFill>
              </a:rPr>
              <a:t>trong </a:t>
            </a:r>
            <a:r>
              <a:rPr lang="vi-VN" sz="2200" dirty="0">
                <a:solidFill>
                  <a:srgbClr val="3333CC"/>
                </a:solidFill>
              </a:rPr>
              <a:t>cửa sổ ổ đĩa D:; 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212" y="5237681"/>
            <a:ext cx="1937463" cy="45085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228930" y="5933883"/>
            <a:ext cx="89767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[5] </a:t>
            </a:r>
            <a:r>
              <a:rPr lang="vi-VN" sz="2200" dirty="0">
                <a:solidFill>
                  <a:srgbClr val="3333CC"/>
                </a:solidFill>
              </a:rPr>
              <a:t>Nhập tên thư mục </a:t>
            </a:r>
            <a:r>
              <a:rPr lang="vi-VN" sz="2200" b="1" dirty="0">
                <a:solidFill>
                  <a:srgbClr val="3333CC"/>
                </a:solidFill>
              </a:rPr>
              <a:t>LAN 3B</a:t>
            </a:r>
            <a:r>
              <a:rPr lang="vi-VN" sz="2200" dirty="0">
                <a:solidFill>
                  <a:srgbClr val="3333CC"/>
                </a:solidFill>
              </a:rPr>
              <a:t>; nháy chuột bên ngoài nền màu </a:t>
            </a:r>
            <a:r>
              <a:rPr lang="vi-VN" sz="2200" dirty="0" smtClean="0">
                <a:solidFill>
                  <a:srgbClr val="3333CC"/>
                </a:solidFill>
              </a:rPr>
              <a:t>xanh</a:t>
            </a:r>
            <a:r>
              <a:rPr lang="en-US" sz="2200" dirty="0" smtClean="0">
                <a:solidFill>
                  <a:srgbClr val="3333CC"/>
                </a:solidFill>
              </a:rPr>
              <a:t> </a:t>
            </a:r>
            <a:endParaRPr lang="en-US" sz="2200" dirty="0">
              <a:solidFill>
                <a:srgbClr val="3333CC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11388" y="2944906"/>
            <a:ext cx="59167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665" y="1574153"/>
            <a:ext cx="698139" cy="55045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996355" y="4533661"/>
            <a:ext cx="459037" cy="5681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1" grpId="0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57737" y="238657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1092213" y="1176251"/>
            <a:ext cx="2538053" cy="553998"/>
            <a:chOff x="689904" y="1379897"/>
            <a:chExt cx="2538053" cy="553998"/>
          </a:xfrm>
        </p:grpSpPr>
        <p:grpSp>
          <p:nvGrpSpPr>
            <p:cNvPr id="18" name="Group 17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6512" y="2432080"/>
            <a:ext cx="6685062" cy="1642379"/>
            <a:chOff x="7072317" y="2694660"/>
            <a:chExt cx="5081642" cy="2699353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542563" cy="171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tương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</a:t>
              </a:r>
              <a:r>
                <a:rPr lang="en-US" sz="25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7" y="2694660"/>
              <a:ext cx="5081642" cy="269935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2942326" y="2502227"/>
            <a:ext cx="7020540" cy="1825855"/>
            <a:chOff x="7072316" y="2694662"/>
            <a:chExt cx="5072420" cy="3000907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649732" cy="2552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mỗi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3B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ổ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6" y="2694662"/>
              <a:ext cx="5072420" cy="280985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9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067003" y="2502227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5520107"/>
                </p:ext>
              </p:extLst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Cloud 17"/>
          <p:cNvSpPr/>
          <p:nvPr/>
        </p:nvSpPr>
        <p:spPr>
          <a:xfrm>
            <a:off x="5348330" y="2588544"/>
            <a:ext cx="5897392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 3B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1916878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6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68540" y="2156346"/>
            <a:ext cx="4681179" cy="3672687"/>
            <a:chOff x="5786651" y="1424098"/>
            <a:chExt cx="5308255" cy="4555063"/>
          </a:xfrm>
        </p:grpSpPr>
        <p:sp>
          <p:nvSpPr>
            <p:cNvPr id="20" name="Rounded Rectangle 19"/>
            <p:cNvSpPr/>
            <p:nvPr/>
          </p:nvSpPr>
          <p:spPr>
            <a:xfrm>
              <a:off x="5786651" y="1424098"/>
              <a:ext cx="5308255" cy="455506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520" y="1611915"/>
              <a:ext cx="1349888" cy="1441315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5878780" y="3303913"/>
              <a:ext cx="5154219" cy="2424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hoc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</a:t>
              </a:r>
              <a:endPara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2206</TotalTime>
  <Words>709</Words>
  <Application>Microsoft Office PowerPoint</Application>
  <PresentationFormat>Widescreen</PresentationFormat>
  <Paragraphs>95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Wingdings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403</cp:revision>
  <dcterms:created xsi:type="dcterms:W3CDTF">2022-01-27T15:18:21Z</dcterms:created>
  <dcterms:modified xsi:type="dcterms:W3CDTF">2022-05-12T07:54:34Z</dcterms:modified>
</cp:coreProperties>
</file>