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95" r:id="rId3"/>
    <p:sldId id="348" r:id="rId4"/>
    <p:sldId id="257" r:id="rId5"/>
    <p:sldId id="301" r:id="rId6"/>
    <p:sldId id="350" r:id="rId7"/>
    <p:sldId id="351" r:id="rId8"/>
    <p:sldId id="352" r:id="rId9"/>
    <p:sldId id="353" r:id="rId10"/>
    <p:sldId id="354" r:id="rId11"/>
    <p:sldId id="347" r:id="rId12"/>
    <p:sldId id="285" r:id="rId13"/>
    <p:sldId id="265" r:id="rId14"/>
    <p:sldId id="304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Song </a:t>
            </a:r>
            <a:r>
              <a:rPr lang="en-US" dirty="0"/>
              <a:t>den 70 </a:t>
            </a:r>
            <a:r>
              <a:rPr lang="en-US" dirty="0" err="1"/>
              <a:t>nam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7" y="1176023"/>
            <a:ext cx="6239746" cy="4505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3016" y="2954216"/>
            <a:ext cx="333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xong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ntn</a:t>
            </a:r>
            <a:endParaRPr lang="en-US" dirty="0" smtClean="0"/>
          </a:p>
          <a:p>
            <a:r>
              <a:rPr lang="en-US" dirty="0" smtClean="0"/>
              <a:t>Ta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8521" y="1257783"/>
            <a:ext cx="5206274" cy="553998"/>
            <a:chOff x="689904" y="1379897"/>
            <a:chExt cx="520627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4100" y="1445277"/>
              <a:ext cx="478207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3" name="Group 12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90371" y="2706986"/>
                <a:ext cx="6355184" cy="2008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05319" y="1727099"/>
            <a:ext cx="7651376" cy="4055134"/>
            <a:chOff x="2178425" y="1557343"/>
            <a:chExt cx="7651376" cy="4055134"/>
          </a:xfrm>
        </p:grpSpPr>
        <p:grpSp>
          <p:nvGrpSpPr>
            <p:cNvPr id="6" name="Group 5"/>
            <p:cNvGrpSpPr/>
            <p:nvPr/>
          </p:nvGrpSpPr>
          <p:grpSpPr>
            <a:xfrm>
              <a:off x="2178425" y="1743074"/>
              <a:ext cx="7651376" cy="3869403"/>
              <a:chOff x="5035216" y="1621740"/>
              <a:chExt cx="6779233" cy="386940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035216" y="1621740"/>
                <a:ext cx="6779233" cy="386940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07403" y="2584856"/>
                <a:ext cx="6671303" cy="2128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Em hãy thực hiện các </a:t>
                </a:r>
                <a:r>
                  <a:rPr lang="vi-VN" sz="2400" b="1" dirty="0" smtClean="0">
                    <a:solidFill>
                      <a:srgbClr val="3333CC"/>
                    </a:solidFill>
                  </a:rPr>
                  <a:t>việc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sau: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mừng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/>
                  <a:t> </a:t>
                </a:r>
                <a:r>
                  <a:rPr lang="en-US" sz="2300" dirty="0" smtClean="0"/>
                  <a:t> 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Thực </a:t>
                </a:r>
                <a:r>
                  <a:rPr lang="vi-VN" sz="2300" dirty="0">
                    <a:solidFill>
                      <a:srgbClr val="3333CC"/>
                    </a:solidFill>
                  </a:rPr>
                  <a:t>hiện trình chiếu;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3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Lưu </a:t>
                </a:r>
                <a:r>
                  <a:rPr lang="vi-VN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tệp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023096" y="1557343"/>
              <a:ext cx="4179610" cy="37083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4439" y="1517944"/>
            <a:ext cx="5849467" cy="4654256"/>
            <a:chOff x="1113584" y="1707452"/>
            <a:chExt cx="9612040" cy="4502879"/>
          </a:xfrm>
        </p:grpSpPr>
        <p:grpSp>
          <p:nvGrpSpPr>
            <p:cNvPr id="10" name="Group 9"/>
            <p:cNvGrpSpPr/>
            <p:nvPr/>
          </p:nvGrpSpPr>
          <p:grpSpPr>
            <a:xfrm>
              <a:off x="1113584" y="1956158"/>
              <a:ext cx="9612040" cy="4254173"/>
              <a:chOff x="4091753" y="1834824"/>
              <a:chExt cx="8516411" cy="425417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091753" y="1834824"/>
                <a:ext cx="8516411" cy="4254173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07110" y="2374499"/>
                <a:ext cx="8054188" cy="356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300" dirty="0">
                    <a:solidFill>
                      <a:srgbClr val="FF0000"/>
                    </a:solidFill>
                  </a:rPr>
                  <a:t>Em hãy thực </a:t>
                </a:r>
                <a:r>
                  <a:rPr lang="vi-VN" sz="2300" dirty="0" smtClean="0">
                    <a:solidFill>
                      <a:srgbClr val="FF0000"/>
                    </a:solidFill>
                  </a:rPr>
                  <a:t>hiện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vi-VN" sz="2300" dirty="0" smtClean="0">
                    <a:solidFill>
                      <a:srgbClr val="FF0000"/>
                    </a:solidFill>
                  </a:rPr>
                  <a:t>: </a:t>
                </a:r>
                <a:endParaRPr lang="en-US" sz="2300" dirty="0" smtClean="0">
                  <a:solidFill>
                    <a:srgbClr val="FF0000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•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Mở </a:t>
                </a:r>
                <a:r>
                  <a:rPr lang="vi-VN" sz="2300" dirty="0">
                    <a:solidFill>
                      <a:srgbClr val="3333CC"/>
                    </a:solidFill>
                  </a:rPr>
                  <a:t>tệp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chucnammoi.pptx</a:t>
                </a:r>
                <a:r>
                  <a:rPr lang="vi-VN" sz="2300" dirty="0">
                    <a:solidFill>
                      <a:srgbClr val="3333CC"/>
                    </a:solidFill>
                  </a:rPr>
                  <a:t> trong thư mục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Tin hoc </a:t>
                </a:r>
                <a:r>
                  <a:rPr lang="vi-VN" sz="2300" dirty="0">
                    <a:solidFill>
                      <a:srgbClr val="3333CC"/>
                    </a:solidFill>
                  </a:rPr>
                  <a:t>ở ổ đĩa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D:</a:t>
                </a:r>
                <a:r>
                  <a:rPr lang="vi-VN" sz="2300" dirty="0">
                    <a:solidFill>
                      <a:srgbClr val="3333CC"/>
                    </a:solidFill>
                  </a:rPr>
                  <a:t>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en-US" sz="23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Đưa </a:t>
                </a:r>
                <a:r>
                  <a:rPr lang="vi-VN" sz="2300" dirty="0">
                    <a:solidFill>
                      <a:srgbClr val="3333CC"/>
                    </a:solidFill>
                  </a:rPr>
                  <a:t>ảnh hoa đào vào trang trình </a:t>
                </a:r>
                <a:r>
                  <a:rPr lang="en-US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chiếu</a:t>
                </a:r>
                <a:r>
                  <a:rPr lang="vi-VN" sz="2300" dirty="0">
                    <a:solidFill>
                      <a:srgbClr val="3333CC"/>
                    </a:solidFill>
                  </a:rPr>
                  <a:t>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>
                    <a:solidFill>
                      <a:srgbClr val="3333CC"/>
                    </a:solidFill>
                  </a:rPr>
                  <a:t>Thay đổi vị trí khung văn bản: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61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765091" y="1707452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584" y="2674960"/>
            <a:ext cx="5232050" cy="28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90164" y="2178424"/>
            <a:ext cx="8350624" cy="2971800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cs typeface="Arial" panose="020B0604020202020204" pitchFamily="34" charset="0"/>
              </a:rPr>
              <a:t>Với trang trình chiếu em có thể đưa ảnh vào, điều chỉnh kích thước và vị trí của ảnh.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74004" y="451184"/>
            <a:ext cx="3457933" cy="5959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541563"/>
              <a:ext cx="7072959" cy="2256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nhắc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Song </a:t>
            </a:r>
            <a:r>
              <a:rPr lang="en-US" dirty="0"/>
              <a:t>den 70 </a:t>
            </a:r>
            <a:r>
              <a:rPr lang="en-US" dirty="0" err="1"/>
              <a:t>nam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91" y="1867832"/>
            <a:ext cx="5070595" cy="3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ẢNH VÀO TRANG TRÌNH CHIẾU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757543" y="2270975"/>
            <a:ext cx="6270452" cy="3278151"/>
            <a:chOff x="2097348" y="1737866"/>
            <a:chExt cx="7635505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635505" cy="3505074"/>
              <a:chOff x="4963381" y="1863998"/>
              <a:chExt cx="6765172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6765172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90225" y="2885215"/>
                <a:ext cx="6063259" cy="1305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CONVOI.pptx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697094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1183055" y="1883502"/>
            <a:ext cx="10209466" cy="348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3333CC"/>
                </a:solidFill>
              </a:rPr>
              <a:t>Sau khi kích hoạt phần mềm trình chiếu </a:t>
            </a:r>
            <a:r>
              <a:rPr lang="vi-VN" sz="2400" b="1" dirty="0">
                <a:solidFill>
                  <a:srgbClr val="FF0000"/>
                </a:solidFill>
              </a:rPr>
              <a:t>PowerPoint</a:t>
            </a:r>
            <a:r>
              <a:rPr lang="vi-VN" sz="2400" b="1" dirty="0">
                <a:solidFill>
                  <a:srgbClr val="3333CC"/>
                </a:solidFill>
              </a:rPr>
              <a:t> có thể mở tệp trên ổ đĩa như sau</a:t>
            </a:r>
            <a:r>
              <a:rPr lang="vi-VN" sz="2400" b="1" dirty="0" smtClean="0">
                <a:solidFill>
                  <a:srgbClr val="3333CC"/>
                </a:solidFill>
              </a:rPr>
              <a:t>:</a:t>
            </a:r>
            <a:endParaRPr lang="en-US" sz="2400" b="1" dirty="0" smtClean="0">
              <a:solidFill>
                <a:srgbClr val="3333CC"/>
              </a:solidFill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39" y="1910824"/>
            <a:ext cx="7151726" cy="43536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1297" y="3507611"/>
            <a:ext cx="4053073" cy="1722180"/>
            <a:chOff x="2591334" y="-484543"/>
            <a:chExt cx="7943944" cy="2655657"/>
          </a:xfrm>
          <a:solidFill>
            <a:srgbClr val="3333CC"/>
          </a:solidFill>
        </p:grpSpPr>
        <p:sp>
          <p:nvSpPr>
            <p:cNvPr id="18" name="Cloud 17"/>
            <p:cNvSpPr/>
            <p:nvPr/>
          </p:nvSpPr>
          <p:spPr>
            <a:xfrm>
              <a:off x="2591334" y="-484543"/>
              <a:ext cx="7943944" cy="2655657"/>
            </a:xfrm>
            <a:prstGeom prst="cloud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69688" y="16546"/>
              <a:ext cx="6538399" cy="1779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5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264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đưa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 con voi vào trang trình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[4] [5]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180178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763145" y="1772260"/>
            <a:ext cx="10209466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trang trình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36600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đến thư mục có chứa 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81" y="3718201"/>
            <a:ext cx="4347930" cy="302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935" y="2272955"/>
            <a:ext cx="3292476" cy="1385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388" y="2253337"/>
            <a:ext cx="3393023" cy="66787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277968" y="3248167"/>
            <a:ext cx="1962932" cy="40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41910" y="4038513"/>
            <a:ext cx="1348433" cy="215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62922" y="5924256"/>
            <a:ext cx="3867681" cy="551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485194" y="6424046"/>
            <a:ext cx="600502" cy="16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509</Words>
  <Application>Microsoft Office PowerPoint</Application>
  <PresentationFormat>Widescreen</PresentationFormat>
  <Paragraphs>83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477</cp:revision>
  <dcterms:created xsi:type="dcterms:W3CDTF">2022-01-27T15:18:21Z</dcterms:created>
  <dcterms:modified xsi:type="dcterms:W3CDTF">2022-05-19T07:10:04Z</dcterms:modified>
</cp:coreProperties>
</file>