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1" r:id="rId1"/>
  </p:sldMasterIdLst>
  <p:notesMasterIdLst>
    <p:notesMasterId r:id="rId23"/>
  </p:notesMasterIdLst>
  <p:sldIdLst>
    <p:sldId id="256" r:id="rId2"/>
    <p:sldId id="339" r:id="rId3"/>
    <p:sldId id="351" r:id="rId4"/>
    <p:sldId id="374" r:id="rId5"/>
    <p:sldId id="343" r:id="rId6"/>
    <p:sldId id="359" r:id="rId7"/>
    <p:sldId id="259" r:id="rId8"/>
    <p:sldId id="384" r:id="rId9"/>
    <p:sldId id="385" r:id="rId10"/>
    <p:sldId id="386" r:id="rId11"/>
    <p:sldId id="387" r:id="rId12"/>
    <p:sldId id="388" r:id="rId13"/>
    <p:sldId id="389" r:id="rId14"/>
    <p:sldId id="390" r:id="rId15"/>
    <p:sldId id="391" r:id="rId16"/>
    <p:sldId id="392" r:id="rId17"/>
    <p:sldId id="393" r:id="rId18"/>
    <p:sldId id="344" r:id="rId19"/>
    <p:sldId id="346" r:id="rId20"/>
    <p:sldId id="345" r:id="rId21"/>
    <p:sldId id="266" r:id="rId22"/>
  </p:sldIdLst>
  <p:sldSz cx="12192000" cy="6858000"/>
  <p:notesSz cx="6858000" cy="9144000"/>
  <p:embeddedFontLst>
    <p:embeddedFont>
      <p:font typeface="Tahoma" panose="020B0604030504040204" pitchFamily="34" charset="0"/>
      <p:regular r:id="rId24"/>
      <p:bold r:id="rId25"/>
    </p:embeddedFont>
    <p:embeddedFont>
      <p:font typeface="Fujiyama" panose="02020500000000000000" pitchFamily="18" charset="0"/>
      <p:regular r:id="rId26"/>
      <p:bold r:id="rId27"/>
      <p:italic r:id="rId28"/>
      <p:boldItalic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Verdana" panose="020B0604030504040204" pitchFamily="34" charset="0"/>
      <p:regular r:id="rId34"/>
      <p:bold r:id="rId35"/>
      <p:italic r:id="rId36"/>
      <p:boldItalic r:id="rId37"/>
    </p:embeddedFont>
    <p:embeddedFont>
      <p:font typeface="UTM HelvetIns" pitchFamily="2" charset="0"/>
      <p:regular r:id="rId38"/>
    </p:embeddedFont>
    <p:embeddedFont>
      <p:font typeface="#9Slide02 Noi dung dai" panose="020B0604020202020204" charset="0"/>
      <p:regular r:id="rId39"/>
    </p:embeddedFont>
    <p:embeddedFont>
      <p:font typeface="UTM Davida" panose="02040603050506020204" pitchFamily="18" charset="0"/>
      <p:regular r:id="rId40"/>
    </p:embeddedFont>
    <p:embeddedFont>
      <p:font typeface="iCiel Cadena" panose="02000503000000020004" pitchFamily="2" charset="0"/>
      <p:bold r:id="rId41"/>
    </p:embeddedFont>
    <p:embeddedFont>
      <p:font typeface="Calibri Light" panose="020F0302020204030204" pitchFamily="34" charset="0"/>
      <p:regular r:id="rId42"/>
      <p:italic r:id="rId43"/>
    </p:embeddedFont>
    <p:embeddedFont>
      <p:font typeface="UTM Alexander" panose="02040603050506020204" pitchFamily="18" charset="0"/>
      <p:regular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F0D9"/>
    <a:srgbClr val="FFFF00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144" autoAdjust="0"/>
    <p:restoredTop sz="94620" autoAdjust="0"/>
  </p:normalViewPr>
  <p:slideViewPr>
    <p:cSldViewPr snapToGrid="0">
      <p:cViewPr>
        <p:scale>
          <a:sx n="50" d="100"/>
          <a:sy n="50" d="100"/>
        </p:scale>
        <p:origin x="941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font" Target="fonts/font2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962DCA-D9F6-4E8C-A3F5-487DFE93C47F}" type="datetimeFigureOut">
              <a:rPr lang="en-SG" smtClean="0"/>
              <a:t>21/7/2023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40EC4E-7516-4EFC-80E9-F720E43390B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46761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40EC4E-7516-4EFC-80E9-F720E43390B5}" type="slidenum">
              <a:rPr lang="en-SG" smtClean="0"/>
              <a:t>7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17058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6D537-6F00-469E-B94E-C9313A35E4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A6869A-274A-41E0-B269-03C73C67E7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A82B2-A476-479B-9B7A-BDF243602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73A2DE-CD82-4F43-B93C-AAF2B4D2F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14B423-DBFA-40F8-9650-CB7751C42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641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171E0-D6F7-49F9-85AA-06666DE16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054026-3C16-4F95-82E9-4BC6334C60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5165BC-7821-4CCD-B7EB-6101E97FB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762C26-C8FF-42D6-971C-22E56E9F7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CF8B91-318A-43C2-9B0A-CC084C6FC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063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9F06D5-B6C4-443E-B5B6-4B189F2FAA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EBB4AC-6836-48D0-B8F6-632DE254A1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8DE90E-1ED4-4823-92B6-05F935B79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E9C3BB-3A12-404A-BCCA-12CB93A86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6E210-0C79-4AAE-AA42-DC30B0FF6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0326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-25758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215580"/>
      </p:ext>
    </p:extLst>
  </p:cSld>
  <p:clrMapOvr>
    <a:masterClrMapping/>
  </p:clrMapOvr>
  <p:transition spd="slow" advTm="3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BBA79-4F5D-4EA2-868C-B7FFBBE09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2DAE7-E520-4424-9170-E230775EDB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ECCCF2-1621-49DD-9615-DC94C6F29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70106D-1575-423B-BD29-0639FB9AC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D5E140-ED6C-4278-8F50-5DBA52B96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862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20EB0-B956-4C22-8F5B-CD97629A4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D5BDB3-1C9A-47C5-91E4-6B28B2DE2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4800A-D6C3-4BEE-A8E2-2FC1F65AC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CE4A41-AA4E-4321-AC9E-4AC25EF8D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FE5431-282D-4DCB-929F-53A5AE914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691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40A35-BD54-4328-8755-2545CE04A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2D34B-AA51-4309-9B46-5FCF0E01A4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DE3C52-B1F1-44EE-A89B-B8AD3FFF1F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26F4FF-047B-4F3B-8B87-832093AAF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695DCB-427A-4099-A27D-DB77D8A07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95CA1F-3CCF-4CFF-B6FD-64030E9FF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566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512D4-A0A3-4673-A370-92C55FA1C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CFCAE4-DA44-4C23-984F-71544FE21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489FF4-7D8E-4F72-9B32-08B05BC4D0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613586-F8CF-4D20-B6AD-E980377AC3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691A28-BB99-4D67-A247-764CB85ED9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F21831-190B-440E-8658-4E65282E9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C7A2E7-5CA0-4B64-8F47-0C5D8DEC8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125A80-FCFC-4DAF-B3A4-58542721F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613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FBA5C-60C8-4FF1-87FA-FCFFD313C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D75D00-E85C-4246-8DA1-BD3F84618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A8463C-AB1D-49FB-92C0-84F7D13C7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E3C4B7-10B1-480F-8441-0FD41D482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04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664C7F-36D9-4AA6-9532-4AB44233E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20F070-C212-4594-AE31-20677788B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43A7A8-B8BC-46E6-9F6A-0D775E11F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255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739E0-DEB0-400A-B2F3-2B9D39E4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AAC73F-BCDE-425E-AC03-58477CD89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5FFDDF-D1E3-40B0-869B-6D7A4ADB3A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0EC84F-476E-4C99-8C5F-C8C8562A4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A450D0-9B3F-4BD4-AE2E-32680987B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D3374F-3A6E-4AD5-88AE-74232A250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522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D3E63-E0DD-4D94-B1F4-2CB3706D5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F0C4CA-03B1-445C-9C15-E310F3FF8E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6DC2FC-CDC5-4CF4-9B44-F1BE0815B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FB4110-6DAD-491A-8C86-A6B2C40B4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500C22-69BC-4D8E-954A-BDEF0A6CC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177283-389D-4756-8BB9-234538984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89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238AA3-A5E1-46EA-A696-9D87D292A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F6E5AF-F572-4D4C-9399-6DAB425D75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2C45D-F0B9-4978-8C2C-9A9468D031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C8B05-6E27-4D59-B889-08AED862DC1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CD01B1-D6B5-4DF0-AC75-9604245AC0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9B73B7-BB6F-4EB5-9A9B-84CDDBF2E1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587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NUL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NUL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7B782FF6-24ED-4C36-AF7E-72BCB0DD70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6" name="文本框 13">
            <a:extLst>
              <a:ext uri="{FF2B5EF4-FFF2-40B4-BE49-F238E27FC236}">
                <a16:creationId xmlns:a16="http://schemas.microsoft.com/office/drawing/2014/main" id="{DEB2D79C-9782-403F-A5AD-C40E8C25B4BF}"/>
              </a:ext>
            </a:extLst>
          </p:cNvPr>
          <p:cNvSpPr txBox="1"/>
          <p:nvPr/>
        </p:nvSpPr>
        <p:spPr>
          <a:xfrm>
            <a:off x="1666251" y="990893"/>
            <a:ext cx="8859499" cy="2187776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dirty="0" err="1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Bài</a:t>
            </a:r>
            <a:r>
              <a:rPr kumimoji="0" lang="en-US" altLang="zh-CN" sz="6000" b="0" i="0" u="none" strike="noStrike" kern="800" cap="none" spc="0" normalizeH="0" baseline="0" noProof="0" dirty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6000" kern="800" dirty="0" smtClean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104</a:t>
            </a:r>
            <a:endParaRPr kumimoji="0" lang="en-US" altLang="zh-CN" sz="6000" b="0" i="0" u="none" strike="noStrike" kern="800" cap="none" spc="0" normalizeH="0" baseline="0" noProof="0" dirty="0">
              <a:ln w="28575"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UTM HelvetIns" pitchFamily="2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dirty="0" smtClean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LUYỆN</a:t>
            </a:r>
            <a:r>
              <a:rPr kumimoji="0" lang="en-US" altLang="zh-CN" sz="6000" b="0" i="0" u="none" strike="noStrike" kern="800" cap="none" spc="0" normalizeH="0" noProof="0" dirty="0" smtClean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TẬP</a:t>
            </a:r>
            <a:endParaRPr kumimoji="0" lang="zh-CN" altLang="en-US" sz="6000" b="0" i="0" u="none" strike="noStrike" kern="800" cap="none" spc="0" normalizeH="0" baseline="0" noProof="0" dirty="0">
              <a:ln w="28575">
                <a:noFill/>
              </a:ln>
              <a:solidFill>
                <a:srgbClr val="C00000"/>
              </a:solidFill>
              <a:effectLst/>
              <a:uLnTx/>
              <a:uFillTx/>
              <a:latin typeface="UTM HelvetIns" pitchFamily="2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7" name="Subtitle 3">
            <a:extLst>
              <a:ext uri="{FF2B5EF4-FFF2-40B4-BE49-F238E27FC236}">
                <a16:creationId xmlns:a16="http://schemas.microsoft.com/office/drawing/2014/main" id="{6734CE7D-5AFB-4EF2-BBED-165338F4FADE}"/>
              </a:ext>
            </a:extLst>
          </p:cNvPr>
          <p:cNvSpPr txBox="1">
            <a:spLocks/>
          </p:cNvSpPr>
          <p:nvPr/>
        </p:nvSpPr>
        <p:spPr>
          <a:xfrm>
            <a:off x="2648188" y="4158873"/>
            <a:ext cx="7456394" cy="5078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khoa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Toán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000" b="1" noProof="0" dirty="0" err="1" smtClean="0">
                <a:solidFill>
                  <a:prstClr val="black"/>
                </a:solidFill>
                <a:latin typeface="Calibri" panose="020F0502020204030204"/>
              </a:rPr>
              <a:t>hai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000" dirty="0" smtClean="0">
                <a:solidFill>
                  <a:prstClr val="black"/>
                </a:solidFill>
                <a:latin typeface="Calibri" panose="020F0502020204030204"/>
              </a:rPr>
              <a:t>20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667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336D78-9D5B-46CF-A3E2-01AB9600C4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228601"/>
            <a:ext cx="11353800" cy="6629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53B2319-4DE4-5514-CEBB-A640A74228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0133" y="2604982"/>
            <a:ext cx="9482667" cy="288257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21C0A25-36C4-BB31-CCC8-DAB52E3F7697}"/>
              </a:ext>
            </a:extLst>
          </p:cNvPr>
          <p:cNvGrpSpPr/>
          <p:nvPr/>
        </p:nvGrpSpPr>
        <p:grpSpPr>
          <a:xfrm>
            <a:off x="1490133" y="1048301"/>
            <a:ext cx="6816300" cy="1133475"/>
            <a:chOff x="859831" y="3765508"/>
            <a:chExt cx="4410158" cy="289615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8BD8882-C2F7-5535-D326-5B6BFA9291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59831" y="3765508"/>
              <a:ext cx="4195288" cy="2896156"/>
            </a:xfrm>
            <a:prstGeom prst="rect">
              <a:avLst/>
            </a:prstGeom>
          </p:spPr>
        </p:pic>
        <p:sp>
          <p:nvSpPr>
            <p:cNvPr id="6" name="Rectangle: Rounded Corners 7">
              <a:extLst>
                <a:ext uri="{FF2B5EF4-FFF2-40B4-BE49-F238E27FC236}">
                  <a16:creationId xmlns:a16="http://schemas.microsoft.com/office/drawing/2014/main" id="{8DD61F31-7E51-AB5B-8B89-BA80AD3D0496}"/>
                </a:ext>
              </a:extLst>
            </p:cNvPr>
            <p:cNvSpPr/>
            <p:nvPr/>
          </p:nvSpPr>
          <p:spPr>
            <a:xfrm>
              <a:off x="931454" y="4241375"/>
              <a:ext cx="4338535" cy="1338950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2: </a:t>
              </a:r>
              <a:r>
                <a:rPr lang="en-US" sz="4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Đặt</a:t>
              </a:r>
              <a:r>
                <a:rPr lang="en-US" sz="4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4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lang="en-US" sz="4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endPara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60411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2"/>
            <a:ext cx="12192000" cy="685720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0B833B5-377D-4A25-AC2D-689A49F7A849}"/>
              </a:ext>
            </a:extLst>
          </p:cNvPr>
          <p:cNvGrpSpPr/>
          <p:nvPr/>
        </p:nvGrpSpPr>
        <p:grpSpPr>
          <a:xfrm>
            <a:off x="3048000" y="3657044"/>
            <a:ext cx="7355444" cy="2896156"/>
            <a:chOff x="881743" y="3810000"/>
            <a:chExt cx="4338535" cy="289615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54A2752-09F7-4F8C-9589-5016829F1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53366" y="3810000"/>
              <a:ext cx="4195288" cy="2896156"/>
            </a:xfrm>
            <a:prstGeom prst="rect">
              <a:avLst/>
            </a:prstGeom>
          </p:spPr>
        </p:pic>
        <p:sp>
          <p:nvSpPr>
            <p:cNvPr id="4" name="Rectangle: Rounded Corners 9">
              <a:extLst>
                <a:ext uri="{FF2B5EF4-FFF2-40B4-BE49-F238E27FC236}">
                  <a16:creationId xmlns:a16="http://schemas.microsoft.com/office/drawing/2014/main" id="{14A9EDA7-4DC3-4C1A-BAD8-D141FCA4EB42}"/>
                </a:ext>
              </a:extLst>
            </p:cNvPr>
            <p:cNvSpPr/>
            <p:nvPr/>
          </p:nvSpPr>
          <p:spPr>
            <a:xfrm>
              <a:off x="881743" y="4588603"/>
              <a:ext cx="4338535" cy="1338950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Đặt</a:t>
              </a:r>
              <a:r>
                <a:rPr lang="en-US" sz="4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4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lang="en-US" sz="4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endPara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4188604-5599-440B-B0EE-D8170841A557}"/>
              </a:ext>
            </a:extLst>
          </p:cNvPr>
          <p:cNvGrpSpPr/>
          <p:nvPr/>
        </p:nvGrpSpPr>
        <p:grpSpPr>
          <a:xfrm>
            <a:off x="3998356" y="304800"/>
            <a:ext cx="5831444" cy="2896156"/>
            <a:chOff x="914400" y="609600"/>
            <a:chExt cx="4195288" cy="289615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D4C6F56-19B8-4638-9A49-4F1A804513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4400" y="609600"/>
              <a:ext cx="4195288" cy="2896156"/>
            </a:xfrm>
            <a:prstGeom prst="rect">
              <a:avLst/>
            </a:prstGeom>
          </p:spPr>
        </p:pic>
        <p:sp>
          <p:nvSpPr>
            <p:cNvPr id="7" name="Rectangle: Rounded Corners 3">
              <a:extLst>
                <a:ext uri="{FF2B5EF4-FFF2-40B4-BE49-F238E27FC236}">
                  <a16:creationId xmlns:a16="http://schemas.microsoft.com/office/drawing/2014/main" id="{21B09911-FCEA-452B-93BB-BA3F7544454F}"/>
                </a:ext>
              </a:extLst>
            </p:cNvPr>
            <p:cNvSpPr/>
            <p:nvPr/>
          </p:nvSpPr>
          <p:spPr>
            <a:xfrm>
              <a:off x="1371023" y="1388203"/>
              <a:ext cx="3282043" cy="1338950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sz="4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cầu</a:t>
              </a:r>
              <a:r>
                <a:rPr lang="en-US" sz="4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4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toán</a:t>
              </a:r>
              <a:r>
                <a:rPr lang="en-US" sz="4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4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8" name="Freeform: Shape 14">
            <a:extLst>
              <a:ext uri="{FF2B5EF4-FFF2-40B4-BE49-F238E27FC236}">
                <a16:creationId xmlns:a16="http://schemas.microsoft.com/office/drawing/2014/main" id="{CFBFDD4C-97D4-47C4-A9DE-5CDC8F07C438}"/>
              </a:ext>
            </a:extLst>
          </p:cNvPr>
          <p:cNvSpPr/>
          <p:nvPr/>
        </p:nvSpPr>
        <p:spPr>
          <a:xfrm>
            <a:off x="6088413" y="2922814"/>
            <a:ext cx="152400" cy="887186"/>
          </a:xfrm>
          <a:custGeom>
            <a:avLst/>
            <a:gdLst>
              <a:gd name="connsiteX0" fmla="*/ 212466 w 245123"/>
              <a:gd name="connsiteY0" fmla="*/ 0 h 1143000"/>
              <a:gd name="connsiteX1" fmla="*/ 195 w 245123"/>
              <a:gd name="connsiteY1" fmla="*/ 506186 h 1143000"/>
              <a:gd name="connsiteX2" fmla="*/ 245123 w 245123"/>
              <a:gd name="connsiteY2" fmla="*/ 114300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5123" h="1143000">
                <a:moveTo>
                  <a:pt x="212466" y="0"/>
                </a:moveTo>
                <a:cubicBezTo>
                  <a:pt x="103609" y="157843"/>
                  <a:pt x="-5248" y="315686"/>
                  <a:pt x="195" y="506186"/>
                </a:cubicBezTo>
                <a:cubicBezTo>
                  <a:pt x="5638" y="696686"/>
                  <a:pt x="125380" y="919843"/>
                  <a:pt x="245123" y="1143000"/>
                </a:cubicBezTo>
              </a:path>
            </a:pathLst>
          </a:custGeom>
          <a:noFill/>
          <a:ln w="76200">
            <a:solidFill>
              <a:srgbClr val="B06E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426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0"/>
            <a:ext cx="12192000" cy="6857660"/>
          </a:xfrm>
          <a:prstGeom prst="rect">
            <a:avLst/>
          </a:prstGeom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2413861" y="1600200"/>
            <a:ext cx="4520339" cy="620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8232" tIns="54116" rIns="108232" bIns="5411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321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</a:t>
            </a:r>
            <a:r>
              <a:rPr lang="en-US" altLang="en-US" sz="3321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3321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21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321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21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3321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21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altLang="en-US" sz="3321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24BEC2-2F0A-3F80-1B02-EDE11A6ABE4D}"/>
              </a:ext>
            </a:extLst>
          </p:cNvPr>
          <p:cNvSpPr txBox="1"/>
          <p:nvPr/>
        </p:nvSpPr>
        <p:spPr>
          <a:xfrm>
            <a:off x="2582388" y="2297333"/>
            <a:ext cx="1989612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1 937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E9DC1A-50CE-D1C1-EB84-1E98A9932A62}"/>
              </a:ext>
            </a:extLst>
          </p:cNvPr>
          <p:cNvSpPr txBox="1"/>
          <p:nvPr/>
        </p:nvSpPr>
        <p:spPr>
          <a:xfrm>
            <a:off x="2100827" y="2766625"/>
            <a:ext cx="1044048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C2CEBA-DE3E-8B1B-A241-AAED5E6C2BF3}"/>
              </a:ext>
            </a:extLst>
          </p:cNvPr>
          <p:cNvSpPr txBox="1"/>
          <p:nvPr/>
        </p:nvSpPr>
        <p:spPr>
          <a:xfrm>
            <a:off x="2582388" y="3003439"/>
            <a:ext cx="1989612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2 041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9BDFB65-3E78-A4B1-45EB-A993C14F0FD8}"/>
              </a:ext>
            </a:extLst>
          </p:cNvPr>
          <p:cNvCxnSpPr>
            <a:cxnSpLocks/>
          </p:cNvCxnSpPr>
          <p:nvPr/>
        </p:nvCxnSpPr>
        <p:spPr>
          <a:xfrm>
            <a:off x="2749072" y="3680547"/>
            <a:ext cx="165624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85BB2B8-7A82-7917-EC49-744D075B9DB2}"/>
              </a:ext>
            </a:extLst>
          </p:cNvPr>
          <p:cNvSpPr txBox="1"/>
          <p:nvPr/>
        </p:nvSpPr>
        <p:spPr>
          <a:xfrm>
            <a:off x="2490061" y="3680547"/>
            <a:ext cx="1777139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3 978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C4718A-91AC-F971-2D7B-0E4BFE8F1B7E}"/>
              </a:ext>
            </a:extLst>
          </p:cNvPr>
          <p:cNvSpPr txBox="1"/>
          <p:nvPr/>
        </p:nvSpPr>
        <p:spPr>
          <a:xfrm>
            <a:off x="4944588" y="2297333"/>
            <a:ext cx="1989612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2 608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008D3D-0BF3-84FB-66A5-67B80BB335C0}"/>
              </a:ext>
            </a:extLst>
          </p:cNvPr>
          <p:cNvSpPr txBox="1"/>
          <p:nvPr/>
        </p:nvSpPr>
        <p:spPr>
          <a:xfrm>
            <a:off x="4463027" y="2766625"/>
            <a:ext cx="1044048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ABEAC7-54E3-E469-D40F-D5FC9423FAE1}"/>
              </a:ext>
            </a:extLst>
          </p:cNvPr>
          <p:cNvSpPr txBox="1"/>
          <p:nvPr/>
        </p:nvSpPr>
        <p:spPr>
          <a:xfrm>
            <a:off x="4944588" y="3003439"/>
            <a:ext cx="1989612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4 621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6D1B2F3-FBBF-E701-51B4-4D68AF7BA342}"/>
              </a:ext>
            </a:extLst>
          </p:cNvPr>
          <p:cNvCxnSpPr>
            <a:cxnSpLocks/>
          </p:cNvCxnSpPr>
          <p:nvPr/>
        </p:nvCxnSpPr>
        <p:spPr>
          <a:xfrm>
            <a:off x="5111272" y="3680547"/>
            <a:ext cx="165624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920AEB9-4187-A00B-B7E7-19D2042A0C05}"/>
              </a:ext>
            </a:extLst>
          </p:cNvPr>
          <p:cNvSpPr txBox="1"/>
          <p:nvPr/>
        </p:nvSpPr>
        <p:spPr>
          <a:xfrm>
            <a:off x="4776061" y="3680547"/>
            <a:ext cx="1777139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7 229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D6D102F-2393-6674-E56A-00B30AAA02A5}"/>
              </a:ext>
            </a:extLst>
          </p:cNvPr>
          <p:cNvSpPr txBox="1"/>
          <p:nvPr/>
        </p:nvSpPr>
        <p:spPr>
          <a:xfrm>
            <a:off x="7363174" y="2297333"/>
            <a:ext cx="1989612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5 528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34A345-98B2-A6EC-8616-8B70A706B27F}"/>
              </a:ext>
            </a:extLst>
          </p:cNvPr>
          <p:cNvSpPr txBox="1"/>
          <p:nvPr/>
        </p:nvSpPr>
        <p:spPr>
          <a:xfrm>
            <a:off x="6881613" y="2766625"/>
            <a:ext cx="1044048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21971D-52F7-7E70-5389-945AFA089CA7}"/>
              </a:ext>
            </a:extLst>
          </p:cNvPr>
          <p:cNvSpPr txBox="1"/>
          <p:nvPr/>
        </p:nvSpPr>
        <p:spPr>
          <a:xfrm>
            <a:off x="7363174" y="3003439"/>
            <a:ext cx="1989612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291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00E7B6D-F31D-DD91-7321-6BFEA669B935}"/>
              </a:ext>
            </a:extLst>
          </p:cNvPr>
          <p:cNvCxnSpPr>
            <a:cxnSpLocks/>
          </p:cNvCxnSpPr>
          <p:nvPr/>
        </p:nvCxnSpPr>
        <p:spPr>
          <a:xfrm>
            <a:off x="7529858" y="3680547"/>
            <a:ext cx="165624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7400AFA-9438-24E6-F567-38464C81A285}"/>
              </a:ext>
            </a:extLst>
          </p:cNvPr>
          <p:cNvSpPr txBox="1"/>
          <p:nvPr/>
        </p:nvSpPr>
        <p:spPr>
          <a:xfrm>
            <a:off x="7194647" y="3680547"/>
            <a:ext cx="1777139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5 819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3100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336D78-9D5B-46CF-A3E2-01AB9600C4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456645"/>
            <a:ext cx="11353800" cy="64013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FB71B0-B6E4-5423-A96B-CFD4992AF4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0478" y="1304644"/>
            <a:ext cx="6898821" cy="3708117"/>
          </a:xfrm>
          <a:prstGeom prst="rect">
            <a:avLst/>
          </a:prstGeom>
        </p:spPr>
      </p:pic>
      <p:sp>
        <p:nvSpPr>
          <p:cNvPr id="4" name="Text Box 6">
            <a:extLst>
              <a:ext uri="{FF2B5EF4-FFF2-40B4-BE49-F238E27FC236}">
                <a16:creationId xmlns:a16="http://schemas.microsoft.com/office/drawing/2014/main" id="{BD180A75-C0F7-76B5-4ABA-08A50C29CE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2678" y="1403174"/>
            <a:ext cx="1447800" cy="62032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wrap="square" lIns="108232" tIns="54116" rIns="108232" bIns="5411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321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 :</a:t>
            </a:r>
            <a:r>
              <a:rPr lang="vi-VN" altLang="en-US" sz="3321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3321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8865809" y="2233192"/>
            <a:ext cx="2204357" cy="1851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5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en-US" sz="285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5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en-US" sz="285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5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85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5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85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5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altLang="en-US" sz="285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5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85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5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285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285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altLang="en-US" sz="2857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6390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336D78-9D5B-46CF-A3E2-01AB9600C4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456645"/>
            <a:ext cx="11353800" cy="64013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FB71B0-B6E4-5423-A96B-CFD4992AF4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0478" y="1304644"/>
            <a:ext cx="6898821" cy="3708117"/>
          </a:xfrm>
          <a:prstGeom prst="rect">
            <a:avLst/>
          </a:prstGeom>
        </p:spPr>
      </p:pic>
      <p:sp>
        <p:nvSpPr>
          <p:cNvPr id="4" name="Text Box 6">
            <a:extLst>
              <a:ext uri="{FF2B5EF4-FFF2-40B4-BE49-F238E27FC236}">
                <a16:creationId xmlns:a16="http://schemas.microsoft.com/office/drawing/2014/main" id="{BD180A75-C0F7-76B5-4ABA-08A50C29CE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2678" y="1403174"/>
            <a:ext cx="1447800" cy="62032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wrap="square" lIns="108232" tIns="54116" rIns="108232" bIns="5411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321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 :</a:t>
            </a:r>
            <a:r>
              <a:rPr lang="vi-VN" altLang="en-US" sz="3321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3321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</a:p>
        </p:txBody>
      </p:sp>
      <p:sp>
        <p:nvSpPr>
          <p:cNvPr id="5" name="Rectangle: Rounded Corners 1">
            <a:extLst>
              <a:ext uri="{FF2B5EF4-FFF2-40B4-BE49-F238E27FC236}">
                <a16:creationId xmlns:a16="http://schemas.microsoft.com/office/drawing/2014/main" id="{5540FFD7-B705-854B-C08A-5FDE5B416ECB}"/>
              </a:ext>
            </a:extLst>
          </p:cNvPr>
          <p:cNvSpPr/>
          <p:nvPr/>
        </p:nvSpPr>
        <p:spPr>
          <a:xfrm>
            <a:off x="6189888" y="2362200"/>
            <a:ext cx="820512" cy="6858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</a:p>
        </p:txBody>
      </p:sp>
      <p:sp>
        <p:nvSpPr>
          <p:cNvPr id="6" name="Rectangle: Rounded Corners 2">
            <a:extLst>
              <a:ext uri="{FF2B5EF4-FFF2-40B4-BE49-F238E27FC236}">
                <a16:creationId xmlns:a16="http://schemas.microsoft.com/office/drawing/2014/main" id="{35B02C48-4807-3CCF-4114-3316596EF974}"/>
              </a:ext>
            </a:extLst>
          </p:cNvPr>
          <p:cNvSpPr/>
          <p:nvPr/>
        </p:nvSpPr>
        <p:spPr>
          <a:xfrm>
            <a:off x="6477000" y="3284819"/>
            <a:ext cx="820512" cy="6858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7" name="Rectangle: Rounded Corners 7">
            <a:extLst>
              <a:ext uri="{FF2B5EF4-FFF2-40B4-BE49-F238E27FC236}">
                <a16:creationId xmlns:a16="http://schemas.microsoft.com/office/drawing/2014/main" id="{3DDE702A-EAF0-08F4-CF59-1413A3EA973C}"/>
              </a:ext>
            </a:extLst>
          </p:cNvPr>
          <p:cNvSpPr/>
          <p:nvPr/>
        </p:nvSpPr>
        <p:spPr>
          <a:xfrm>
            <a:off x="4648200" y="4271928"/>
            <a:ext cx="820512" cy="6858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2640716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336D78-9D5B-46CF-A3E2-01AB9600C4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456645"/>
            <a:ext cx="11353800" cy="640135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24000" y="1581211"/>
            <a:ext cx="9067800" cy="13849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Con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2500kg, con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80kg, con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320kg.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con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ki-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-gam?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4B3943-C466-939D-1A38-E56787EA4B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3200400"/>
            <a:ext cx="90678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842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336D78-9D5B-46CF-A3E2-01AB9600C4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4472"/>
            <a:ext cx="12192000" cy="709247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867601"/>
            <a:ext cx="10210800" cy="13849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Con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2500kg, con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80kg, con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320kg.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con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ki-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-gam?</a:t>
            </a:r>
          </a:p>
        </p:txBody>
      </p:sp>
      <p:sp>
        <p:nvSpPr>
          <p:cNvPr id="4" name="Rectangle: Rounded Corners 5">
            <a:extLst>
              <a:ext uri="{FF2B5EF4-FFF2-40B4-BE49-F238E27FC236}">
                <a16:creationId xmlns:a16="http://schemas.microsoft.com/office/drawing/2014/main" id="{C70D7DEC-3D12-49CA-97E0-37D7F08BF5DC}"/>
              </a:ext>
            </a:extLst>
          </p:cNvPr>
          <p:cNvSpPr/>
          <p:nvPr/>
        </p:nvSpPr>
        <p:spPr>
          <a:xfrm>
            <a:off x="1371600" y="4605405"/>
            <a:ext cx="3886200" cy="106679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Rectangle: Rounded Corners 7">
            <a:extLst>
              <a:ext uri="{FF2B5EF4-FFF2-40B4-BE49-F238E27FC236}">
                <a16:creationId xmlns:a16="http://schemas.microsoft.com/office/drawing/2014/main" id="{0C66414A-99B8-429B-A40E-7911AA3E6E87}"/>
              </a:ext>
            </a:extLst>
          </p:cNvPr>
          <p:cNvSpPr/>
          <p:nvPr/>
        </p:nvSpPr>
        <p:spPr>
          <a:xfrm>
            <a:off x="7179733" y="4515913"/>
            <a:ext cx="3886200" cy="11451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71E478-DFFA-D50C-6C92-B2D4245C54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500" y="2252595"/>
            <a:ext cx="9067800" cy="199231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04EA3CE-ED31-7424-73FE-C95AAF78B2EE}"/>
              </a:ext>
            </a:extLst>
          </p:cNvPr>
          <p:cNvCxnSpPr/>
          <p:nvPr/>
        </p:nvCxnSpPr>
        <p:spPr>
          <a:xfrm>
            <a:off x="2438400" y="1295400"/>
            <a:ext cx="4114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6CF5AC0-C66A-EDF3-6746-46013FF90AE0}"/>
              </a:ext>
            </a:extLst>
          </p:cNvPr>
          <p:cNvCxnSpPr>
            <a:cxnSpLocks/>
          </p:cNvCxnSpPr>
          <p:nvPr/>
        </p:nvCxnSpPr>
        <p:spPr>
          <a:xfrm>
            <a:off x="6667500" y="1295400"/>
            <a:ext cx="38481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2A2F040-5481-B4E3-D0F8-B19524760D69}"/>
              </a:ext>
            </a:extLst>
          </p:cNvPr>
          <p:cNvCxnSpPr>
            <a:cxnSpLocks/>
          </p:cNvCxnSpPr>
          <p:nvPr/>
        </p:nvCxnSpPr>
        <p:spPr>
          <a:xfrm>
            <a:off x="1143000" y="1752600"/>
            <a:ext cx="3048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EDE5BD8-865B-734E-BDCE-638C38EF3052}"/>
              </a:ext>
            </a:extLst>
          </p:cNvPr>
          <p:cNvCxnSpPr>
            <a:cxnSpLocks/>
          </p:cNvCxnSpPr>
          <p:nvPr/>
        </p:nvCxnSpPr>
        <p:spPr>
          <a:xfrm>
            <a:off x="10710333" y="1295400"/>
            <a:ext cx="49106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D3E6A9D-B397-F72D-F7A3-F3C9ED7A9C66}"/>
              </a:ext>
            </a:extLst>
          </p:cNvPr>
          <p:cNvCxnSpPr>
            <a:cxnSpLocks/>
          </p:cNvCxnSpPr>
          <p:nvPr/>
        </p:nvCxnSpPr>
        <p:spPr>
          <a:xfrm>
            <a:off x="5562600" y="1752600"/>
            <a:ext cx="5486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6789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0">
            <a:extLst>
              <a:ext uri="{FF2B5EF4-FFF2-40B4-BE49-F238E27FC236}">
                <a16:creationId xmlns:a16="http://schemas.microsoft.com/office/drawing/2014/main" id="{505250B1-5B22-46C9-B6FB-3E997B97A5CE}"/>
              </a:ext>
            </a:extLst>
          </p:cNvPr>
          <p:cNvSpPr/>
          <p:nvPr/>
        </p:nvSpPr>
        <p:spPr>
          <a:xfrm>
            <a:off x="96157" y="152400"/>
            <a:ext cx="11811000" cy="6705600"/>
          </a:xfrm>
          <a:custGeom>
            <a:avLst/>
            <a:gdLst>
              <a:gd name="connsiteX0" fmla="*/ 0 w 11811000"/>
              <a:gd name="connsiteY0" fmla="*/ 1117622 h 6705600"/>
              <a:gd name="connsiteX1" fmla="*/ 1117622 w 11811000"/>
              <a:gd name="connsiteY1" fmla="*/ 0 h 6705600"/>
              <a:gd name="connsiteX2" fmla="*/ 10693378 w 11811000"/>
              <a:gd name="connsiteY2" fmla="*/ 0 h 6705600"/>
              <a:gd name="connsiteX3" fmla="*/ 11811000 w 11811000"/>
              <a:gd name="connsiteY3" fmla="*/ 1117622 h 6705600"/>
              <a:gd name="connsiteX4" fmla="*/ 11811000 w 11811000"/>
              <a:gd name="connsiteY4" fmla="*/ 5587978 h 6705600"/>
              <a:gd name="connsiteX5" fmla="*/ 10693378 w 11811000"/>
              <a:gd name="connsiteY5" fmla="*/ 6705600 h 6705600"/>
              <a:gd name="connsiteX6" fmla="*/ 1117622 w 11811000"/>
              <a:gd name="connsiteY6" fmla="*/ 6705600 h 6705600"/>
              <a:gd name="connsiteX7" fmla="*/ 0 w 11811000"/>
              <a:gd name="connsiteY7" fmla="*/ 5587978 h 6705600"/>
              <a:gd name="connsiteX8" fmla="*/ 0 w 11811000"/>
              <a:gd name="connsiteY8" fmla="*/ 1117622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11000" h="6705600" fill="none" extrusionOk="0">
                <a:moveTo>
                  <a:pt x="0" y="1117622"/>
                </a:moveTo>
                <a:cubicBezTo>
                  <a:pt x="-43622" y="417075"/>
                  <a:pt x="519157" y="7124"/>
                  <a:pt x="1117622" y="0"/>
                </a:cubicBezTo>
                <a:cubicBezTo>
                  <a:pt x="2182086" y="-17085"/>
                  <a:pt x="8899271" y="-13959"/>
                  <a:pt x="10693378" y="0"/>
                </a:cubicBezTo>
                <a:cubicBezTo>
                  <a:pt x="11310779" y="-26291"/>
                  <a:pt x="11862134" y="458255"/>
                  <a:pt x="11811000" y="1117622"/>
                </a:cubicBezTo>
                <a:cubicBezTo>
                  <a:pt x="11832453" y="2725281"/>
                  <a:pt x="11958924" y="4857312"/>
                  <a:pt x="11811000" y="5587978"/>
                </a:cubicBezTo>
                <a:cubicBezTo>
                  <a:pt x="11831029" y="6133547"/>
                  <a:pt x="11273738" y="6710258"/>
                  <a:pt x="10693378" y="6705600"/>
                </a:cubicBezTo>
                <a:cubicBezTo>
                  <a:pt x="7541118" y="6666648"/>
                  <a:pt x="4475707" y="6587941"/>
                  <a:pt x="1117622" y="6705600"/>
                </a:cubicBezTo>
                <a:cubicBezTo>
                  <a:pt x="494877" y="6744414"/>
                  <a:pt x="35093" y="6281488"/>
                  <a:pt x="0" y="5587978"/>
                </a:cubicBezTo>
                <a:cubicBezTo>
                  <a:pt x="154114" y="4972473"/>
                  <a:pt x="42287" y="2251951"/>
                  <a:pt x="0" y="1117622"/>
                </a:cubicBezTo>
                <a:close/>
              </a:path>
              <a:path w="11811000" h="6705600" stroke="0" extrusionOk="0">
                <a:moveTo>
                  <a:pt x="0" y="1117622"/>
                </a:moveTo>
                <a:cubicBezTo>
                  <a:pt x="44272" y="400131"/>
                  <a:pt x="471272" y="-43990"/>
                  <a:pt x="1117622" y="0"/>
                </a:cubicBezTo>
                <a:cubicBezTo>
                  <a:pt x="3125049" y="-107240"/>
                  <a:pt x="9246979" y="21094"/>
                  <a:pt x="10693378" y="0"/>
                </a:cubicBezTo>
                <a:cubicBezTo>
                  <a:pt x="11320230" y="-30145"/>
                  <a:pt x="11822652" y="457997"/>
                  <a:pt x="11811000" y="1117622"/>
                </a:cubicBezTo>
                <a:cubicBezTo>
                  <a:pt x="11820561" y="1782588"/>
                  <a:pt x="11725943" y="3420029"/>
                  <a:pt x="11811000" y="5587978"/>
                </a:cubicBezTo>
                <a:cubicBezTo>
                  <a:pt x="11707612" y="6243869"/>
                  <a:pt x="11345834" y="6682456"/>
                  <a:pt x="10693378" y="6705600"/>
                </a:cubicBezTo>
                <a:cubicBezTo>
                  <a:pt x="7026942" y="6771687"/>
                  <a:pt x="3969138" y="6782334"/>
                  <a:pt x="1117622" y="6705600"/>
                </a:cubicBezTo>
                <a:cubicBezTo>
                  <a:pt x="565036" y="6602703"/>
                  <a:pt x="-68619" y="6184331"/>
                  <a:pt x="0" y="5587978"/>
                </a:cubicBezTo>
                <a:cubicBezTo>
                  <a:pt x="-121443" y="4400773"/>
                  <a:pt x="146462" y="3322516"/>
                  <a:pt x="0" y="1117622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71925274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77157" y="3741374"/>
            <a:ext cx="3840843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eaLnBrk="1" hangingPunct="1"/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2500 kg</a:t>
            </a:r>
          </a:p>
          <a:p>
            <a:pPr eaLnBrk="1" hangingPunct="1"/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80 kg</a:t>
            </a:r>
          </a:p>
          <a:p>
            <a:pPr eaLnBrk="1" hangingPunct="1"/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320 kg</a:t>
            </a:r>
          </a:p>
          <a:p>
            <a:pPr eaLnBrk="1" hangingPunct="1"/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con: …….kg?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419600" y="4110706"/>
            <a:ext cx="77724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u="sng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altLang="en-US" sz="3200" b="1" u="sng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3200" b="1" u="sng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 eaLnBrk="1" hangingPunct="1"/>
            <a:r>
              <a:rPr lang="en-US" altLang="en-US" sz="3200" b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3200" b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3200" b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3200" b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200" b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altLang="en-US" sz="3200" b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altLang="en-US" sz="3200" b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Ki-</a:t>
            </a:r>
            <a:r>
              <a:rPr lang="en-US" altLang="en-US" sz="3200" b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altLang="en-US" sz="3200" b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-gam </a:t>
            </a:r>
            <a:r>
              <a:rPr lang="en-US" altLang="en-US" sz="3200" b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eaLnBrk="1" hangingPunct="1"/>
            <a:r>
              <a:rPr lang="en-US" altLang="en-US" sz="3200" b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2500 + 80 + 320 = 2900 (kg)</a:t>
            </a:r>
          </a:p>
          <a:p>
            <a:pPr algn="ctr" eaLnBrk="1" hangingPunct="1"/>
            <a:r>
              <a:rPr lang="en-US" altLang="en-US" sz="3200" b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3200" b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2900 kg.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FE057A9-26CF-3E49-792F-05D59E6AC792}"/>
              </a:ext>
            </a:extLst>
          </p:cNvPr>
          <p:cNvSpPr/>
          <p:nvPr/>
        </p:nvSpPr>
        <p:spPr>
          <a:xfrm>
            <a:off x="477157" y="311734"/>
            <a:ext cx="10210800" cy="13849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Con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2500kg, con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80kg, con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320kg.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con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ki-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-gam?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842405-EFEC-CE90-236C-AE022283E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657" y="1696728"/>
            <a:ext cx="9067800" cy="199231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54F2EE6-273B-A2CA-8E05-ACBFBA78BC31}"/>
              </a:ext>
            </a:extLst>
          </p:cNvPr>
          <p:cNvCxnSpPr/>
          <p:nvPr/>
        </p:nvCxnSpPr>
        <p:spPr>
          <a:xfrm>
            <a:off x="1772557" y="739533"/>
            <a:ext cx="4114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ECAEC84-9F12-2B37-115B-6C90A2A69FC2}"/>
              </a:ext>
            </a:extLst>
          </p:cNvPr>
          <p:cNvCxnSpPr>
            <a:cxnSpLocks/>
          </p:cNvCxnSpPr>
          <p:nvPr/>
        </p:nvCxnSpPr>
        <p:spPr>
          <a:xfrm>
            <a:off x="6001657" y="739533"/>
            <a:ext cx="38481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B517F8F-30AB-7752-7EF7-557C8026A4F7}"/>
              </a:ext>
            </a:extLst>
          </p:cNvPr>
          <p:cNvCxnSpPr>
            <a:cxnSpLocks/>
          </p:cNvCxnSpPr>
          <p:nvPr/>
        </p:nvCxnSpPr>
        <p:spPr>
          <a:xfrm>
            <a:off x="477157" y="1196733"/>
            <a:ext cx="3048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5212750-B04E-10B3-5C3B-855BB3DFEDD8}"/>
              </a:ext>
            </a:extLst>
          </p:cNvPr>
          <p:cNvCxnSpPr>
            <a:cxnSpLocks/>
          </p:cNvCxnSpPr>
          <p:nvPr/>
        </p:nvCxnSpPr>
        <p:spPr>
          <a:xfrm>
            <a:off x="10044490" y="739533"/>
            <a:ext cx="49106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46A0F21-DC6F-7EB8-AB2A-5B64DCC67562}"/>
              </a:ext>
            </a:extLst>
          </p:cNvPr>
          <p:cNvCxnSpPr>
            <a:cxnSpLocks/>
          </p:cNvCxnSpPr>
          <p:nvPr/>
        </p:nvCxnSpPr>
        <p:spPr>
          <a:xfrm>
            <a:off x="4896757" y="1196733"/>
            <a:ext cx="5486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8982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91D8D241-D6F2-4DF5-98E8-3AFE08E5EBE6}"/>
              </a:ext>
            </a:extLst>
          </p:cNvPr>
          <p:cNvSpPr txBox="1"/>
          <p:nvPr/>
        </p:nvSpPr>
        <p:spPr>
          <a:xfrm>
            <a:off x="1586352" y="2269279"/>
            <a:ext cx="8859499" cy="1332222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54">
              <a:lnSpc>
                <a:spcPct val="110000"/>
              </a:lnSpc>
              <a:spcBef>
                <a:spcPts val="500"/>
              </a:spcBef>
              <a:defRPr/>
            </a:pPr>
            <a:r>
              <a:rPr lang="en-US" altLang="zh-CN" sz="8000" kern="80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VẬN DỤNG</a:t>
            </a:r>
            <a:endParaRPr lang="zh-CN" altLang="en-US" sz="8000" kern="800">
              <a:ln w="28575">
                <a:noFill/>
              </a:ln>
              <a:solidFill>
                <a:srgbClr val="00206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99380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D61B3A-6FC9-4417-ACC7-2273C5FFF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223E3340-1155-46BF-AFFD-73B6CF86396C}"/>
              </a:ext>
            </a:extLst>
          </p:cNvPr>
          <p:cNvSpPr txBox="1"/>
          <p:nvPr/>
        </p:nvSpPr>
        <p:spPr>
          <a:xfrm>
            <a:off x="2890948" y="2596313"/>
            <a:ext cx="4610261" cy="1332222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000" kern="800" noProof="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DẶN DÒ</a:t>
            </a:r>
            <a:endParaRPr kumimoji="0" lang="zh-CN" altLang="en-US" sz="8000" b="0" i="0" u="none" strike="noStrike" kern="800" cap="none" spc="0" normalizeH="0" baseline="0" noProof="0">
              <a:ln w="28575">
                <a:noFill/>
              </a:ln>
              <a:solidFill>
                <a:srgbClr val="002060"/>
              </a:solidFill>
              <a:effectLst/>
              <a:uLnTx/>
              <a:uFillTx/>
              <a:latin typeface="UTM Davida" panose="02040603050506020204" pitchFamily="18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1E7F6A-B41B-41F8-A38D-2C00B53A3E74}"/>
              </a:ext>
            </a:extLst>
          </p:cNvPr>
          <p:cNvSpPr txBox="1"/>
          <p:nvPr/>
        </p:nvSpPr>
        <p:spPr>
          <a:xfrm>
            <a:off x="1471744" y="3928535"/>
            <a:ext cx="7146829" cy="1974850"/>
          </a:xfrm>
          <a:prstGeom prst="rect">
            <a:avLst/>
          </a:prstGeom>
        </p:spPr>
        <p:txBody>
          <a:bodyPr anchor="ctr"/>
          <a:lstStyle/>
          <a:p>
            <a:pPr marL="0" lvl="0" indent="0" algn="l" eaLnBrk="1" hangingPunct="1">
              <a:spcBef>
                <a:spcPct val="50000"/>
              </a:spcBef>
              <a:buNone/>
            </a:pPr>
            <a:r>
              <a:rPr lang="en-SG" altLang="vi-VN" sz="4000" b="1">
                <a:solidFill>
                  <a:srgbClr val="002060"/>
                </a:solidFill>
                <a:sym typeface="+mn-ea"/>
              </a:rPr>
              <a:t>1. </a:t>
            </a:r>
          </a:p>
          <a:p>
            <a:pPr marL="0" lvl="0" indent="0" algn="l" eaLnBrk="1" hangingPunct="1">
              <a:spcBef>
                <a:spcPct val="50000"/>
              </a:spcBef>
              <a:buNone/>
            </a:pPr>
            <a:r>
              <a:rPr lang="en-SG" altLang="en-US" sz="4000" b="1">
                <a:solidFill>
                  <a:srgbClr val="002060"/>
                </a:solidFill>
                <a:sym typeface="+mn-ea"/>
              </a:rPr>
              <a:t>2. </a:t>
            </a:r>
            <a:endParaRPr lang="vi-VN" altLang="en-US" sz="40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32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135" y="734912"/>
            <a:ext cx="11550672" cy="27330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Thứ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ngày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tháng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năm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….</a:t>
            </a: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Bài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104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Luyện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tập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53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ECDAE9-559D-4AC9-9C3C-DD81DE2E6F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B972BE1-5531-4B2B-9EC7-FA2D5EB60D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4590"/>
            <a:ext cx="9144000" cy="2387600"/>
          </a:xfrm>
        </p:spPr>
        <p:txBody>
          <a:bodyPr>
            <a:noAutofit/>
          </a:bodyPr>
          <a:lstStyle/>
          <a:p>
            <a:pPr>
              <a:lnSpc>
                <a:spcPct val="105000"/>
              </a:lnSpc>
              <a:spcBef>
                <a:spcPts val="0"/>
              </a:spcBef>
            </a:pPr>
            <a:r>
              <a:rPr lang="en-US" sz="9000">
                <a:solidFill>
                  <a:srgbClr val="C00000"/>
                </a:solidFill>
                <a:latin typeface="UTM Davida" panose="02040603050506020204" pitchFamily="18" charset="0"/>
              </a:rPr>
              <a:t>Chúc các em</a:t>
            </a:r>
            <a:br>
              <a:rPr lang="en-US" sz="9000">
                <a:solidFill>
                  <a:srgbClr val="C00000"/>
                </a:solidFill>
                <a:latin typeface="UTM Davida" panose="02040603050506020204" pitchFamily="18" charset="0"/>
              </a:rPr>
            </a:br>
            <a:r>
              <a:rPr lang="en-US" sz="9000">
                <a:solidFill>
                  <a:srgbClr val="C00000"/>
                </a:solidFill>
                <a:latin typeface="UTM Davida" panose="02040603050506020204" pitchFamily="18" charset="0"/>
              </a:rPr>
              <a:t>học tốt</a:t>
            </a:r>
          </a:p>
        </p:txBody>
      </p:sp>
    </p:spTree>
    <p:extLst>
      <p:ext uri="{BB962C8B-B14F-4D97-AF65-F5344CB8AC3E}">
        <p14:creationId xmlns:p14="http://schemas.microsoft.com/office/powerpoint/2010/main" val="325697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50;p20"/>
          <p:cNvPicPr preferRelativeResize="0"/>
          <p:nvPr/>
        </p:nvPicPr>
        <p:blipFill rotWithShape="1">
          <a:blip r:embed="rId2">
            <a:alphaModFix/>
          </a:blip>
          <a:srcRect l="6027" t="45612" r="46939" b="16614"/>
          <a:stretch/>
        </p:blipFill>
        <p:spPr>
          <a:xfrm>
            <a:off x="383835" y="772768"/>
            <a:ext cx="11709690" cy="5426981"/>
          </a:xfrm>
          <a:prstGeom prst="rect">
            <a:avLst/>
          </a:prstGeom>
          <a:noFill/>
          <a:ln>
            <a:noFill/>
          </a:ln>
          <a:effectLst>
            <a:outerShdw blurRad="50800" dist="63500" dir="5400000" sx="102000" sy="102000" algn="ctr" rotWithShape="0">
              <a:srgbClr val="000000">
                <a:alpha val="42745"/>
              </a:srgbClr>
            </a:outerShdw>
          </a:effectLst>
        </p:spPr>
      </p:pic>
      <p:pic>
        <p:nvPicPr>
          <p:cNvPr id="3" name="Google Shape;251;p20"/>
          <p:cNvPicPr preferRelativeResize="0"/>
          <p:nvPr/>
        </p:nvPicPr>
        <p:blipFill rotWithShape="1">
          <a:blip r:embed="rId3">
            <a:alphaModFix/>
          </a:blip>
          <a:srcRect r="7135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52;p20"/>
          <p:cNvPicPr preferRelativeResize="0"/>
          <p:nvPr/>
        </p:nvPicPr>
        <p:blipFill rotWithShape="1">
          <a:blip r:embed="rId4">
            <a:alphaModFix/>
          </a:blip>
          <a:srcRect l="27294" t="7312" r="32213" b="28913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779332" y="1665027"/>
            <a:ext cx="5204608" cy="280076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800" b="1">
                <a:ln/>
                <a:solidFill>
                  <a:schemeClr val="accent2">
                    <a:lumMod val="75000"/>
                  </a:schemeClr>
                </a:solidFill>
                <a:latin typeface="UTM Alexander" panose="02040603050506020204" pitchFamily="18" charset="0"/>
              </a:rPr>
              <a:t>Tạm biệt các em!</a:t>
            </a:r>
          </a:p>
        </p:txBody>
      </p:sp>
    </p:spTree>
    <p:extLst>
      <p:ext uri="{BB962C8B-B14F-4D97-AF65-F5344CB8AC3E}">
        <p14:creationId xmlns:p14="http://schemas.microsoft.com/office/powerpoint/2010/main" val="416324535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Picture 7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280" y="-152400"/>
            <a:ext cx="13472160" cy="7574279"/>
          </a:xfrm>
          <a:prstGeom prst="rect">
            <a:avLst/>
          </a:prstGeom>
        </p:spPr>
      </p:pic>
      <p:pic>
        <p:nvPicPr>
          <p:cNvPr id="74" name="Graphic 2">
            <a:extLst>
              <a:ext uri="{FF2B5EF4-FFF2-40B4-BE49-F238E27FC236}">
                <a16:creationId xmlns:a16="http://schemas.microsoft.com/office/drawing/2014/main" id="{A9BF9E47-6483-4844-B7DE-99E342D3DA4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lum bright="-6000" contrast="45000"/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38200" y="1143000"/>
            <a:ext cx="6699123" cy="5181600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F68D562D-8ACF-4906-8FA3-62540F7AB23A}"/>
              </a:ext>
            </a:extLst>
          </p:cNvPr>
          <p:cNvSpPr txBox="1"/>
          <p:nvPr/>
        </p:nvSpPr>
        <p:spPr>
          <a:xfrm rot="20975989">
            <a:off x="2415728" y="1281367"/>
            <a:ext cx="160020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KHỞI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8F831E03-A476-4F9D-8DF6-7D9F13EA814E}"/>
              </a:ext>
            </a:extLst>
          </p:cNvPr>
          <p:cNvSpPr txBox="1"/>
          <p:nvPr/>
        </p:nvSpPr>
        <p:spPr>
          <a:xfrm rot="481726">
            <a:off x="4230756" y="1261772"/>
            <a:ext cx="175260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ĐỘNG</a:t>
            </a:r>
          </a:p>
        </p:txBody>
      </p:sp>
      <p:sp>
        <p:nvSpPr>
          <p:cNvPr id="77" name="Rectangle: Rounded Corners 7">
            <a:extLst>
              <a:ext uri="{FF2B5EF4-FFF2-40B4-BE49-F238E27FC236}">
                <a16:creationId xmlns:a16="http://schemas.microsoft.com/office/drawing/2014/main" id="{27960CDB-E132-4A65-81F2-44303ECF298B}"/>
              </a:ext>
            </a:extLst>
          </p:cNvPr>
          <p:cNvSpPr/>
          <p:nvPr/>
        </p:nvSpPr>
        <p:spPr>
          <a:xfrm>
            <a:off x="2286000" y="2438400"/>
            <a:ext cx="3733801" cy="3276600"/>
          </a:xfrm>
          <a:prstGeom prst="roundRect">
            <a:avLst>
              <a:gd name="adj" fmla="val 32904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con!</a:t>
            </a: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66CAAB50-807B-4460-A2B7-3309B1DE84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2106047"/>
            <a:ext cx="3264340" cy="449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046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280" y="-152400"/>
            <a:ext cx="13472160" cy="757427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4EDE64F1-FB9F-46DE-AD31-356C7F0315AC}"/>
              </a:ext>
            </a:extLst>
          </p:cNvPr>
          <p:cNvGrpSpPr/>
          <p:nvPr/>
        </p:nvGrpSpPr>
        <p:grpSpPr>
          <a:xfrm>
            <a:off x="762000" y="784971"/>
            <a:ext cx="4679144" cy="5288058"/>
            <a:chOff x="573311" y="838201"/>
            <a:chExt cx="4633169" cy="5802332"/>
          </a:xfrm>
        </p:grpSpPr>
        <p:sp>
          <p:nvSpPr>
            <p:cNvPr id="19" name="Rectangle: Rounded Corners 1">
              <a:extLst>
                <a:ext uri="{FF2B5EF4-FFF2-40B4-BE49-F238E27FC236}">
                  <a16:creationId xmlns:a16="http://schemas.microsoft.com/office/drawing/2014/main" id="{18AE10C5-0152-4E44-AB77-6F90097043B2}"/>
                </a:ext>
              </a:extLst>
            </p:cNvPr>
            <p:cNvSpPr/>
            <p:nvPr/>
          </p:nvSpPr>
          <p:spPr>
            <a:xfrm>
              <a:off x="573311" y="838201"/>
              <a:ext cx="4618879" cy="5802332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571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511430F-1808-471B-85E4-C2AB6ACC8A5C}"/>
                </a:ext>
              </a:extLst>
            </p:cNvPr>
            <p:cNvSpPr txBox="1"/>
            <p:nvPr/>
          </p:nvSpPr>
          <p:spPr>
            <a:xfrm>
              <a:off x="587601" y="1144180"/>
              <a:ext cx="4618879" cy="91181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1 270 + 2 511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1805170F-318D-4CF5-B264-7226772A1D40}"/>
              </a:ext>
            </a:extLst>
          </p:cNvPr>
          <p:cNvSpPr txBox="1"/>
          <p:nvPr/>
        </p:nvSpPr>
        <p:spPr>
          <a:xfrm>
            <a:off x="1351982" y="2132081"/>
            <a:ext cx="3513612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en-US" sz="8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1 270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F2CB273-4658-4B38-B2BE-8BF31B32545D}"/>
              </a:ext>
            </a:extLst>
          </p:cNvPr>
          <p:cNvSpPr txBox="1"/>
          <p:nvPr/>
        </p:nvSpPr>
        <p:spPr>
          <a:xfrm>
            <a:off x="513782" y="2665481"/>
            <a:ext cx="1843766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82376BB-EDE1-40D5-802A-C19CE5372749}"/>
              </a:ext>
            </a:extLst>
          </p:cNvPr>
          <p:cNvSpPr txBox="1"/>
          <p:nvPr/>
        </p:nvSpPr>
        <p:spPr>
          <a:xfrm>
            <a:off x="1351982" y="3113751"/>
            <a:ext cx="3513612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en-US" sz="8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2 511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BA1527A-727E-49EA-96C9-89F0231A033A}"/>
              </a:ext>
            </a:extLst>
          </p:cNvPr>
          <p:cNvCxnSpPr>
            <a:cxnSpLocks/>
          </p:cNvCxnSpPr>
          <p:nvPr/>
        </p:nvCxnSpPr>
        <p:spPr>
          <a:xfrm>
            <a:off x="1605365" y="4467968"/>
            <a:ext cx="292488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51D2DC11-2E1D-4130-963C-577095D2F930}"/>
              </a:ext>
            </a:extLst>
          </p:cNvPr>
          <p:cNvSpPr txBox="1"/>
          <p:nvPr/>
        </p:nvSpPr>
        <p:spPr>
          <a:xfrm>
            <a:off x="972108" y="4399948"/>
            <a:ext cx="3328380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r"/>
            <a:r>
              <a:rPr lang="en-US" sz="8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3 781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AE4079C-D392-4368-90AD-445693E90ED7}"/>
              </a:ext>
            </a:extLst>
          </p:cNvPr>
          <p:cNvGrpSpPr/>
          <p:nvPr/>
        </p:nvGrpSpPr>
        <p:grpSpPr>
          <a:xfrm>
            <a:off x="6713074" y="784971"/>
            <a:ext cx="4769359" cy="5288058"/>
            <a:chOff x="573311" y="838201"/>
            <a:chExt cx="4722498" cy="5802332"/>
          </a:xfrm>
        </p:grpSpPr>
        <p:sp>
          <p:nvSpPr>
            <p:cNvPr id="27" name="Rectangle: Rounded Corners 245">
              <a:extLst>
                <a:ext uri="{FF2B5EF4-FFF2-40B4-BE49-F238E27FC236}">
                  <a16:creationId xmlns:a16="http://schemas.microsoft.com/office/drawing/2014/main" id="{1FC8DC70-F121-4916-B191-E3E1083E037C}"/>
                </a:ext>
              </a:extLst>
            </p:cNvPr>
            <p:cNvSpPr/>
            <p:nvPr/>
          </p:nvSpPr>
          <p:spPr>
            <a:xfrm>
              <a:off x="573311" y="838201"/>
              <a:ext cx="4618879" cy="5802332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571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E7B095D-6166-46FF-814B-619C95D23410}"/>
                </a:ext>
              </a:extLst>
            </p:cNvPr>
            <p:cNvSpPr txBox="1"/>
            <p:nvPr/>
          </p:nvSpPr>
          <p:spPr>
            <a:xfrm>
              <a:off x="676930" y="1144178"/>
              <a:ext cx="4618879" cy="91181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245 + 5 990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C5A27690-460C-4073-9BB8-F806B855712E}"/>
              </a:ext>
            </a:extLst>
          </p:cNvPr>
          <p:cNvSpPr txBox="1"/>
          <p:nvPr/>
        </p:nvSpPr>
        <p:spPr>
          <a:xfrm>
            <a:off x="7611972" y="2020247"/>
            <a:ext cx="3513612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en-US" sz="8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245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7437DF0-8234-4442-9020-5A56FE3D44A8}"/>
              </a:ext>
            </a:extLst>
          </p:cNvPr>
          <p:cNvSpPr txBox="1"/>
          <p:nvPr/>
        </p:nvSpPr>
        <p:spPr>
          <a:xfrm>
            <a:off x="6566405" y="2376439"/>
            <a:ext cx="1843766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1F5A145-4DC3-4E9E-95D3-FB86E1A5BC3B}"/>
              </a:ext>
            </a:extLst>
          </p:cNvPr>
          <p:cNvSpPr txBox="1"/>
          <p:nvPr/>
        </p:nvSpPr>
        <p:spPr>
          <a:xfrm>
            <a:off x="7303056" y="3113751"/>
            <a:ext cx="3513612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en-US" sz="8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5 990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0BE9B85-9831-478C-B37D-8871675B94DF}"/>
              </a:ext>
            </a:extLst>
          </p:cNvPr>
          <p:cNvCxnSpPr>
            <a:cxnSpLocks/>
          </p:cNvCxnSpPr>
          <p:nvPr/>
        </p:nvCxnSpPr>
        <p:spPr>
          <a:xfrm>
            <a:off x="7556439" y="4467968"/>
            <a:ext cx="292488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24EE06D2-7F2E-462C-9778-88D138649486}"/>
              </a:ext>
            </a:extLst>
          </p:cNvPr>
          <p:cNvSpPr txBox="1"/>
          <p:nvPr/>
        </p:nvSpPr>
        <p:spPr>
          <a:xfrm>
            <a:off x="6994140" y="4399947"/>
            <a:ext cx="3351730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r"/>
            <a:r>
              <a:rPr lang="en-US" sz="8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6 235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833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" presetClass="entr" presetSubtype="1" fill="hold" nodeType="click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4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4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2" fill="hold">
                          <p:stCondLst>
                            <p:cond delay="indefinite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  <p:bldP spid="22" grpId="0"/>
          <p:bldP spid="23" grpId="0"/>
          <p:bldP spid="25" grpId="0"/>
          <p:bldP spid="29" grpId="0"/>
          <p:bldP spid="30" grpId="0"/>
          <p:bldP spid="31" grpId="0"/>
          <p:bldP spid="33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2" fill="hold">
                          <p:stCondLst>
                            <p:cond delay="indefinite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  <p:bldP spid="22" grpId="0"/>
          <p:bldP spid="23" grpId="0"/>
          <p:bldP spid="25" grpId="0"/>
          <p:bldP spid="29" grpId="0"/>
          <p:bldP spid="30" grpId="0"/>
          <p:bldP spid="31" grpId="0"/>
          <p:bldP spid="33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666D68A-2816-4DFC-8031-6D13609A7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3015658" y="1044160"/>
            <a:ext cx="5941911" cy="2554543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54">
              <a:defRPr/>
            </a:pPr>
            <a:r>
              <a:rPr lang="en-US" altLang="zh-CN" sz="8000" kern="80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THỰC HÀNH</a:t>
            </a:r>
          </a:p>
          <a:p>
            <a:pPr algn="ctr" defTabSz="914354">
              <a:defRPr/>
            </a:pPr>
            <a:r>
              <a:rPr lang="en-US" altLang="zh-CN" sz="8000" kern="80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LUYỆN TẬP</a:t>
            </a:r>
            <a:endParaRPr lang="zh-CN" altLang="en-US" sz="8000" kern="800">
              <a:ln w="28575">
                <a:noFill/>
              </a:ln>
              <a:solidFill>
                <a:srgbClr val="00206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6140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82"/>
            <a:ext cx="12192000" cy="684731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D1541CC-AF5B-4B0A-A40E-3CCC43A8CB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701" y="1905000"/>
            <a:ext cx="3352800" cy="4617628"/>
          </a:xfrm>
          <a:prstGeom prst="rect">
            <a:avLst/>
          </a:prstGeom>
        </p:spPr>
      </p:pic>
      <p:pic>
        <p:nvPicPr>
          <p:cNvPr id="39" name="Graphic 2">
            <a:extLst>
              <a:ext uri="{FF2B5EF4-FFF2-40B4-BE49-F238E27FC236}">
                <a16:creationId xmlns:a16="http://schemas.microsoft.com/office/drawing/2014/main" id="{A9BF9E47-6483-4844-B7DE-99E342D3DA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38200" y="1143000"/>
            <a:ext cx="6699123" cy="518160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F68D562D-8ACF-4906-8FA3-62540F7AB23A}"/>
              </a:ext>
            </a:extLst>
          </p:cNvPr>
          <p:cNvSpPr txBox="1"/>
          <p:nvPr/>
        </p:nvSpPr>
        <p:spPr>
          <a:xfrm rot="21081022">
            <a:off x="2482229" y="1229815"/>
            <a:ext cx="206035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LUYỆN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F831E03-A476-4F9D-8DF6-7D9F13EA814E}"/>
              </a:ext>
            </a:extLst>
          </p:cNvPr>
          <p:cNvSpPr txBox="1"/>
          <p:nvPr/>
        </p:nvSpPr>
        <p:spPr>
          <a:xfrm rot="481726">
            <a:off x="4386396" y="1261772"/>
            <a:ext cx="175260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TẬP</a:t>
            </a:r>
          </a:p>
        </p:txBody>
      </p:sp>
      <p:sp>
        <p:nvSpPr>
          <p:cNvPr id="42" name="Rectangle: Rounded Corners 7">
            <a:extLst>
              <a:ext uri="{FF2B5EF4-FFF2-40B4-BE49-F238E27FC236}">
                <a16:creationId xmlns:a16="http://schemas.microsoft.com/office/drawing/2014/main" id="{27960CDB-E132-4A65-81F2-44303ECF298B}"/>
              </a:ext>
            </a:extLst>
          </p:cNvPr>
          <p:cNvSpPr/>
          <p:nvPr/>
        </p:nvSpPr>
        <p:spPr>
          <a:xfrm>
            <a:off x="2286000" y="2438400"/>
            <a:ext cx="3733801" cy="3276600"/>
          </a:xfrm>
          <a:prstGeom prst="roundRect">
            <a:avLst/>
          </a:prstGeom>
          <a:solidFill>
            <a:srgbClr val="FFBB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trại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Chicky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đón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đời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vượt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thử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thách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nhé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722513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82"/>
            <a:ext cx="12192000" cy="684731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D1541CC-AF5B-4B0A-A40E-3CCC43A8CB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905000"/>
            <a:ext cx="3352800" cy="4617628"/>
          </a:xfrm>
          <a:prstGeom prst="rect">
            <a:avLst/>
          </a:prstGeom>
        </p:spPr>
      </p:pic>
      <p:sp>
        <p:nvSpPr>
          <p:cNvPr id="44" name="Rectangle: Rounded Corners 4">
            <a:extLst>
              <a:ext uri="{FF2B5EF4-FFF2-40B4-BE49-F238E27FC236}">
                <a16:creationId xmlns:a16="http://schemas.microsoft.com/office/drawing/2014/main" id="{5A22832E-5564-4779-95AE-87CBF37128C8}"/>
              </a:ext>
            </a:extLst>
          </p:cNvPr>
          <p:cNvSpPr/>
          <p:nvPr/>
        </p:nvSpPr>
        <p:spPr>
          <a:xfrm>
            <a:off x="533400" y="310526"/>
            <a:ext cx="7391400" cy="3581400"/>
          </a:xfrm>
          <a:prstGeom prst="roundRect">
            <a:avLst/>
          </a:prstGeom>
          <a:solidFill>
            <a:schemeClr val="bg1"/>
          </a:solidFill>
          <a:ln>
            <a:solidFill>
              <a:srgbClr val="A438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4400" b="0" i="1" u="none" strike="noStrike" kern="1200" cap="none" spc="0" normalizeH="0" noProof="0" dirty="0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1" u="none" strike="noStrike" kern="1200" cap="none" spc="0" normalizeH="0" noProof="0" dirty="0" err="1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kiểm</a:t>
            </a:r>
            <a:r>
              <a:rPr kumimoji="0" lang="en-US" sz="4400" b="0" i="1" u="none" strike="noStrike" kern="1200" cap="none" spc="0" normalizeH="0" noProof="0" dirty="0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1" u="none" strike="noStrike" kern="1200" cap="none" spc="0" normalizeH="0" noProof="0" dirty="0" err="1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</a:t>
            </a:r>
            <a:r>
              <a:rPr kumimoji="0" lang="en-US" sz="4400" b="0" i="1" u="none" strike="noStrike" kern="1200" cap="none" spc="0" normalizeH="0" noProof="0" dirty="0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1" u="none" strike="noStrike" kern="1200" cap="none" spc="0" normalizeH="0" noProof="0" dirty="0" err="1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4400" b="0" i="1" u="none" strike="noStrike" kern="1200" cap="none" spc="0" normalizeH="0" noProof="0" dirty="0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1" u="none" strike="noStrike" kern="1200" cap="none" spc="0" normalizeH="0" noProof="0" dirty="0" err="1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4400" b="0" i="1" u="none" strike="noStrike" kern="1200" cap="none" spc="0" normalizeH="0" noProof="0" dirty="0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1" u="none" strike="noStrike" kern="1200" cap="none" spc="0" normalizeH="0" noProof="0" dirty="0" err="1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4400" b="0" i="1" u="none" strike="noStrike" kern="1200" cap="none" spc="0" normalizeH="0" noProof="0" dirty="0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1" u="none" strike="noStrike" kern="1200" cap="none" spc="0" normalizeH="0" noProof="0" dirty="0" err="1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4400" b="0" i="1" u="none" strike="noStrike" kern="1200" cap="none" spc="0" normalizeH="0" noProof="0" dirty="0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1" u="none" strike="noStrike" kern="1200" cap="none" spc="0" normalizeH="0" noProof="0" dirty="0" err="1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4400" b="0" i="1" u="none" strike="noStrike" kern="1200" cap="none" spc="0" normalizeH="0" noProof="0" dirty="0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1" u="none" strike="noStrike" kern="1200" cap="none" spc="0" normalizeH="0" noProof="0" dirty="0" err="1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4400" b="0" i="1" u="none" strike="noStrike" kern="1200" cap="none" spc="0" normalizeH="0" noProof="0" dirty="0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1" u="none" strike="noStrike" kern="1200" cap="none" spc="0" normalizeH="0" noProof="0" dirty="0" err="1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4400" b="0" i="1" u="none" strike="noStrike" kern="1200" cap="none" spc="0" normalizeH="0" noProof="0" dirty="0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hay </a:t>
            </a:r>
            <a:r>
              <a:rPr kumimoji="0" lang="en-US" sz="4400" b="0" i="1" u="none" strike="noStrike" kern="1200" cap="none" spc="0" normalizeH="0" noProof="0" dirty="0" err="1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  <a:r>
              <a:rPr kumimoji="0" lang="en-US" sz="4400" b="0" i="1" u="none" strike="noStrike" kern="1200" cap="none" spc="0" normalizeH="0" noProof="0" dirty="0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1" u="none" strike="noStrike" kern="1200" cap="none" spc="0" normalizeH="0" noProof="0" dirty="0" err="1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nhé</a:t>
            </a:r>
            <a:r>
              <a:rPr kumimoji="0" lang="en-US" sz="4400" b="0" i="1" u="none" strike="noStrike" kern="1200" cap="none" spc="0" normalizeH="0" noProof="0" dirty="0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 </a:t>
            </a:r>
            <a:r>
              <a:rPr kumimoji="0" lang="en-US" sz="4400" b="0" i="1" u="none" strike="noStrike" kern="1200" cap="none" spc="0" normalizeH="0" noProof="0" dirty="0" err="1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4400" b="0" i="1" u="none" strike="noStrike" kern="1200" cap="none" spc="0" normalizeH="0" noProof="0" dirty="0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1" u="none" strike="noStrike" kern="1200" cap="none" spc="0" normalizeH="0" noProof="0" dirty="0" err="1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thưởng</a:t>
            </a:r>
            <a:r>
              <a:rPr kumimoji="0" lang="en-US" sz="4400" b="0" i="1" u="none" strike="noStrike" kern="1200" cap="none" spc="0" normalizeH="0" noProof="0" dirty="0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1" u="none" strike="noStrike" kern="1200" cap="none" spc="0" normalizeH="0" noProof="0" dirty="0" err="1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4400" b="0" i="1" u="none" strike="noStrike" kern="1200" cap="none" spc="0" normalizeH="0" noProof="0" dirty="0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1" u="none" strike="noStrike" kern="1200" cap="none" spc="0" normalizeH="0" noProof="0" dirty="0" err="1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400" b="0" i="1" u="none" strike="noStrike" kern="1200" cap="none" spc="0" normalizeH="0" noProof="0" dirty="0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1" u="none" strike="noStrike" kern="1200" cap="none" spc="0" normalizeH="0" noProof="0" dirty="0" err="1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4400" b="0" i="1" u="none" strike="noStrike" kern="1200" cap="none" spc="0" normalizeH="0" noProof="0" dirty="0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1" u="none" strike="noStrike" kern="1200" cap="none" spc="0" normalizeH="0" noProof="0" dirty="0" err="1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4400" b="0" i="1" u="none" strike="noStrike" kern="1200" cap="none" spc="0" normalizeH="0" noProof="0" dirty="0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1" u="none" strike="noStrike" kern="1200" cap="none" spc="0" normalizeH="0" noProof="0" dirty="0" err="1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trứng</a:t>
            </a:r>
            <a:r>
              <a:rPr kumimoji="0" lang="en-US" sz="4400" b="0" i="1" u="none" strike="noStrike" kern="1200" cap="none" spc="0" normalizeH="0" noProof="0" dirty="0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1" u="none" strike="noStrike" kern="1200" cap="none" spc="0" normalizeH="0" noProof="0" dirty="0" err="1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gà,để</a:t>
            </a:r>
            <a:r>
              <a:rPr kumimoji="0" lang="en-US" sz="4400" b="0" i="1" u="none" strike="noStrike" kern="1200" cap="none" spc="0" normalizeH="0" noProof="0" dirty="0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1" u="none" strike="noStrike" kern="1200" cap="none" spc="0" normalizeH="0" noProof="0" dirty="0" err="1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ấp</a:t>
            </a:r>
            <a:r>
              <a:rPr kumimoji="0" lang="en-US" sz="4400" b="0" i="1" u="none" strike="noStrike" kern="1200" cap="none" spc="0" normalizeH="0" noProof="0" dirty="0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1" u="none" strike="noStrike" kern="1200" cap="none" spc="0" normalizeH="0" noProof="0" dirty="0" err="1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nhé</a:t>
            </a:r>
            <a:r>
              <a:rPr kumimoji="0" lang="en-US" sz="4400" b="0" i="1" u="none" strike="noStrike" kern="1200" cap="none" spc="0" normalizeH="0" noProof="0" dirty="0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srgbClr val="FC6E51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5" name="Rectangle: Rounded Corners 1">
            <a:extLst>
              <a:ext uri="{FF2B5EF4-FFF2-40B4-BE49-F238E27FC236}">
                <a16:creationId xmlns:a16="http://schemas.microsoft.com/office/drawing/2014/main" id="{46426EFD-3DBE-FF2D-C1CF-C60B77934BD6}"/>
              </a:ext>
            </a:extLst>
          </p:cNvPr>
          <p:cNvSpPr/>
          <p:nvPr/>
        </p:nvSpPr>
        <p:spPr>
          <a:xfrm>
            <a:off x="2209800" y="4213814"/>
            <a:ext cx="5715000" cy="2110786"/>
          </a:xfrm>
          <a:prstGeom prst="roundRect">
            <a:avLst/>
          </a:prstGeom>
          <a:solidFill>
            <a:schemeClr val="bg1"/>
          </a:solidFill>
          <a:ln>
            <a:solidFill>
              <a:srgbClr val="A438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400" b="0" i="1" u="none" strike="noStrike" kern="1200" cap="none" spc="0" normalizeH="0" noProof="0" dirty="0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1" u="none" strike="noStrike" kern="1200" cap="none" spc="0" normalizeH="0" noProof="0" dirty="0" err="1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4400" b="0" i="1" u="none" strike="noStrike" kern="1200" cap="none" spc="0" normalizeH="0" noProof="0" dirty="0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1" u="none" strike="noStrike" kern="1200" cap="none" spc="0" normalizeH="0" noProof="0" dirty="0" err="1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4400" b="0" i="1" u="none" strike="noStrike" kern="1200" cap="none" spc="0" normalizeH="0" noProof="0" dirty="0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1" u="none" strike="noStrike" kern="1200" cap="none" spc="0" normalizeH="0" noProof="0" dirty="0" err="1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4400" b="0" i="1" u="none" strike="noStrike" kern="1200" cap="none" spc="0" normalizeH="0" noProof="0" dirty="0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1" u="none" strike="noStrike" kern="1200" cap="none" spc="0" normalizeH="0" noProof="0" dirty="0" err="1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ắt</a:t>
            </a:r>
            <a:r>
              <a:rPr kumimoji="0" lang="en-US" sz="4400" b="0" i="1" u="none" strike="noStrike" kern="1200" cap="none" spc="0" normalizeH="0" noProof="0" dirty="0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1" u="none" strike="noStrike" kern="1200" cap="none" spc="0" normalizeH="0" noProof="0" dirty="0" err="1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kumimoji="0" lang="en-US" sz="4400" b="0" i="1" u="none" strike="noStrike" kern="1200" cap="none" spc="0" normalizeH="0" noProof="0" dirty="0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1" u="none" strike="noStrike" kern="1200" cap="none" spc="0" normalizeH="0" noProof="0" dirty="0" err="1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kiểm</a:t>
            </a:r>
            <a:r>
              <a:rPr kumimoji="0" lang="en-US" sz="4400" b="0" i="1" u="none" strike="noStrike" kern="1200" cap="none" spc="0" normalizeH="0" noProof="0" dirty="0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1" u="none" strike="noStrike" kern="1200" cap="none" spc="0" normalizeH="0" noProof="0" dirty="0" err="1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</a:t>
            </a:r>
            <a:r>
              <a:rPr kumimoji="0" lang="en-US" sz="4400" b="0" i="1" u="none" strike="noStrike" kern="1200" cap="none" spc="0" normalizeH="0" noProof="0" dirty="0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1" u="none" strike="noStrike" kern="1200" cap="none" spc="0" normalizeH="0" noProof="0" dirty="0" err="1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nhé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srgbClr val="FC6E51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41048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66">
            <a:extLst>
              <a:ext uri="{FF2B5EF4-FFF2-40B4-BE49-F238E27FC236}">
                <a16:creationId xmlns:a16="http://schemas.microsoft.com/office/drawing/2014/main" id="{87BB44D7-B5DE-4C6E-90BB-83DF5018F3D4}"/>
              </a:ext>
            </a:extLst>
          </p:cNvPr>
          <p:cNvSpPr/>
          <p:nvPr/>
        </p:nvSpPr>
        <p:spPr>
          <a:xfrm>
            <a:off x="342900" y="308431"/>
            <a:ext cx="11506200" cy="6324600"/>
          </a:xfrm>
          <a:prstGeom prst="roundRect">
            <a:avLst/>
          </a:prstGeom>
          <a:solidFill>
            <a:schemeClr val="bg1"/>
          </a:solidFill>
          <a:ln>
            <a:solidFill>
              <a:srgbClr val="A438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FC6E51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8EA4ED1-6B52-473E-9BD8-C3394E4A24AC}"/>
              </a:ext>
            </a:extLst>
          </p:cNvPr>
          <p:cNvGrpSpPr/>
          <p:nvPr/>
        </p:nvGrpSpPr>
        <p:grpSpPr>
          <a:xfrm>
            <a:off x="811968" y="563880"/>
            <a:ext cx="3505200" cy="914956"/>
            <a:chOff x="-2312366" y="2047039"/>
            <a:chExt cx="3505200" cy="91495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6F1135B-C667-B76B-5323-2C959C1EA4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2312366" y="2047039"/>
              <a:ext cx="3505200" cy="914956"/>
            </a:xfrm>
            <a:prstGeom prst="rect">
              <a:avLst/>
            </a:prstGeom>
          </p:spPr>
        </p:pic>
        <p:sp>
          <p:nvSpPr>
            <p:cNvPr id="5" name="Rectangle: Rounded Corners 10">
              <a:extLst>
                <a:ext uri="{FF2B5EF4-FFF2-40B4-BE49-F238E27FC236}">
                  <a16:creationId xmlns:a16="http://schemas.microsoft.com/office/drawing/2014/main" id="{C272020D-633A-3000-F11D-43BE4DEAC6E3}"/>
                </a:ext>
              </a:extLst>
            </p:cNvPr>
            <p:cNvSpPr/>
            <p:nvPr/>
          </p:nvSpPr>
          <p:spPr>
            <a:xfrm>
              <a:off x="-2133733" y="2136998"/>
              <a:ext cx="1828799" cy="735036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1: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AE09B9D-4B03-B0F6-8408-014903864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4568" y="711656"/>
            <a:ext cx="1530290" cy="6194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D579EB-8A77-B74C-2CB1-5BEC5D9B3B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568" y="1444967"/>
            <a:ext cx="10999032" cy="4886162"/>
          </a:xfrm>
          <a:prstGeom prst="rect">
            <a:avLst/>
          </a:prstGeom>
        </p:spPr>
      </p:pic>
      <p:pic>
        <p:nvPicPr>
          <p:cNvPr id="8" name="Graphic 53">
            <a:extLst>
              <a:ext uri="{FF2B5EF4-FFF2-40B4-BE49-F238E27FC236}">
                <a16:creationId xmlns:a16="http://schemas.microsoft.com/office/drawing/2014/main" id="{06E24424-A5DE-46BA-B980-55C89FF2FB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9686136" y="4029304"/>
            <a:ext cx="2505864" cy="2376576"/>
          </a:xfrm>
          <a:prstGeom prst="rect">
            <a:avLst/>
          </a:prstGeom>
        </p:spPr>
      </p:pic>
      <p:sp>
        <p:nvSpPr>
          <p:cNvPr id="9" name="Rectangle: Rounded Corners 1">
            <a:extLst>
              <a:ext uri="{FF2B5EF4-FFF2-40B4-BE49-F238E27FC236}">
                <a16:creationId xmlns:a16="http://schemas.microsoft.com/office/drawing/2014/main" id="{7CD71B58-7D5B-A834-6E5B-9DC2BCCD3DCC}"/>
              </a:ext>
            </a:extLst>
          </p:cNvPr>
          <p:cNvSpPr/>
          <p:nvPr/>
        </p:nvSpPr>
        <p:spPr>
          <a:xfrm>
            <a:off x="3329713" y="3393813"/>
            <a:ext cx="533400" cy="581522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10" name="Rectangle: Rounded Corners 2">
            <a:extLst>
              <a:ext uri="{FF2B5EF4-FFF2-40B4-BE49-F238E27FC236}">
                <a16:creationId xmlns:a16="http://schemas.microsoft.com/office/drawing/2014/main" id="{2D11FB69-5A10-AD03-8C18-183D72273092}"/>
              </a:ext>
            </a:extLst>
          </p:cNvPr>
          <p:cNvSpPr/>
          <p:nvPr/>
        </p:nvSpPr>
        <p:spPr>
          <a:xfrm>
            <a:off x="7086600" y="3410930"/>
            <a:ext cx="533400" cy="581522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11" name="Rectangle: Rounded Corners 3">
            <a:extLst>
              <a:ext uri="{FF2B5EF4-FFF2-40B4-BE49-F238E27FC236}">
                <a16:creationId xmlns:a16="http://schemas.microsoft.com/office/drawing/2014/main" id="{BCC18F00-597A-D311-9705-7A5C92E2AEEB}"/>
              </a:ext>
            </a:extLst>
          </p:cNvPr>
          <p:cNvSpPr/>
          <p:nvPr/>
        </p:nvSpPr>
        <p:spPr>
          <a:xfrm>
            <a:off x="10842914" y="3373031"/>
            <a:ext cx="533400" cy="581522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2253932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82"/>
            <a:ext cx="12192000" cy="68473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53BAB63-1F9D-46A8-B07F-1A56CF8035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255" y="4716837"/>
            <a:ext cx="5534636" cy="20435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F7F86B0-C07B-4C6F-A0B4-853510DAF5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9307" y="4199880"/>
            <a:ext cx="1604066" cy="16450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53C1CC-5A75-4118-B399-69BCD8ED1D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1117" y="4462314"/>
            <a:ext cx="1604066" cy="16450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2362C3-097B-458B-9C5F-5D5DF2F571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3682" y="4287358"/>
            <a:ext cx="1604066" cy="16450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F7C52F-A2E1-4D27-A9AB-D540E44BC7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4603" y="4297349"/>
            <a:ext cx="1604066" cy="16450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7D168C-1721-435A-BBDD-4F8A7442BB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4932" y="4374836"/>
            <a:ext cx="1604066" cy="1645024"/>
          </a:xfrm>
          <a:prstGeom prst="rect">
            <a:avLst/>
          </a:prstGeom>
        </p:spPr>
      </p:pic>
      <p:pic>
        <p:nvPicPr>
          <p:cNvPr id="8" name="Graphic 53">
            <a:extLst>
              <a:ext uri="{FF2B5EF4-FFF2-40B4-BE49-F238E27FC236}">
                <a16:creationId xmlns:a16="http://schemas.microsoft.com/office/drawing/2014/main" id="{06E24424-A5DE-46BA-B980-55C89FF2FB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554016" y="1783976"/>
            <a:ext cx="5094662" cy="483180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1A15766-920E-4ED9-A713-D4308F653BEB}"/>
              </a:ext>
            </a:extLst>
          </p:cNvPr>
          <p:cNvSpPr/>
          <p:nvPr/>
        </p:nvSpPr>
        <p:spPr>
          <a:xfrm>
            <a:off x="6800456" y="2219386"/>
            <a:ext cx="4450927" cy="2497451"/>
          </a:xfrm>
          <a:prstGeom prst="roundRect">
            <a:avLst/>
          </a:prstGeom>
          <a:solidFill>
            <a:schemeClr val="bg1"/>
          </a:solidFill>
          <a:ln>
            <a:solidFill>
              <a:srgbClr val="A438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Thật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tuyệt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vời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mái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ấp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trứng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đủ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thiết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nhé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18200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0.09352 L -0.12226 -0.23125 C -0.14765 -0.2625 -0.1858 -0.27894 -0.22591 -0.27894 C -0.27148 -0.27894 -0.30794 -0.2625 -0.33333 -0.23125 L -0.45546 -0.09352 " pathEditMode="relative" rAng="0" ptsTypes="AAAAA">
                                      <p:cBhvr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73" y="-9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1034</TotalTime>
  <Words>417</Words>
  <Application>Microsoft Office PowerPoint</Application>
  <PresentationFormat>Widescreen</PresentationFormat>
  <Paragraphs>74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Tahoma</vt:lpstr>
      <vt:lpstr>Fujiyama</vt:lpstr>
      <vt:lpstr>Calibri</vt:lpstr>
      <vt:lpstr>Arial</vt:lpstr>
      <vt:lpstr>Verdana</vt:lpstr>
      <vt:lpstr>UTM HelvetIns</vt:lpstr>
      <vt:lpstr>#9Slide02 Noi dung dai</vt:lpstr>
      <vt:lpstr>方正少儿简体</vt:lpstr>
      <vt:lpstr>UTM Davida</vt:lpstr>
      <vt:lpstr>iCiel Cadena</vt:lpstr>
      <vt:lpstr>Calibri Light</vt:lpstr>
      <vt:lpstr>Times New Roman</vt:lpstr>
      <vt:lpstr>UTM Alexander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Chúc các em học tốt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Vu Hoai Thu</dc:creator>
  <cp:lastModifiedBy>ADMIN</cp:lastModifiedBy>
  <cp:revision>50</cp:revision>
  <dcterms:created xsi:type="dcterms:W3CDTF">2023-04-09T01:12:44Z</dcterms:created>
  <dcterms:modified xsi:type="dcterms:W3CDTF">2023-07-21T03:13:51Z</dcterms:modified>
</cp:coreProperties>
</file>