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1" r:id="rId1"/>
  </p:sldMasterIdLst>
  <p:notesMasterIdLst>
    <p:notesMasterId r:id="rId16"/>
  </p:notesMasterIdLst>
  <p:sldIdLst>
    <p:sldId id="256" r:id="rId2"/>
    <p:sldId id="339" r:id="rId3"/>
    <p:sldId id="351" r:id="rId4"/>
    <p:sldId id="403" r:id="rId5"/>
    <p:sldId id="421" r:id="rId6"/>
    <p:sldId id="395" r:id="rId7"/>
    <p:sldId id="343" r:id="rId8"/>
    <p:sldId id="422" r:id="rId9"/>
    <p:sldId id="374" r:id="rId10"/>
    <p:sldId id="423" r:id="rId11"/>
    <p:sldId id="344" r:id="rId12"/>
    <p:sldId id="346" r:id="rId13"/>
    <p:sldId id="345" r:id="rId14"/>
    <p:sldId id="266" r:id="rId15"/>
  </p:sldIdLst>
  <p:sldSz cx="12192000" cy="6858000"/>
  <p:notesSz cx="6858000" cy="9144000"/>
  <p:embeddedFontLst>
    <p:embeddedFont>
      <p:font typeface="Tahoma" panose="020B0604030504040204" pitchFamily="34" charset="0"/>
      <p:regular r:id="rId17"/>
      <p:bold r:id="rId18"/>
    </p:embeddedFont>
    <p:embeddedFont>
      <p:font typeface="Fujiyama" panose="02020500000000000000" pitchFamily="18" charset="0"/>
      <p:regular r:id="rId19"/>
      <p:bold r:id="rId20"/>
      <p:italic r:id="rId21"/>
      <p:boldItalic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Verdana" panose="020B0604030504040204" pitchFamily="34" charset="0"/>
      <p:regular r:id="rId27"/>
      <p:bold r:id="rId28"/>
      <p:italic r:id="rId29"/>
      <p:boldItalic r:id="rId30"/>
    </p:embeddedFont>
    <p:embeddedFont>
      <p:font typeface="UTM HelvetIns" pitchFamily="2" charset="0"/>
      <p:regular r:id="rId31"/>
    </p:embeddedFont>
    <p:embeddedFont>
      <p:font typeface="UTM Davida" panose="02040603050506020204" pitchFamily="18" charset="0"/>
      <p:regular r:id="rId32"/>
    </p:embeddedFont>
    <p:embeddedFont>
      <p:font typeface="Calibri Light" panose="020F0302020204030204" pitchFamily="34" charset="0"/>
      <p:regular r:id="rId33"/>
      <p:italic r:id="rId34"/>
    </p:embeddedFont>
    <p:embeddedFont>
      <p:font typeface="UTM Alexander" panose="02040603050506020204" pitchFamily="18" charset="0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F0D9"/>
    <a:srgbClr val="FFFF00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144" autoAdjust="0"/>
    <p:restoredTop sz="94620" autoAdjust="0"/>
  </p:normalViewPr>
  <p:slideViewPr>
    <p:cSldViewPr snapToGrid="0">
      <p:cViewPr>
        <p:scale>
          <a:sx n="50" d="100"/>
          <a:sy n="50" d="100"/>
        </p:scale>
        <p:origin x="941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9" Type="http://schemas.openxmlformats.org/officeDocument/2006/relationships/tableStyles" Target="tableStyles.xml"/><Relationship Id="rId21" Type="http://schemas.openxmlformats.org/officeDocument/2006/relationships/font" Target="fonts/font5.fntdata"/><Relationship Id="rId34" Type="http://schemas.openxmlformats.org/officeDocument/2006/relationships/font" Target="fonts/font1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font" Target="fonts/font19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962DCA-D9F6-4E8C-A3F5-487DFE93C47F}" type="datetimeFigureOut">
              <a:rPr lang="en-SG" smtClean="0"/>
              <a:t>21/7/2023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40EC4E-7516-4EFC-80E9-F720E43390B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46761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6D537-6F00-469E-B94E-C9313A35E4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A6869A-274A-41E0-B269-03C73C67E7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6A82B2-A476-479B-9B7A-BDF243602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73A2DE-CD82-4F43-B93C-AAF2B4D2F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14B423-DBFA-40F8-9650-CB7751C42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641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171E0-D6F7-49F9-85AA-06666DE16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054026-3C16-4F95-82E9-4BC6334C60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5165BC-7821-4CCD-B7EB-6101E97FB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762C26-C8FF-42D6-971C-22E56E9F7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CF8B91-318A-43C2-9B0A-CC084C6FC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063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9F06D5-B6C4-443E-B5B6-4B189F2FAA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EBB4AC-6836-48D0-B8F6-632DE254A1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8DE90E-1ED4-4823-92B6-05F935B79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E9C3BB-3A12-404A-BCCA-12CB93A86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6E210-0C79-4AAE-AA42-DC30B0FF6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0326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-25758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215580"/>
      </p:ext>
    </p:extLst>
  </p:cSld>
  <p:clrMapOvr>
    <a:masterClrMapping/>
  </p:clrMapOvr>
  <p:transition spd="slow" advTm="3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BBA79-4F5D-4EA2-868C-B7FFBBE09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42DAE7-E520-4424-9170-E230775EDB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ECCCF2-1621-49DD-9615-DC94C6F29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70106D-1575-423B-BD29-0639FB9AC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D5E140-ED6C-4278-8F50-5DBA52B96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862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20EB0-B956-4C22-8F5B-CD97629A4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D5BDB3-1C9A-47C5-91E4-6B28B2DE2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4800A-D6C3-4BEE-A8E2-2FC1F65AC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CE4A41-AA4E-4321-AC9E-4AC25EF8D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FE5431-282D-4DCB-929F-53A5AE914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691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40A35-BD54-4328-8755-2545CE04A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2D34B-AA51-4309-9B46-5FCF0E01A4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DE3C52-B1F1-44EE-A89B-B8AD3FFF1F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26F4FF-047B-4F3B-8B87-832093AAF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695DCB-427A-4099-A27D-DB77D8A07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95CA1F-3CCF-4CFF-B6FD-64030E9FF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566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512D4-A0A3-4673-A370-92C55FA1C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CFCAE4-DA44-4C23-984F-71544FE21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489FF4-7D8E-4F72-9B32-08B05BC4D0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613586-F8CF-4D20-B6AD-E980377AC3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691A28-BB99-4D67-A247-764CB85ED9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F21831-190B-440E-8658-4E65282E9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C7A2E7-5CA0-4B64-8F47-0C5D8DEC8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125A80-FCFC-4DAF-B3A4-58542721F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613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FBA5C-60C8-4FF1-87FA-FCFFD313C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D75D00-E85C-4246-8DA1-BD3F84618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A8463C-AB1D-49FB-92C0-84F7D13C7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E3C4B7-10B1-480F-8441-0FD41D482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04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664C7F-36D9-4AA6-9532-4AB44233E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20F070-C212-4594-AE31-20677788B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43A7A8-B8BC-46E6-9F6A-0D775E11F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255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739E0-DEB0-400A-B2F3-2B9D39E4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AAC73F-BCDE-425E-AC03-58477CD894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5FFDDF-D1E3-40B0-869B-6D7A4ADB3A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0EC84F-476E-4C99-8C5F-C8C8562A4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A450D0-9B3F-4BD4-AE2E-32680987B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D3374F-3A6E-4AD5-88AE-74232A250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522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D3E63-E0DD-4D94-B1F4-2CB3706D5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F0C4CA-03B1-445C-9C15-E310F3FF8E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6DC2FC-CDC5-4CF4-9B44-F1BE0815B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FB4110-6DAD-491A-8C86-A6B2C40B4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500C22-69BC-4D8E-954A-BDEF0A6CC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177283-389D-4756-8BB9-234538984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89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238AA3-A5E1-46EA-A696-9D87D292A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F6E5AF-F572-4D4C-9399-6DAB425D75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2C45D-F0B9-4978-8C2C-9A9468D031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DC8B05-6E27-4D59-B889-08AED862DC1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CD01B1-D6B5-4DF0-AC75-9604245AC0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9B73B7-BB6F-4EB5-9A9B-84CDDBF2E1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587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gif"/><Relationship Id="rId7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microsoft.com/office/2007/relationships/hdphoto" Target="../media/hdphoto3.wdp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4" Type="http://schemas.openxmlformats.org/officeDocument/2006/relationships/image" Target="../media/image14.png"/><Relationship Id="rId9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7B782FF6-24ED-4C36-AF7E-72BCB0DD70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6" name="文本框 13">
            <a:extLst>
              <a:ext uri="{FF2B5EF4-FFF2-40B4-BE49-F238E27FC236}">
                <a16:creationId xmlns:a16="http://schemas.microsoft.com/office/drawing/2014/main" id="{DEB2D79C-9782-403F-A5AD-C40E8C25B4BF}"/>
              </a:ext>
            </a:extLst>
          </p:cNvPr>
          <p:cNvSpPr txBox="1"/>
          <p:nvPr/>
        </p:nvSpPr>
        <p:spPr>
          <a:xfrm>
            <a:off x="1666251" y="990893"/>
            <a:ext cx="8859499" cy="2187776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 dirty="0" err="1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Bài</a:t>
            </a:r>
            <a:r>
              <a:rPr kumimoji="0" lang="en-US" altLang="zh-CN" sz="6000" b="0" i="0" u="none" strike="noStrike" kern="800" cap="none" spc="0" normalizeH="0" baseline="0" noProof="0" dirty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6000" kern="800" dirty="0" smtClean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109</a:t>
            </a:r>
            <a:endParaRPr kumimoji="0" lang="en-US" altLang="zh-CN" sz="6000" b="0" i="0" u="none" strike="noStrike" kern="800" cap="none" spc="0" normalizeH="0" baseline="0" noProof="0" dirty="0">
              <a:ln w="28575"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UTM HelvetIns" pitchFamily="2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kern="800" dirty="0" smtClean="0">
                <a:ln w="28575">
                  <a:noFill/>
                </a:ln>
                <a:solidFill>
                  <a:srgbClr val="C00000"/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XEM ĐỒNG HỒ</a:t>
            </a:r>
            <a:endParaRPr kumimoji="0" lang="zh-CN" altLang="en-US" sz="6000" b="0" i="0" u="none" strike="noStrike" kern="800" cap="none" spc="0" normalizeH="0" baseline="0" noProof="0" dirty="0">
              <a:ln w="28575">
                <a:noFill/>
              </a:ln>
              <a:solidFill>
                <a:srgbClr val="C00000"/>
              </a:solidFill>
              <a:effectLst/>
              <a:uLnTx/>
              <a:uFillTx/>
              <a:latin typeface="UTM HelvetIns" pitchFamily="2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7" name="Subtitle 3">
            <a:extLst>
              <a:ext uri="{FF2B5EF4-FFF2-40B4-BE49-F238E27FC236}">
                <a16:creationId xmlns:a16="http://schemas.microsoft.com/office/drawing/2014/main" id="{6734CE7D-5AFB-4EF2-BBED-165338F4FADE}"/>
              </a:ext>
            </a:extLst>
          </p:cNvPr>
          <p:cNvSpPr txBox="1">
            <a:spLocks/>
          </p:cNvSpPr>
          <p:nvPr/>
        </p:nvSpPr>
        <p:spPr>
          <a:xfrm>
            <a:off x="2648188" y="4158873"/>
            <a:ext cx="7456394" cy="5078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Sách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khoa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Toán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000" b="1" noProof="0" dirty="0" err="1" smtClean="0">
                <a:solidFill>
                  <a:prstClr val="black"/>
                </a:solidFill>
                <a:latin typeface="Calibri" panose="020F0502020204030204"/>
              </a:rPr>
              <a:t>hai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000" noProof="0" dirty="0" smtClean="0">
                <a:solidFill>
                  <a:prstClr val="black"/>
                </a:solidFill>
                <a:latin typeface="Calibri" panose="020F0502020204030204"/>
              </a:rPr>
              <a:t>25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667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583281" y="1516370"/>
            <a:ext cx="4856907" cy="923330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Ai </a:t>
            </a:r>
            <a:r>
              <a:rPr lang="en-US" sz="5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xem</a:t>
            </a:r>
            <a:r>
              <a:rPr lang="en-US" sz="5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đồng</a:t>
            </a:r>
            <a:r>
              <a:rPr lang="en-US" sz="5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hồ</a:t>
            </a:r>
            <a:r>
              <a:rPr lang="en-US" sz="5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giỏi</a:t>
            </a:r>
            <a:r>
              <a:rPr lang="en-US" sz="5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?</a:t>
            </a:r>
          </a:p>
        </p:txBody>
      </p:sp>
      <p:sp>
        <p:nvSpPr>
          <p:cNvPr id="3" name="Rectangle 2"/>
          <p:cNvSpPr/>
          <p:nvPr/>
        </p:nvSpPr>
        <p:spPr>
          <a:xfrm>
            <a:off x="2697480" y="2402841"/>
            <a:ext cx="6324600" cy="25863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/>
          <p:cNvCxnSpPr/>
          <p:nvPr/>
        </p:nvCxnSpPr>
        <p:spPr bwMode="auto">
          <a:xfrm rot="5400000">
            <a:off x="2130744" y="3410903"/>
            <a:ext cx="220663" cy="1588"/>
          </a:xfrm>
          <a:prstGeom prst="straightConnector1">
            <a:avLst/>
          </a:prstGeom>
          <a:gradFill rotWithShape="0">
            <a:gsLst>
              <a:gs pos="0">
                <a:schemeClr val="bg1"/>
              </a:gs>
              <a:gs pos="100000">
                <a:schemeClr val="accent1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arrow"/>
          </a:ln>
          <a:effectLst>
            <a:outerShdw dist="53882" dir="2700000" algn="ctr" rotWithShape="0">
              <a:srgbClr val="C0C0C0">
                <a:alpha val="80000"/>
              </a:srgbClr>
            </a:outerShdw>
          </a:effectLst>
        </p:spPr>
      </p:cxn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545080" y="4520566"/>
            <a:ext cx="2914425" cy="9541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51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260992" y="4484565"/>
            <a:ext cx="3784599" cy="9541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31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29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1CEB1CE-5E21-76C6-375F-4EE721864A46}"/>
              </a:ext>
            </a:extLst>
          </p:cNvPr>
          <p:cNvGrpSpPr/>
          <p:nvPr/>
        </p:nvGrpSpPr>
        <p:grpSpPr>
          <a:xfrm>
            <a:off x="3023801" y="2185651"/>
            <a:ext cx="2180438" cy="2167250"/>
            <a:chOff x="1275826" y="829418"/>
            <a:chExt cx="2180438" cy="216725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7D22BF3-4587-C4DE-38C0-6182AE7CD1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5826" y="829418"/>
              <a:ext cx="2180438" cy="2167250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4364128A-B387-FDDB-E1A3-5B413727A931}"/>
                </a:ext>
              </a:extLst>
            </p:cNvPr>
            <p:cNvCxnSpPr>
              <a:cxnSpLocks/>
            </p:cNvCxnSpPr>
            <p:nvPr/>
          </p:nvCxnSpPr>
          <p:spPr>
            <a:xfrm>
              <a:off x="2251255" y="1383293"/>
              <a:ext cx="123179" cy="521361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7BF9F01-FC6F-ACD9-705A-65FB1F3C308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715260" y="1385373"/>
              <a:ext cx="677682" cy="521361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47E77D2-2AFE-0A0B-4547-08ED23D1E659}"/>
                </a:ext>
              </a:extLst>
            </p:cNvPr>
            <p:cNvSpPr/>
            <p:nvPr/>
          </p:nvSpPr>
          <p:spPr>
            <a:xfrm>
              <a:off x="2348917" y="1879487"/>
              <a:ext cx="45719" cy="45719"/>
            </a:xfrm>
            <a:prstGeom prst="ellipse">
              <a:avLst/>
            </a:prstGeom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803B1CD-B5D2-7FC8-C303-E125C31E2C81}"/>
              </a:ext>
            </a:extLst>
          </p:cNvPr>
          <p:cNvGrpSpPr/>
          <p:nvPr/>
        </p:nvGrpSpPr>
        <p:grpSpPr>
          <a:xfrm>
            <a:off x="7036176" y="2270979"/>
            <a:ext cx="2180438" cy="2167250"/>
            <a:chOff x="1275826" y="829418"/>
            <a:chExt cx="2180438" cy="216725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772BA9A-5C68-A2FF-2C1E-BC98A2E8BD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5826" y="829418"/>
              <a:ext cx="2180438" cy="2167250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1349233-1B18-7F3E-506F-BEB6426BD6F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08518" y="1904654"/>
              <a:ext cx="565916" cy="152414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D4D1CD8-14F3-5B6C-A9EE-9ABB4625416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05717" y="1906734"/>
              <a:ext cx="87225" cy="773081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A93FCB5-452B-C832-CB02-08536328ABCF}"/>
                </a:ext>
              </a:extLst>
            </p:cNvPr>
            <p:cNvSpPr/>
            <p:nvPr/>
          </p:nvSpPr>
          <p:spPr>
            <a:xfrm>
              <a:off x="2348917" y="1879487"/>
              <a:ext cx="45719" cy="45719"/>
            </a:xfrm>
            <a:prstGeom prst="ellipse">
              <a:avLst/>
            </a:prstGeom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27D6B757-27A5-E6C5-57BB-6484B362BFAC}"/>
              </a:ext>
            </a:extLst>
          </p:cNvPr>
          <p:cNvSpPr/>
          <p:nvPr/>
        </p:nvSpPr>
        <p:spPr>
          <a:xfrm>
            <a:off x="2977931" y="2092435"/>
            <a:ext cx="2362200" cy="2362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ABE76B6-C5BB-3795-7F48-C5DA3520BC89}"/>
              </a:ext>
            </a:extLst>
          </p:cNvPr>
          <p:cNvSpPr/>
          <p:nvPr/>
        </p:nvSpPr>
        <p:spPr>
          <a:xfrm>
            <a:off x="6928167" y="2116945"/>
            <a:ext cx="2362200" cy="2362200"/>
          </a:xfrm>
          <a:prstGeom prst="ellipse">
            <a:avLst/>
          </a:prstGeom>
          <a:solidFill>
            <a:srgbClr val="FF99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656802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17" grpId="0" bldLvl="0" animBg="1"/>
      <p:bldP spid="18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91D8D241-D6F2-4DF5-98E8-3AFE08E5EBE6}"/>
              </a:ext>
            </a:extLst>
          </p:cNvPr>
          <p:cNvSpPr txBox="1"/>
          <p:nvPr/>
        </p:nvSpPr>
        <p:spPr>
          <a:xfrm>
            <a:off x="1586352" y="2269279"/>
            <a:ext cx="8859499" cy="1332222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54">
              <a:lnSpc>
                <a:spcPct val="110000"/>
              </a:lnSpc>
              <a:spcBef>
                <a:spcPts val="500"/>
              </a:spcBef>
              <a:defRPr/>
            </a:pPr>
            <a:r>
              <a:rPr lang="en-US" altLang="zh-CN" sz="8000" kern="80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VẬN DỤNG</a:t>
            </a:r>
            <a:endParaRPr lang="zh-CN" altLang="en-US" sz="8000" kern="800">
              <a:ln w="28575">
                <a:noFill/>
              </a:ln>
              <a:solidFill>
                <a:srgbClr val="00206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99380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D61B3A-6FC9-4417-ACC7-2273C5FFF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223E3340-1155-46BF-AFFD-73B6CF86396C}"/>
              </a:ext>
            </a:extLst>
          </p:cNvPr>
          <p:cNvSpPr txBox="1"/>
          <p:nvPr/>
        </p:nvSpPr>
        <p:spPr>
          <a:xfrm>
            <a:off x="2890948" y="2596313"/>
            <a:ext cx="4610261" cy="1332222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000" kern="800" noProof="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DẶN DÒ</a:t>
            </a:r>
            <a:endParaRPr kumimoji="0" lang="zh-CN" altLang="en-US" sz="8000" b="0" i="0" u="none" strike="noStrike" kern="800" cap="none" spc="0" normalizeH="0" baseline="0" noProof="0">
              <a:ln w="28575">
                <a:noFill/>
              </a:ln>
              <a:solidFill>
                <a:srgbClr val="002060"/>
              </a:solidFill>
              <a:effectLst/>
              <a:uLnTx/>
              <a:uFillTx/>
              <a:latin typeface="UTM Davida" panose="02040603050506020204" pitchFamily="18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1E7F6A-B41B-41F8-A38D-2C00B53A3E74}"/>
              </a:ext>
            </a:extLst>
          </p:cNvPr>
          <p:cNvSpPr txBox="1"/>
          <p:nvPr/>
        </p:nvSpPr>
        <p:spPr>
          <a:xfrm>
            <a:off x="1471744" y="3928535"/>
            <a:ext cx="7146829" cy="1974850"/>
          </a:xfrm>
          <a:prstGeom prst="rect">
            <a:avLst/>
          </a:prstGeom>
        </p:spPr>
        <p:txBody>
          <a:bodyPr anchor="ctr"/>
          <a:lstStyle/>
          <a:p>
            <a:pPr marL="0" lvl="0" indent="0" algn="l" eaLnBrk="1" hangingPunct="1">
              <a:spcBef>
                <a:spcPct val="50000"/>
              </a:spcBef>
              <a:buNone/>
            </a:pPr>
            <a:r>
              <a:rPr lang="en-SG" altLang="vi-VN" sz="4000" b="1">
                <a:solidFill>
                  <a:srgbClr val="002060"/>
                </a:solidFill>
                <a:sym typeface="+mn-ea"/>
              </a:rPr>
              <a:t>1. </a:t>
            </a:r>
          </a:p>
          <a:p>
            <a:pPr marL="0" lvl="0" indent="0" algn="l" eaLnBrk="1" hangingPunct="1">
              <a:spcBef>
                <a:spcPct val="50000"/>
              </a:spcBef>
              <a:buNone/>
            </a:pPr>
            <a:r>
              <a:rPr lang="en-SG" altLang="en-US" sz="4000" b="1">
                <a:solidFill>
                  <a:srgbClr val="002060"/>
                </a:solidFill>
                <a:sym typeface="+mn-ea"/>
              </a:rPr>
              <a:t>2. </a:t>
            </a:r>
            <a:endParaRPr lang="vi-VN" altLang="en-US" sz="40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324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ECDAE9-559D-4AC9-9C3C-DD81DE2E6F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3B972BE1-5531-4B2B-9EC7-FA2D5EB60D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4590"/>
            <a:ext cx="9144000" cy="2387600"/>
          </a:xfrm>
        </p:spPr>
        <p:txBody>
          <a:bodyPr>
            <a:noAutofit/>
          </a:bodyPr>
          <a:lstStyle/>
          <a:p>
            <a:pPr>
              <a:lnSpc>
                <a:spcPct val="105000"/>
              </a:lnSpc>
              <a:spcBef>
                <a:spcPts val="0"/>
              </a:spcBef>
            </a:pPr>
            <a:r>
              <a:rPr lang="en-US" sz="9000">
                <a:solidFill>
                  <a:srgbClr val="C00000"/>
                </a:solidFill>
                <a:latin typeface="UTM Davida" panose="02040603050506020204" pitchFamily="18" charset="0"/>
              </a:rPr>
              <a:t>Chúc các em</a:t>
            </a:r>
            <a:br>
              <a:rPr lang="en-US" sz="9000">
                <a:solidFill>
                  <a:srgbClr val="C00000"/>
                </a:solidFill>
                <a:latin typeface="UTM Davida" panose="02040603050506020204" pitchFamily="18" charset="0"/>
              </a:rPr>
            </a:br>
            <a:r>
              <a:rPr lang="en-US" sz="9000">
                <a:solidFill>
                  <a:srgbClr val="C00000"/>
                </a:solidFill>
                <a:latin typeface="UTM Davida" panose="02040603050506020204" pitchFamily="18" charset="0"/>
              </a:rPr>
              <a:t>học tốt</a:t>
            </a:r>
          </a:p>
        </p:txBody>
      </p:sp>
    </p:spTree>
    <p:extLst>
      <p:ext uri="{BB962C8B-B14F-4D97-AF65-F5344CB8AC3E}">
        <p14:creationId xmlns:p14="http://schemas.microsoft.com/office/powerpoint/2010/main" val="325697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50;p20"/>
          <p:cNvPicPr preferRelativeResize="0"/>
          <p:nvPr/>
        </p:nvPicPr>
        <p:blipFill rotWithShape="1">
          <a:blip r:embed="rId2">
            <a:alphaModFix/>
          </a:blip>
          <a:srcRect l="6027" t="45612" r="46939" b="16614"/>
          <a:stretch/>
        </p:blipFill>
        <p:spPr>
          <a:xfrm>
            <a:off x="383835" y="772768"/>
            <a:ext cx="11709690" cy="5426981"/>
          </a:xfrm>
          <a:prstGeom prst="rect">
            <a:avLst/>
          </a:prstGeom>
          <a:noFill/>
          <a:ln>
            <a:noFill/>
          </a:ln>
          <a:effectLst>
            <a:outerShdw blurRad="50800" dist="63500" dir="5400000" sx="102000" sy="102000" algn="ctr" rotWithShape="0">
              <a:srgbClr val="000000">
                <a:alpha val="42745"/>
              </a:srgbClr>
            </a:outerShdw>
          </a:effectLst>
        </p:spPr>
      </p:pic>
      <p:pic>
        <p:nvPicPr>
          <p:cNvPr id="3" name="Google Shape;251;p20"/>
          <p:cNvPicPr preferRelativeResize="0"/>
          <p:nvPr/>
        </p:nvPicPr>
        <p:blipFill rotWithShape="1">
          <a:blip r:embed="rId3">
            <a:alphaModFix/>
          </a:blip>
          <a:srcRect r="7135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52;p20"/>
          <p:cNvPicPr preferRelativeResize="0"/>
          <p:nvPr/>
        </p:nvPicPr>
        <p:blipFill rotWithShape="1">
          <a:blip r:embed="rId4">
            <a:alphaModFix/>
          </a:blip>
          <a:srcRect l="27294" t="7312" r="32213" b="28913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779332" y="1665027"/>
            <a:ext cx="5204608" cy="280076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800" b="1">
                <a:ln/>
                <a:solidFill>
                  <a:schemeClr val="accent2">
                    <a:lumMod val="75000"/>
                  </a:schemeClr>
                </a:solidFill>
                <a:latin typeface="UTM Alexander" panose="02040603050506020204" pitchFamily="18" charset="0"/>
              </a:rPr>
              <a:t>Tạm biệt các em!</a:t>
            </a:r>
          </a:p>
        </p:txBody>
      </p:sp>
    </p:spTree>
    <p:extLst>
      <p:ext uri="{BB962C8B-B14F-4D97-AF65-F5344CB8AC3E}">
        <p14:creationId xmlns:p14="http://schemas.microsoft.com/office/powerpoint/2010/main" val="416324535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135" y="734912"/>
            <a:ext cx="11550672" cy="27330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Thứ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ngày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tháng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năm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….</a:t>
            </a: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Bài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109</a:t>
            </a:r>
            <a:endParaRPr lang="en-US" sz="4800" b="1" dirty="0">
              <a:solidFill>
                <a:schemeClr val="bg1"/>
              </a:solidFill>
              <a:latin typeface="Fujiyama" pitchFamily="50" charset="0"/>
            </a:endParaRP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Xem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đồng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hồ</a:t>
            </a:r>
            <a:endParaRPr lang="en-US" sz="4800" b="1" dirty="0">
              <a:solidFill>
                <a:schemeClr val="bg1"/>
              </a:solidFill>
              <a:latin typeface="Fujiyam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53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>
            <a:extLst>
              <a:ext uri="{FF2B5EF4-FFF2-40B4-BE49-F238E27FC236}">
                <a16:creationId xmlns:a16="http://schemas.microsoft.com/office/drawing/2014/main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62" name="Picture 4" descr="IEMA Foundation Certificate Syllabus">
            <a:extLst>
              <a:ext uri="{FF2B5EF4-FFF2-40B4-BE49-F238E27FC236}">
                <a16:creationId xmlns:a16="http://schemas.microsoft.com/office/drawing/2014/main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" name="Picture 8">
            <a:extLst>
              <a:ext uri="{FF2B5EF4-FFF2-40B4-BE49-F238E27FC236}">
                <a16:creationId xmlns:a16="http://schemas.microsoft.com/office/drawing/2014/main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5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6" name="Picture 8">
            <a:extLst>
              <a:ext uri="{FF2B5EF4-FFF2-40B4-BE49-F238E27FC236}">
                <a16:creationId xmlns:a16="http://schemas.microsoft.com/office/drawing/2014/main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7" name="Picture 166">
            <a:extLst>
              <a:ext uri="{FF2B5EF4-FFF2-40B4-BE49-F238E27FC236}">
                <a16:creationId xmlns:a16="http://schemas.microsoft.com/office/drawing/2014/main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grpSp>
        <p:nvGrpSpPr>
          <p:cNvPr id="168" name="组合 23">
            <a:extLst>
              <a:ext uri="{FF2B5EF4-FFF2-40B4-BE49-F238E27FC236}">
                <a16:creationId xmlns:a16="http://schemas.microsoft.com/office/drawing/2014/main" id="{4D26E3EB-9425-42F9-8E1D-78F4283B2E09}"/>
              </a:ext>
            </a:extLst>
          </p:cNvPr>
          <p:cNvGrpSpPr/>
          <p:nvPr/>
        </p:nvGrpSpPr>
        <p:grpSpPr>
          <a:xfrm>
            <a:off x="4116634" y="2212606"/>
            <a:ext cx="6282674" cy="4560043"/>
            <a:chOff x="564316" y="378816"/>
            <a:chExt cx="5393413" cy="3914606"/>
          </a:xfrm>
        </p:grpSpPr>
        <p:grpSp>
          <p:nvGrpSpPr>
            <p:cNvPr id="169" name="组合 21">
              <a:extLst>
                <a:ext uri="{FF2B5EF4-FFF2-40B4-BE49-F238E27FC236}">
                  <a16:creationId xmlns:a16="http://schemas.microsoft.com/office/drawing/2014/main" id="{16F8F9D6-00FB-48FD-A374-D7F6A9F89454}"/>
                </a:ext>
              </a:extLst>
            </p:cNvPr>
            <p:cNvGrpSpPr/>
            <p:nvPr/>
          </p:nvGrpSpPr>
          <p:grpSpPr>
            <a:xfrm>
              <a:off x="732457" y="559663"/>
              <a:ext cx="5046217" cy="3694839"/>
              <a:chOff x="3057189" y="3555370"/>
              <a:chExt cx="5046217" cy="3694839"/>
            </a:xfrm>
          </p:grpSpPr>
          <p:sp>
            <p:nvSpPr>
              <p:cNvPr id="180" name="任意多边形: 形状 9">
                <a:extLst>
                  <a:ext uri="{FF2B5EF4-FFF2-40B4-BE49-F238E27FC236}">
                    <a16:creationId xmlns:a16="http://schemas.microsoft.com/office/drawing/2014/main" id="{A7859545-0027-4C86-B739-53047A2F13A4}"/>
                  </a:ext>
                </a:extLst>
              </p:cNvPr>
              <p:cNvSpPr/>
              <p:nvPr/>
            </p:nvSpPr>
            <p:spPr>
              <a:xfrm>
                <a:off x="3057189" y="3555370"/>
                <a:ext cx="5046217" cy="369483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1" name="任意多边形: 形状 10">
                <a:extLst>
                  <a:ext uri="{FF2B5EF4-FFF2-40B4-BE49-F238E27FC236}">
                    <a16:creationId xmlns:a16="http://schemas.microsoft.com/office/drawing/2014/main" id="{ADE5C99A-4A9E-4183-A857-C03AB59673A0}"/>
                  </a:ext>
                </a:extLst>
              </p:cNvPr>
              <p:cNvSpPr/>
              <p:nvPr/>
            </p:nvSpPr>
            <p:spPr>
              <a:xfrm>
                <a:off x="3167247" y="3681110"/>
                <a:ext cx="4839801" cy="354369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381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70" name="组合 20">
              <a:extLst>
                <a:ext uri="{FF2B5EF4-FFF2-40B4-BE49-F238E27FC236}">
                  <a16:creationId xmlns:a16="http://schemas.microsoft.com/office/drawing/2014/main" id="{DDDF1C9A-F54E-4AE3-A5EC-AC18310CD6BA}"/>
                </a:ext>
              </a:extLst>
            </p:cNvPr>
            <p:cNvGrpSpPr/>
            <p:nvPr/>
          </p:nvGrpSpPr>
          <p:grpSpPr>
            <a:xfrm>
              <a:off x="564316" y="378816"/>
              <a:ext cx="5393413" cy="3914606"/>
              <a:chOff x="564316" y="378816"/>
              <a:chExt cx="5393413" cy="3914606"/>
            </a:xfrm>
          </p:grpSpPr>
          <p:sp>
            <p:nvSpPr>
              <p:cNvPr id="172" name="任意多边形: 形状 11">
                <a:extLst>
                  <a:ext uri="{FF2B5EF4-FFF2-40B4-BE49-F238E27FC236}">
                    <a16:creationId xmlns:a16="http://schemas.microsoft.com/office/drawing/2014/main" id="{37728AEA-2B59-4E92-B2BA-5E3D6B076E32}"/>
                  </a:ext>
                </a:extLst>
              </p:cNvPr>
              <p:cNvSpPr/>
              <p:nvPr/>
            </p:nvSpPr>
            <p:spPr>
              <a:xfrm>
                <a:off x="2832100" y="378816"/>
                <a:ext cx="787400" cy="129184"/>
              </a:xfrm>
              <a:custGeom>
                <a:avLst/>
                <a:gdLst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7400" h="129184">
                    <a:moveTo>
                      <a:pt x="0" y="2184"/>
                    </a:moveTo>
                    <a:cubicBezTo>
                      <a:pt x="95250" y="67"/>
                      <a:pt x="273050" y="-21099"/>
                      <a:pt x="419100" y="129184"/>
                    </a:cubicBezTo>
                    <a:cubicBezTo>
                      <a:pt x="529167" y="93201"/>
                      <a:pt x="632883" y="38167"/>
                      <a:pt x="787400" y="78384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3" name="任意多边形: 形状 12">
                <a:extLst>
                  <a:ext uri="{FF2B5EF4-FFF2-40B4-BE49-F238E27FC236}">
                    <a16:creationId xmlns:a16="http://schemas.microsoft.com/office/drawing/2014/main" id="{F100B748-9573-4B16-B492-B0D4EDDCC67D}"/>
                  </a:ext>
                </a:extLst>
              </p:cNvPr>
              <p:cNvSpPr/>
              <p:nvPr/>
            </p:nvSpPr>
            <p:spPr>
              <a:xfrm>
                <a:off x="4329430" y="699823"/>
                <a:ext cx="693420" cy="454660"/>
              </a:xfrm>
              <a:custGeom>
                <a:avLst/>
                <a:gdLst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3420" h="454660">
                    <a:moveTo>
                      <a:pt x="0" y="0"/>
                    </a:moveTo>
                    <a:cubicBezTo>
                      <a:pt x="320040" y="15663"/>
                      <a:pt x="607060" y="169757"/>
                      <a:pt x="693420" y="45466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4" name="任意多边形: 形状 13">
                <a:extLst>
                  <a:ext uri="{FF2B5EF4-FFF2-40B4-BE49-F238E27FC236}">
                    <a16:creationId xmlns:a16="http://schemas.microsoft.com/office/drawing/2014/main" id="{AF3D8114-C0DC-4EEF-A825-43B9C77481CF}"/>
                  </a:ext>
                </a:extLst>
              </p:cNvPr>
              <p:cNvSpPr/>
              <p:nvPr/>
            </p:nvSpPr>
            <p:spPr>
              <a:xfrm>
                <a:off x="5203190" y="1234440"/>
                <a:ext cx="754539" cy="1361183"/>
              </a:xfrm>
              <a:custGeom>
                <a:avLst/>
                <a:gdLst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772251"/>
                  <a:gd name="connsiteY0" fmla="*/ 1358900 h 1358900"/>
                  <a:gd name="connsiteX1" fmla="*/ 0 w 772251"/>
                  <a:gd name="connsiteY1" fmla="*/ 0 h 1358900"/>
                  <a:gd name="connsiteX0" fmla="*/ 520700 w 754539"/>
                  <a:gd name="connsiteY0" fmla="*/ 1361183 h 1361183"/>
                  <a:gd name="connsiteX1" fmla="*/ 0 w 754539"/>
                  <a:gd name="connsiteY1" fmla="*/ 2283 h 136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4539" h="1361183">
                    <a:moveTo>
                      <a:pt x="520700" y="1361183"/>
                    </a:moveTo>
                    <a:cubicBezTo>
                      <a:pt x="1071033" y="692316"/>
                      <a:pt x="548217" y="-46400"/>
                      <a:pt x="0" y="2283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5" name="任意多边形: 形状 14">
                <a:extLst>
                  <a:ext uri="{FF2B5EF4-FFF2-40B4-BE49-F238E27FC236}">
                    <a16:creationId xmlns:a16="http://schemas.microsoft.com/office/drawing/2014/main" id="{1535EFDC-B22E-4793-95CD-20403A16BED0}"/>
                  </a:ext>
                </a:extLst>
              </p:cNvPr>
              <p:cNvSpPr/>
              <p:nvPr/>
            </p:nvSpPr>
            <p:spPr>
              <a:xfrm>
                <a:off x="564316" y="1257300"/>
                <a:ext cx="578684" cy="857250"/>
              </a:xfrm>
              <a:custGeom>
                <a:avLst/>
                <a:gdLst>
                  <a:gd name="connsiteX0" fmla="*/ 660400 w 660400"/>
                  <a:gd name="connsiteY0" fmla="*/ 0 h 819150"/>
                  <a:gd name="connsiteX1" fmla="*/ 0 w 660400"/>
                  <a:gd name="connsiteY1" fmla="*/ 819150 h 8191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571500 w 571500"/>
                  <a:gd name="connsiteY0" fmla="*/ 0 h 857250"/>
                  <a:gd name="connsiteX1" fmla="*/ 0 w 571500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8684" h="857250">
                    <a:moveTo>
                      <a:pt x="578684" y="0"/>
                    </a:moveTo>
                    <a:cubicBezTo>
                      <a:pt x="237901" y="15240"/>
                      <a:pt x="-49543" y="426720"/>
                      <a:pt x="7184" y="8572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6" name="任意多边形: 形状 15">
                <a:extLst>
                  <a:ext uri="{FF2B5EF4-FFF2-40B4-BE49-F238E27FC236}">
                    <a16:creationId xmlns:a16="http://schemas.microsoft.com/office/drawing/2014/main" id="{8F62B74B-8FAD-4CB4-8245-AD3FCBC1D4AB}"/>
                  </a:ext>
                </a:extLst>
              </p:cNvPr>
              <p:cNvSpPr/>
              <p:nvPr/>
            </p:nvSpPr>
            <p:spPr>
              <a:xfrm>
                <a:off x="666750" y="2463800"/>
                <a:ext cx="317500" cy="577850"/>
              </a:xfrm>
              <a:custGeom>
                <a:avLst/>
                <a:gdLst>
                  <a:gd name="connsiteX0" fmla="*/ 0 w 355600"/>
                  <a:gd name="connsiteY0" fmla="*/ 0 h 577850"/>
                  <a:gd name="connsiteX1" fmla="*/ 355600 w 355600"/>
                  <a:gd name="connsiteY1" fmla="*/ 260350 h 577850"/>
                  <a:gd name="connsiteX2" fmla="*/ 304800 w 3556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00" h="577850">
                    <a:moveTo>
                      <a:pt x="0" y="0"/>
                    </a:moveTo>
                    <a:cubicBezTo>
                      <a:pt x="35983" y="143933"/>
                      <a:pt x="179917" y="205317"/>
                      <a:pt x="317500" y="260350"/>
                    </a:cubicBezTo>
                    <a:cubicBezTo>
                      <a:pt x="243417" y="359833"/>
                      <a:pt x="245533" y="478367"/>
                      <a:pt x="26670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7" name="任意多边形: 形状 17">
                <a:extLst>
                  <a:ext uri="{FF2B5EF4-FFF2-40B4-BE49-F238E27FC236}">
                    <a16:creationId xmlns:a16="http://schemas.microsoft.com/office/drawing/2014/main" id="{5691A7AA-463D-4A64-B947-B7071016AEDA}"/>
                  </a:ext>
                </a:extLst>
              </p:cNvPr>
              <p:cNvSpPr/>
              <p:nvPr/>
            </p:nvSpPr>
            <p:spPr>
              <a:xfrm>
                <a:off x="1066800" y="3479800"/>
                <a:ext cx="806450" cy="577850"/>
              </a:xfrm>
              <a:custGeom>
                <a:avLst/>
                <a:gdLst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806450"/>
                  <a:gd name="connsiteY0" fmla="*/ 0 h 577850"/>
                  <a:gd name="connsiteX1" fmla="*/ 654050 w 806450"/>
                  <a:gd name="connsiteY1" fmla="*/ 3302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450" h="577850">
                    <a:moveTo>
                      <a:pt x="0" y="0"/>
                    </a:moveTo>
                    <a:cubicBezTo>
                      <a:pt x="122767" y="110067"/>
                      <a:pt x="201083" y="315383"/>
                      <a:pt x="615950" y="304800"/>
                    </a:cubicBezTo>
                    <a:cubicBezTo>
                      <a:pt x="660400" y="493183"/>
                      <a:pt x="736600" y="529167"/>
                      <a:pt x="80645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8" name="任意多边形: 形状 18">
                <a:extLst>
                  <a:ext uri="{FF2B5EF4-FFF2-40B4-BE49-F238E27FC236}">
                    <a16:creationId xmlns:a16="http://schemas.microsoft.com/office/drawing/2014/main" id="{A2D5C984-D85A-4483-B1C1-523144EC33C8}"/>
                  </a:ext>
                </a:extLst>
              </p:cNvPr>
              <p:cNvSpPr/>
              <p:nvPr/>
            </p:nvSpPr>
            <p:spPr>
              <a:xfrm>
                <a:off x="2252980" y="4009390"/>
                <a:ext cx="829310" cy="284032"/>
              </a:xfrm>
              <a:custGeom>
                <a:avLst/>
                <a:gdLst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69290 w 669290"/>
                  <a:gd name="connsiteY0" fmla="*/ 0 h 240208"/>
                  <a:gd name="connsiteX1" fmla="*/ 0 w 669290"/>
                  <a:gd name="connsiteY1" fmla="*/ 240030 h 240208"/>
                  <a:gd name="connsiteX0" fmla="*/ 669290 w 669290"/>
                  <a:gd name="connsiteY0" fmla="*/ 0 h 308610"/>
                  <a:gd name="connsiteX1" fmla="*/ 0 w 669290"/>
                  <a:gd name="connsiteY1" fmla="*/ 308610 h 308610"/>
                  <a:gd name="connsiteX0" fmla="*/ 829310 w 829310"/>
                  <a:gd name="connsiteY0" fmla="*/ 0 h 240208"/>
                  <a:gd name="connsiteX1" fmla="*/ 0 w 829310"/>
                  <a:gd name="connsiteY1" fmla="*/ 240030 h 240208"/>
                  <a:gd name="connsiteX0" fmla="*/ 829310 w 829310"/>
                  <a:gd name="connsiteY0" fmla="*/ 0 h 284032"/>
                  <a:gd name="connsiteX1" fmla="*/ 0 w 829310"/>
                  <a:gd name="connsiteY1" fmla="*/ 240030 h 2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9310" h="284032">
                    <a:moveTo>
                      <a:pt x="829310" y="0"/>
                    </a:moveTo>
                    <a:cubicBezTo>
                      <a:pt x="643043" y="304800"/>
                      <a:pt x="226907" y="326390"/>
                      <a:pt x="0" y="24003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9" name="任意多边形: 形状 19">
                <a:extLst>
                  <a:ext uri="{FF2B5EF4-FFF2-40B4-BE49-F238E27FC236}">
                    <a16:creationId xmlns:a16="http://schemas.microsoft.com/office/drawing/2014/main" id="{B1E879F6-CB86-4CDE-8C36-FEE8D10F6FF8}"/>
                  </a:ext>
                </a:extLst>
              </p:cNvPr>
              <p:cNvSpPr/>
              <p:nvPr/>
            </p:nvSpPr>
            <p:spPr>
              <a:xfrm>
                <a:off x="1866900" y="680081"/>
                <a:ext cx="323850" cy="62867"/>
              </a:xfrm>
              <a:custGeom>
                <a:avLst/>
                <a:gdLst>
                  <a:gd name="connsiteX0" fmla="*/ 0 w 381000"/>
                  <a:gd name="connsiteY0" fmla="*/ 0 h 101600"/>
                  <a:gd name="connsiteX1" fmla="*/ 381000 w 381000"/>
                  <a:gd name="connsiteY1" fmla="*/ 101600 h 101600"/>
                  <a:gd name="connsiteX0" fmla="*/ 0 w 317500"/>
                  <a:gd name="connsiteY0" fmla="*/ 0 h 88900"/>
                  <a:gd name="connsiteX1" fmla="*/ 317500 w 317500"/>
                  <a:gd name="connsiteY1" fmla="*/ 88900 h 88900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4794 h 93694"/>
                  <a:gd name="connsiteX1" fmla="*/ 317500 w 317500"/>
                  <a:gd name="connsiteY1" fmla="*/ 93694 h 93694"/>
                  <a:gd name="connsiteX0" fmla="*/ 0 w 317500"/>
                  <a:gd name="connsiteY0" fmla="*/ 4294 h 93194"/>
                  <a:gd name="connsiteX1" fmla="*/ 317500 w 317500"/>
                  <a:gd name="connsiteY1" fmla="*/ 93194 h 93194"/>
                  <a:gd name="connsiteX0" fmla="*/ 0 w 323850"/>
                  <a:gd name="connsiteY0" fmla="*/ 8743 h 65893"/>
                  <a:gd name="connsiteX1" fmla="*/ 323850 w 323850"/>
                  <a:gd name="connsiteY1" fmla="*/ 65893 h 65893"/>
                  <a:gd name="connsiteX0" fmla="*/ 0 w 323850"/>
                  <a:gd name="connsiteY0" fmla="*/ 5717 h 62867"/>
                  <a:gd name="connsiteX1" fmla="*/ 323850 w 323850"/>
                  <a:gd name="connsiteY1" fmla="*/ 62867 h 6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3850" h="62867">
                    <a:moveTo>
                      <a:pt x="0" y="5717"/>
                    </a:moveTo>
                    <a:cubicBezTo>
                      <a:pt x="133350" y="-11216"/>
                      <a:pt x="203200" y="9950"/>
                      <a:pt x="323850" y="62867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71" name="任意多边形: 形状 22">
              <a:extLst>
                <a:ext uri="{FF2B5EF4-FFF2-40B4-BE49-F238E27FC236}">
                  <a16:creationId xmlns:a16="http://schemas.microsoft.com/office/drawing/2014/main" id="{EB6AEE50-762A-4702-83B6-785A18CFDA9A}"/>
                </a:ext>
              </a:extLst>
            </p:cNvPr>
            <p:cNvSpPr/>
            <p:nvPr/>
          </p:nvSpPr>
          <p:spPr>
            <a:xfrm>
              <a:off x="4191000" y="3375660"/>
              <a:ext cx="1447800" cy="868680"/>
            </a:xfrm>
            <a:custGeom>
              <a:avLst/>
              <a:gdLst>
                <a:gd name="connsiteX0" fmla="*/ 0 w 1135380"/>
                <a:gd name="connsiteY0" fmla="*/ 472440 h 472440"/>
                <a:gd name="connsiteX1" fmla="*/ 1135380 w 1135380"/>
                <a:gd name="connsiteY1" fmla="*/ 0 h 472440"/>
                <a:gd name="connsiteX0" fmla="*/ 0 w 1135380"/>
                <a:gd name="connsiteY0" fmla="*/ 472440 h 472440"/>
                <a:gd name="connsiteX1" fmla="*/ 213360 w 1135380"/>
                <a:gd name="connsiteY1" fmla="*/ 388620 h 472440"/>
                <a:gd name="connsiteX2" fmla="*/ 1135380 w 1135380"/>
                <a:gd name="connsiteY2" fmla="*/ 0 h 472440"/>
                <a:gd name="connsiteX0" fmla="*/ 0 w 1447800"/>
                <a:gd name="connsiteY0" fmla="*/ 868680 h 868680"/>
                <a:gd name="connsiteX1" fmla="*/ 525780 w 1447800"/>
                <a:gd name="connsiteY1" fmla="*/ 38862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868680">
                  <a:moveTo>
                    <a:pt x="0" y="868680"/>
                  </a:moveTo>
                  <a:cubicBezTo>
                    <a:pt x="170180" y="807720"/>
                    <a:pt x="241300" y="655320"/>
                    <a:pt x="259080" y="365760"/>
                  </a:cubicBezTo>
                  <a:cubicBezTo>
                    <a:pt x="767080" y="673100"/>
                    <a:pt x="1244600" y="401320"/>
                    <a:pt x="1447800" y="0"/>
                  </a:cubicBezTo>
                </a:path>
              </a:pathLst>
            </a:custGeom>
            <a:noFill/>
            <a:ln w="38100" cap="rnd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82" name="Picture 181">
            <a:extLst>
              <a:ext uri="{FF2B5EF4-FFF2-40B4-BE49-F238E27FC236}">
                <a16:creationId xmlns:a16="http://schemas.microsoft.com/office/drawing/2014/main" id="{82905405-A28E-4F68-BD37-971F53BEDF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37560" y="3890083"/>
            <a:ext cx="5273831" cy="1502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046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6" name="Picture 89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83" name="Rectangle 882"/>
          <p:cNvSpPr/>
          <p:nvPr/>
        </p:nvSpPr>
        <p:spPr>
          <a:xfrm rot="21133331">
            <a:off x="3409531" y="1417995"/>
            <a:ext cx="6013017" cy="923330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>
                <a:gd name="adj" fmla="val 10414004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Đố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bạn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?</a:t>
            </a:r>
          </a:p>
        </p:txBody>
      </p:sp>
      <p:grpSp>
        <p:nvGrpSpPr>
          <p:cNvPr id="884" name="Group 883"/>
          <p:cNvGrpSpPr/>
          <p:nvPr/>
        </p:nvGrpSpPr>
        <p:grpSpPr>
          <a:xfrm>
            <a:off x="2529840" y="2225041"/>
            <a:ext cx="2438400" cy="2286000"/>
            <a:chOff x="685800" y="2438400"/>
            <a:chExt cx="2438400" cy="2286000"/>
          </a:xfrm>
        </p:grpSpPr>
        <p:grpSp>
          <p:nvGrpSpPr>
            <p:cNvPr id="885" name="Group 7"/>
            <p:cNvGrpSpPr/>
            <p:nvPr/>
          </p:nvGrpSpPr>
          <p:grpSpPr bwMode="auto">
            <a:xfrm>
              <a:off x="685800" y="2438400"/>
              <a:ext cx="2438400" cy="2286000"/>
              <a:chOff x="192" y="1248"/>
              <a:chExt cx="1536" cy="1440"/>
            </a:xfrm>
          </p:grpSpPr>
          <p:pic>
            <p:nvPicPr>
              <p:cNvPr id="887" name="Picture 8" descr="dong ho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2" y="1248"/>
                <a:ext cx="1536" cy="144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88" name="Line 9"/>
              <p:cNvSpPr>
                <a:spLocks noChangeShapeType="1"/>
              </p:cNvSpPr>
              <p:nvPr/>
            </p:nvSpPr>
            <p:spPr bwMode="auto">
              <a:xfrm flipH="1" flipV="1">
                <a:off x="724" y="1742"/>
                <a:ext cx="236" cy="210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 type="oval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86" name="Line 16"/>
            <p:cNvSpPr>
              <a:spLocks noChangeShapeType="1"/>
            </p:cNvSpPr>
            <p:nvPr/>
          </p:nvSpPr>
          <p:spPr bwMode="auto">
            <a:xfrm flipH="1">
              <a:off x="1530350" y="3549650"/>
              <a:ext cx="374650" cy="617340"/>
            </a:xfrm>
            <a:prstGeom prst="line">
              <a:avLst/>
            </a:prstGeom>
            <a:noFill/>
            <a:ln w="57150">
              <a:solidFill>
                <a:srgbClr val="008000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89" name="Group 888"/>
          <p:cNvGrpSpPr/>
          <p:nvPr/>
        </p:nvGrpSpPr>
        <p:grpSpPr>
          <a:xfrm>
            <a:off x="7140659" y="2225041"/>
            <a:ext cx="2438400" cy="2286000"/>
            <a:chOff x="685800" y="2438400"/>
            <a:chExt cx="2438400" cy="2286000"/>
          </a:xfrm>
        </p:grpSpPr>
        <p:grpSp>
          <p:nvGrpSpPr>
            <p:cNvPr id="890" name="Group 7"/>
            <p:cNvGrpSpPr/>
            <p:nvPr/>
          </p:nvGrpSpPr>
          <p:grpSpPr bwMode="auto">
            <a:xfrm>
              <a:off x="685800" y="2438400"/>
              <a:ext cx="2438400" cy="2286000"/>
              <a:chOff x="192" y="1248"/>
              <a:chExt cx="1536" cy="1440"/>
            </a:xfrm>
          </p:grpSpPr>
          <p:pic>
            <p:nvPicPr>
              <p:cNvPr id="892" name="Picture 8" descr="dong ho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2" y="1248"/>
                <a:ext cx="1536" cy="144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93" name="Line 9"/>
              <p:cNvSpPr>
                <a:spLocks noChangeShapeType="1"/>
              </p:cNvSpPr>
              <p:nvPr/>
            </p:nvSpPr>
            <p:spPr bwMode="auto">
              <a:xfrm flipH="1">
                <a:off x="580" y="1968"/>
                <a:ext cx="380" cy="84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 type="oval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91" name="Line 16"/>
            <p:cNvSpPr>
              <a:spLocks noChangeShapeType="1"/>
            </p:cNvSpPr>
            <p:nvPr/>
          </p:nvSpPr>
          <p:spPr bwMode="auto">
            <a:xfrm flipH="1" flipV="1">
              <a:off x="1223513" y="3197605"/>
              <a:ext cx="681487" cy="352045"/>
            </a:xfrm>
            <a:prstGeom prst="line">
              <a:avLst/>
            </a:prstGeom>
            <a:noFill/>
            <a:ln w="57150">
              <a:solidFill>
                <a:srgbClr val="008000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94" name="TextBox 893"/>
          <p:cNvSpPr txBox="1">
            <a:spLocks noChangeArrowheads="1"/>
          </p:cNvSpPr>
          <p:nvPr/>
        </p:nvSpPr>
        <p:spPr bwMode="auto">
          <a:xfrm>
            <a:off x="1963372" y="4647969"/>
            <a:ext cx="3834442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35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hay 11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5" name="TextBox 894"/>
          <p:cNvSpPr txBox="1">
            <a:spLocks noChangeArrowheads="1"/>
          </p:cNvSpPr>
          <p:nvPr/>
        </p:nvSpPr>
        <p:spPr bwMode="auto">
          <a:xfrm>
            <a:off x="6263639" y="4687832"/>
            <a:ext cx="3925019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50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hay 9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8260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1000"/>
                                        <p:tgtEl>
                                          <p:spTgt spid="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3" grpId="0"/>
      <p:bldP spid="894" grpId="0" animBg="1"/>
      <p:bldP spid="89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F3E15C8-7CBE-73A5-7641-77A97E67D8B7}"/>
              </a:ext>
            </a:extLst>
          </p:cNvPr>
          <p:cNvGrpSpPr/>
          <p:nvPr/>
        </p:nvGrpSpPr>
        <p:grpSpPr>
          <a:xfrm>
            <a:off x="2011355" y="2248617"/>
            <a:ext cx="2180438" cy="2167250"/>
            <a:chOff x="1275826" y="829418"/>
            <a:chExt cx="2180438" cy="216725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564AA4E-6AE7-3BE1-5264-E7B8A6F89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5826" y="829418"/>
              <a:ext cx="2180438" cy="2167250"/>
            </a:xfrm>
            <a:prstGeom prst="rect">
              <a:avLst/>
            </a:prstGeom>
          </p:spPr>
        </p:pic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AC9B6B5C-AA83-B15C-D977-A8CCD90741E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33797" y="1904654"/>
              <a:ext cx="340637" cy="425187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82426CF6-5AE8-6314-7A19-D0E81FF3CB2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92942" y="1714526"/>
              <a:ext cx="811704" cy="192208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2E6A9691-5B87-F732-5BE6-6EA872079148}"/>
                </a:ext>
              </a:extLst>
            </p:cNvPr>
            <p:cNvSpPr/>
            <p:nvPr/>
          </p:nvSpPr>
          <p:spPr>
            <a:xfrm>
              <a:off x="2348917" y="1879487"/>
              <a:ext cx="45719" cy="45719"/>
            </a:xfrm>
            <a:prstGeom prst="ellipse">
              <a:avLst/>
            </a:prstGeom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Speech Bubble: Oval 30">
            <a:extLst>
              <a:ext uri="{FF2B5EF4-FFF2-40B4-BE49-F238E27FC236}">
                <a16:creationId xmlns:a16="http://schemas.microsoft.com/office/drawing/2014/main" id="{D041D145-0FB4-2AE2-3ED1-36F236EAC690}"/>
              </a:ext>
            </a:extLst>
          </p:cNvPr>
          <p:cNvSpPr/>
          <p:nvPr/>
        </p:nvSpPr>
        <p:spPr>
          <a:xfrm>
            <a:off x="77074" y="1236089"/>
            <a:ext cx="3181997" cy="1107079"/>
          </a:xfrm>
          <a:prstGeom prst="wedgeEllipseCallout">
            <a:avLst>
              <a:gd name="adj1" fmla="val -25283"/>
              <a:gd name="adj2" fmla="val 82008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Mấy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giờ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rồi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nhỉ</a:t>
            </a:r>
            <a:r>
              <a:rPr lang="en-US" sz="24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BDFB78-2673-B818-DC0E-F7F588BC3805}"/>
              </a:ext>
            </a:extLst>
          </p:cNvPr>
          <p:cNvSpPr txBox="1"/>
          <p:nvPr/>
        </p:nvSpPr>
        <p:spPr>
          <a:xfrm>
            <a:off x="5311253" y="3944481"/>
            <a:ext cx="1916100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7 </a:t>
            </a:r>
            <a:r>
              <a:rPr lang="en-US" sz="2400" b="1" dirty="0" err="1"/>
              <a:t>giờ</a:t>
            </a:r>
            <a:r>
              <a:rPr lang="en-US" sz="2400" b="1" dirty="0"/>
              <a:t> 10 </a:t>
            </a:r>
            <a:r>
              <a:rPr lang="en-US" sz="2400" b="1" dirty="0" err="1"/>
              <a:t>phút</a:t>
            </a:r>
            <a:endParaRPr lang="en-US" sz="2400" b="1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C605E16-248F-CBC4-92A8-C04694C2DE90}"/>
              </a:ext>
            </a:extLst>
          </p:cNvPr>
          <p:cNvGrpSpPr/>
          <p:nvPr/>
        </p:nvGrpSpPr>
        <p:grpSpPr>
          <a:xfrm>
            <a:off x="8341787" y="2115529"/>
            <a:ext cx="2180438" cy="2167250"/>
            <a:chOff x="1275826" y="829418"/>
            <a:chExt cx="2180438" cy="216725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68FBB9E-2F3F-E121-0188-1FBF8A2213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5826" y="829418"/>
              <a:ext cx="2180438" cy="2167250"/>
            </a:xfrm>
            <a:prstGeom prst="rect">
              <a:avLst/>
            </a:prstGeom>
          </p:spPr>
        </p:pic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31A16D3-9A19-7CC5-EC41-4FDA2AF95C6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38850" y="1904655"/>
              <a:ext cx="335584" cy="362331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485680A-EE97-DDBB-9DA1-154FEB35F6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92942" y="1722924"/>
              <a:ext cx="840167" cy="18381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28A73739-22BB-09AD-6C13-F1B067220FC8}"/>
                </a:ext>
              </a:extLst>
            </p:cNvPr>
            <p:cNvSpPr/>
            <p:nvPr/>
          </p:nvSpPr>
          <p:spPr>
            <a:xfrm>
              <a:off x="2348917" y="1879487"/>
              <a:ext cx="45719" cy="45719"/>
            </a:xfrm>
            <a:prstGeom prst="ellipse">
              <a:avLst/>
            </a:prstGeom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Speech Bubble: Oval 1050">
            <a:extLst>
              <a:ext uri="{FF2B5EF4-FFF2-40B4-BE49-F238E27FC236}">
                <a16:creationId xmlns:a16="http://schemas.microsoft.com/office/drawing/2014/main" id="{3CAE169F-9A7C-C2FE-9FA8-079E2ED2C6EB}"/>
              </a:ext>
            </a:extLst>
          </p:cNvPr>
          <p:cNvSpPr/>
          <p:nvPr/>
        </p:nvSpPr>
        <p:spPr>
          <a:xfrm>
            <a:off x="8264713" y="362491"/>
            <a:ext cx="3850213" cy="1804344"/>
          </a:xfrm>
          <a:prstGeom prst="wedgeEllipseCallout">
            <a:avLst>
              <a:gd name="adj1" fmla="val 31627"/>
              <a:gd name="adj2" fmla="val 78769"/>
            </a:avLst>
          </a:prstGeom>
          <a:solidFill>
            <a:srgbClr val="FF7C80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Kim </a:t>
            </a:r>
            <a:r>
              <a:rPr lang="en-US" sz="2400" dirty="0" err="1">
                <a:solidFill>
                  <a:schemeClr val="tx1"/>
                </a:solidFill>
              </a:rPr>
              <a:t>phút</a:t>
            </a:r>
            <a:r>
              <a:rPr lang="en-US" sz="2400" dirty="0">
                <a:solidFill>
                  <a:schemeClr val="tx1"/>
                </a:solidFill>
              </a:rPr>
              <a:t> quay </a:t>
            </a:r>
            <a:r>
              <a:rPr lang="en-US" sz="2400" dirty="0" err="1">
                <a:solidFill>
                  <a:schemeClr val="tx1"/>
                </a:solidFill>
              </a:rPr>
              <a:t>thêm</a:t>
            </a:r>
            <a:r>
              <a:rPr lang="en-US" sz="2400" dirty="0">
                <a:solidFill>
                  <a:schemeClr val="tx1"/>
                </a:solidFill>
              </a:rPr>
              <a:t> 3 </a:t>
            </a:r>
            <a:r>
              <a:rPr lang="en-US" sz="2400" dirty="0" err="1">
                <a:solidFill>
                  <a:schemeClr val="tx1"/>
                </a:solidFill>
              </a:rPr>
              <a:t>vạch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nhỏ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lúc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này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là</a:t>
            </a:r>
            <a:r>
              <a:rPr lang="en-US" sz="2400" dirty="0">
                <a:solidFill>
                  <a:schemeClr val="tx1"/>
                </a:solidFill>
              </a:rPr>
              <a:t> 7 </a:t>
            </a:r>
            <a:r>
              <a:rPr lang="en-US" sz="2400" dirty="0" err="1">
                <a:solidFill>
                  <a:schemeClr val="tx1"/>
                </a:solidFill>
              </a:rPr>
              <a:t>giờ</a:t>
            </a:r>
            <a:r>
              <a:rPr lang="en-US" sz="2400" dirty="0">
                <a:solidFill>
                  <a:schemeClr val="tx1"/>
                </a:solidFill>
              </a:rPr>
              <a:t> 13 </a:t>
            </a:r>
            <a:r>
              <a:rPr lang="en-US" sz="2400" dirty="0" err="1">
                <a:solidFill>
                  <a:schemeClr val="tx1"/>
                </a:solidFill>
              </a:rPr>
              <a:t>phút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5573F64-16E3-4225-D27D-D163DFAD4C87}"/>
              </a:ext>
            </a:extLst>
          </p:cNvPr>
          <p:cNvSpPr txBox="1"/>
          <p:nvPr/>
        </p:nvSpPr>
        <p:spPr>
          <a:xfrm>
            <a:off x="8400248" y="4379963"/>
            <a:ext cx="2331147" cy="461665"/>
          </a:xfrm>
          <a:prstGeom prst="rect">
            <a:avLst/>
          </a:prstGeom>
          <a:solidFill>
            <a:srgbClr val="FF7C8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7 </a:t>
            </a:r>
            <a:r>
              <a:rPr lang="en-US" sz="2400" b="1" dirty="0" err="1"/>
              <a:t>giờ</a:t>
            </a:r>
            <a:r>
              <a:rPr lang="en-US" sz="2400" b="1" dirty="0"/>
              <a:t> 13 </a:t>
            </a:r>
            <a:r>
              <a:rPr lang="en-US" sz="2400" b="1" dirty="0" err="1"/>
              <a:t>phút</a:t>
            </a:r>
            <a:endParaRPr lang="en-US" sz="2400" b="1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A8497AF-128D-ADE2-0AC2-FB6D13DA8F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91" b="91057" l="9483" r="95690">
                        <a14:foregroundMark x1="87931" y1="39837" x2="87931" y2="39837"/>
                        <a14:foregroundMark x1="91379" y1="36585" x2="91379" y2="36585"/>
                        <a14:foregroundMark x1="86207" y1="26829" x2="86207" y2="26829"/>
                        <a14:foregroundMark x1="95690" y1="37398" x2="95690" y2="37398"/>
                        <a14:foregroundMark x1="33621" y1="91057" x2="33621" y2="91057"/>
                        <a14:foregroundMark x1="32759" y1="5691" x2="32759" y2="5691"/>
                        <a14:backgroundMark x1="97414" y1="36585" x2="97414" y2="36585"/>
                        <a14:backgroundMark x1="20690" y1="73984" x2="20690" y2="73984"/>
                        <a14:backgroundMark x1="25000" y1="51220" x2="25000" y2="512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9853" y="2910331"/>
            <a:ext cx="1671021" cy="177185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2B0A25D-8168-316B-9DD9-27AD6529DE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35" b="89381" l="3409" r="89773">
                        <a14:foregroundMark x1="10227" y1="26549" x2="10227" y2="26549"/>
                        <a14:foregroundMark x1="7955" y1="25664" x2="7955" y2="25664"/>
                        <a14:foregroundMark x1="3409" y1="25664" x2="3409" y2="25664"/>
                        <a14:foregroundMark x1="34091" y1="69027" x2="34091" y2="69027"/>
                        <a14:foregroundMark x1="28409" y1="69912" x2="28409" y2="69912"/>
                        <a14:foregroundMark x1="32955" y1="69027" x2="32955" y2="690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74786" y="2605604"/>
            <a:ext cx="1775316" cy="227966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F8B6494-114A-5CA6-1840-504DD51F9206}"/>
              </a:ext>
            </a:extLst>
          </p:cNvPr>
          <p:cNvGrpSpPr/>
          <p:nvPr/>
        </p:nvGrpSpPr>
        <p:grpSpPr>
          <a:xfrm>
            <a:off x="5046915" y="1705632"/>
            <a:ext cx="2180438" cy="2167250"/>
            <a:chOff x="1275826" y="829418"/>
            <a:chExt cx="2180438" cy="216725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F87268D-3845-8F8B-31F8-39A0B8DD65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5826" y="829418"/>
              <a:ext cx="2180438" cy="2167250"/>
            </a:xfrm>
            <a:prstGeom prst="rect">
              <a:avLst/>
            </a:prstGeom>
          </p:spPr>
        </p:pic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9AF65BC-B289-85D7-B493-173A9A86495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02694" y="1904654"/>
              <a:ext cx="371740" cy="4304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8F67F6C-BAE6-A88B-957A-EE7DFD12AB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92942" y="1566540"/>
              <a:ext cx="628655" cy="340194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D75A752D-C1A6-65FB-CDD5-25A71ABEA6F0}"/>
                </a:ext>
              </a:extLst>
            </p:cNvPr>
            <p:cNvSpPr/>
            <p:nvPr/>
          </p:nvSpPr>
          <p:spPr>
            <a:xfrm>
              <a:off x="2348917" y="1879487"/>
              <a:ext cx="45719" cy="45719"/>
            </a:xfrm>
            <a:prstGeom prst="ellipse">
              <a:avLst/>
            </a:prstGeom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3" name="Picture 2" descr="Pencil Drawing Cartoon, pencil, pencil, fictional Character, pencil Vector  png | PNGWing">
            <a:extLst>
              <a:ext uri="{FF2B5EF4-FFF2-40B4-BE49-F238E27FC236}">
                <a16:creationId xmlns:a16="http://schemas.microsoft.com/office/drawing/2014/main" id="{ED7D44B1-E852-2D5B-0917-3DA907B354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0826" b="86176" l="60870" r="86522">
                        <a14:foregroundMark x1="67500" y1="25494" x2="67500" y2="25494"/>
                        <a14:foregroundMark x1="78696" y1="34470" x2="78696" y2="34470"/>
                        <a14:foregroundMark x1="60978" y1="77020" x2="60978" y2="77020"/>
                        <a14:foregroundMark x1="61848" y1="83842" x2="61848" y2="83842"/>
                        <a14:foregroundMark x1="67609" y1="65889" x2="67609" y2="65889"/>
                        <a14:foregroundMark x1="86522" y1="38959" x2="86522" y2="38959"/>
                        <a14:foregroundMark x1="65870" y1="24417" x2="65870" y2="24417"/>
                        <a14:foregroundMark x1="71630" y1="40934" x2="71630" y2="40934"/>
                        <a14:foregroundMark x1="71304" y1="38959" x2="71304" y2="38959"/>
                        <a14:foregroundMark x1="75109" y1="44345" x2="75109" y2="44345"/>
                        <a14:foregroundMark x1="74239" y1="43088" x2="74239" y2="43088"/>
                        <a14:foregroundMark x1="68478" y1="48294" x2="68478" y2="48294"/>
                        <a14:foregroundMark x1="61848" y1="86176" x2="61848" y2="86176"/>
                        <a14:foregroundMark x1="79783" y1="30341" x2="79783" y2="30341"/>
                        <a14:foregroundMark x1="79022" y1="30521" x2="79022" y2="30521"/>
                        <a14:foregroundMark x1="69674" y1="39138" x2="69674" y2="39138"/>
                        <a14:foregroundMark x1="73478" y1="43806" x2="73478" y2="43806"/>
                        <a14:foregroundMark x1="66957" y1="52244" x2="66957" y2="52244"/>
                        <a14:backgroundMark x1="59565" y1="79533" x2="59565" y2="795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866" t="13218" r="10339" b="9358"/>
          <a:stretch/>
        </p:blipFill>
        <p:spPr bwMode="auto">
          <a:xfrm rot="20280434">
            <a:off x="6977571" y="1518629"/>
            <a:ext cx="1446206" cy="2132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Speech Bubble: Oval 1030">
            <a:extLst>
              <a:ext uri="{FF2B5EF4-FFF2-40B4-BE49-F238E27FC236}">
                <a16:creationId xmlns:a16="http://schemas.microsoft.com/office/drawing/2014/main" id="{9F498C7C-BF3E-F310-C973-5A91338748FA}"/>
              </a:ext>
            </a:extLst>
          </p:cNvPr>
          <p:cNvSpPr/>
          <p:nvPr/>
        </p:nvSpPr>
        <p:spPr>
          <a:xfrm>
            <a:off x="4639346" y="516072"/>
            <a:ext cx="3516292" cy="1107079"/>
          </a:xfrm>
          <a:prstGeom prst="wedgeEllipseCallout">
            <a:avLst>
              <a:gd name="adj1" fmla="val 20347"/>
              <a:gd name="adj2" fmla="val 71099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Lúc</a:t>
            </a:r>
            <a:r>
              <a:rPr lang="en-US" sz="2400" b="1" dirty="0">
                <a:solidFill>
                  <a:schemeClr val="tx1"/>
                </a:solidFill>
              </a:rPr>
              <a:t> 7 </a:t>
            </a:r>
            <a:r>
              <a:rPr lang="en-US" sz="2400" b="1" dirty="0" err="1">
                <a:solidFill>
                  <a:schemeClr val="tx1"/>
                </a:solidFill>
              </a:rPr>
              <a:t>giờ</a:t>
            </a:r>
            <a:r>
              <a:rPr lang="en-US" sz="2400" b="1" dirty="0">
                <a:solidFill>
                  <a:schemeClr val="tx1"/>
                </a:solidFill>
              </a:rPr>
              <a:t> 10 </a:t>
            </a:r>
            <a:r>
              <a:rPr lang="en-US" sz="2400" b="1" dirty="0" err="1">
                <a:solidFill>
                  <a:schemeClr val="tx1"/>
                </a:solidFill>
              </a:rPr>
              <a:t>phút</a:t>
            </a:r>
            <a:r>
              <a:rPr lang="en-US" sz="2400" b="1" dirty="0">
                <a:solidFill>
                  <a:schemeClr val="tx1"/>
                </a:solidFill>
              </a:rPr>
              <a:t>, </a:t>
            </a:r>
            <a:r>
              <a:rPr lang="en-US" sz="2400" b="1" dirty="0" err="1">
                <a:solidFill>
                  <a:schemeClr val="tx1"/>
                </a:solidFill>
              </a:rPr>
              <a:t>kim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phút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chỉ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số</a:t>
            </a:r>
            <a:r>
              <a:rPr lang="en-US" sz="2400" b="1" dirty="0">
                <a:solidFill>
                  <a:schemeClr val="tx1"/>
                </a:solidFill>
              </a:rPr>
              <a:t> 2.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4A32173-F1A2-2E16-48E6-DE273B32BCBA}"/>
              </a:ext>
            </a:extLst>
          </p:cNvPr>
          <p:cNvCxnSpPr>
            <a:cxnSpLocks/>
          </p:cNvCxnSpPr>
          <p:nvPr/>
        </p:nvCxnSpPr>
        <p:spPr>
          <a:xfrm flipH="1">
            <a:off x="10280504" y="2755701"/>
            <a:ext cx="70429" cy="4571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D17E03D-6CA6-3ABD-6EE8-FB1B8A47D3AB}"/>
              </a:ext>
            </a:extLst>
          </p:cNvPr>
          <p:cNvCxnSpPr>
            <a:cxnSpLocks/>
          </p:cNvCxnSpPr>
          <p:nvPr/>
        </p:nvCxnSpPr>
        <p:spPr>
          <a:xfrm flipH="1">
            <a:off x="10318789" y="2859508"/>
            <a:ext cx="70429" cy="4571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C4AA763-2012-D545-D9F8-6227B1116497}"/>
              </a:ext>
            </a:extLst>
          </p:cNvPr>
          <p:cNvCxnSpPr>
            <a:cxnSpLocks/>
          </p:cNvCxnSpPr>
          <p:nvPr/>
        </p:nvCxnSpPr>
        <p:spPr>
          <a:xfrm flipH="1">
            <a:off x="10353628" y="2971676"/>
            <a:ext cx="59355" cy="2180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5766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4" grpId="0" animBg="1"/>
      <p:bldP spid="15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9F616A16-8C2B-783D-DD02-C4738204173D}"/>
              </a:ext>
            </a:extLst>
          </p:cNvPr>
          <p:cNvSpPr/>
          <p:nvPr/>
        </p:nvSpPr>
        <p:spPr>
          <a:xfrm>
            <a:off x="10424160" y="6303981"/>
            <a:ext cx="1767840" cy="554019"/>
          </a:xfrm>
          <a:prstGeom prst="rect">
            <a:avLst/>
          </a:prstGeom>
          <a:solidFill>
            <a:srgbClr val="ADE4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FAFE1613-FD49-176B-75E1-D8E089D7F7AA}"/>
              </a:ext>
            </a:extLst>
          </p:cNvPr>
          <p:cNvGrpSpPr/>
          <p:nvPr/>
        </p:nvGrpSpPr>
        <p:grpSpPr>
          <a:xfrm>
            <a:off x="2349777" y="1932649"/>
            <a:ext cx="2180438" cy="2167250"/>
            <a:chOff x="1275826" y="829418"/>
            <a:chExt cx="2180438" cy="2167250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80709E89-635C-52C0-E66F-3E95530FDC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5826" y="829418"/>
              <a:ext cx="2180438" cy="2167250"/>
            </a:xfrm>
            <a:prstGeom prst="rect">
              <a:avLst/>
            </a:prstGeom>
          </p:spPr>
        </p:pic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BD8D6F09-EC8C-8E99-77CF-BB3DCE660D2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48072" y="1904655"/>
              <a:ext cx="326362" cy="34926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DD419C7-BD10-89EF-76AB-6AC84C5623F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92942" y="1722924"/>
              <a:ext cx="840167" cy="18381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1079714E-B935-E830-E1EE-6C406A220FCC}"/>
                </a:ext>
              </a:extLst>
            </p:cNvPr>
            <p:cNvSpPr/>
            <p:nvPr/>
          </p:nvSpPr>
          <p:spPr>
            <a:xfrm>
              <a:off x="2348917" y="1879487"/>
              <a:ext cx="45719" cy="45719"/>
            </a:xfrm>
            <a:prstGeom prst="ellipse">
              <a:avLst/>
            </a:prstGeom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07F784BA-3E3E-8C6B-2A4A-4C28C27DD207}"/>
              </a:ext>
            </a:extLst>
          </p:cNvPr>
          <p:cNvSpPr txBox="1"/>
          <p:nvPr/>
        </p:nvSpPr>
        <p:spPr>
          <a:xfrm>
            <a:off x="2408238" y="4197083"/>
            <a:ext cx="2331147" cy="461665"/>
          </a:xfrm>
          <a:prstGeom prst="rect">
            <a:avLst/>
          </a:prstGeom>
          <a:solidFill>
            <a:srgbClr val="FF7C8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7 </a:t>
            </a:r>
            <a:r>
              <a:rPr lang="en-US" sz="2400" b="1" dirty="0" err="1"/>
              <a:t>giờ</a:t>
            </a:r>
            <a:r>
              <a:rPr lang="en-US" sz="2400" b="1" dirty="0"/>
              <a:t> 13 </a:t>
            </a:r>
            <a:r>
              <a:rPr lang="en-US" sz="2400" b="1" dirty="0" err="1"/>
              <a:t>phút</a:t>
            </a:r>
            <a:endParaRPr lang="en-US" sz="2400" b="1" dirty="0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EA853C7-DF81-484A-5156-4B195CC40B44}"/>
              </a:ext>
            </a:extLst>
          </p:cNvPr>
          <p:cNvGrpSpPr/>
          <p:nvPr/>
        </p:nvGrpSpPr>
        <p:grpSpPr>
          <a:xfrm>
            <a:off x="7095692" y="1944812"/>
            <a:ext cx="2180438" cy="2167250"/>
            <a:chOff x="1275826" y="829418"/>
            <a:chExt cx="2180438" cy="2167250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C9AC8484-9EEC-C8F8-34C2-F083007150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5826" y="829418"/>
              <a:ext cx="2180438" cy="2167250"/>
            </a:xfrm>
            <a:prstGeom prst="rect">
              <a:avLst/>
            </a:prstGeom>
          </p:spPr>
        </p:pic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9212794F-232E-6CFF-4ACB-3395D693AF9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74434" y="1802666"/>
              <a:ext cx="616213" cy="10198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101B896B-6340-A80E-B162-44CFC17871B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549122" y="1710761"/>
              <a:ext cx="843820" cy="195973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8AB3AAAD-E9DC-F857-1268-4AC0F5C3D232}"/>
                </a:ext>
              </a:extLst>
            </p:cNvPr>
            <p:cNvSpPr/>
            <p:nvPr/>
          </p:nvSpPr>
          <p:spPr>
            <a:xfrm>
              <a:off x="2348917" y="1879487"/>
              <a:ext cx="45719" cy="45719"/>
            </a:xfrm>
            <a:prstGeom prst="ellipse">
              <a:avLst/>
            </a:prstGeom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DE33C34A-51CD-F398-8D5B-C510F984272A}"/>
              </a:ext>
            </a:extLst>
          </p:cNvPr>
          <p:cNvSpPr txBox="1"/>
          <p:nvPr/>
        </p:nvSpPr>
        <p:spPr>
          <a:xfrm>
            <a:off x="7095692" y="4140473"/>
            <a:ext cx="2331147" cy="461665"/>
          </a:xfrm>
          <a:prstGeom prst="rect">
            <a:avLst/>
          </a:prstGeom>
          <a:solidFill>
            <a:srgbClr val="FF7C8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2 </a:t>
            </a:r>
            <a:r>
              <a:rPr lang="en-US" sz="2400" b="1" dirty="0" err="1"/>
              <a:t>giờ</a:t>
            </a:r>
            <a:r>
              <a:rPr lang="en-US" sz="2400" b="1" dirty="0"/>
              <a:t> 47 </a:t>
            </a:r>
            <a:r>
              <a:rPr lang="en-US" sz="2400" b="1" dirty="0" err="1"/>
              <a:t>phút</a:t>
            </a:r>
            <a:endParaRPr lang="en-US" sz="2400" b="1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B68ED70-BE7B-E69A-447A-147C10CC87CC}"/>
              </a:ext>
            </a:extLst>
          </p:cNvPr>
          <p:cNvSpPr txBox="1"/>
          <p:nvPr/>
        </p:nvSpPr>
        <p:spPr>
          <a:xfrm>
            <a:off x="6681205" y="4762572"/>
            <a:ext cx="3102557" cy="461665"/>
          </a:xfrm>
          <a:prstGeom prst="rect">
            <a:avLst/>
          </a:prstGeom>
          <a:solidFill>
            <a:srgbClr val="FF7C8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Hay 3 </a:t>
            </a:r>
            <a:r>
              <a:rPr lang="en-US" sz="2400" b="1" dirty="0" err="1"/>
              <a:t>giờ</a:t>
            </a:r>
            <a:r>
              <a:rPr lang="en-US" sz="2400" b="1" dirty="0"/>
              <a:t> </a:t>
            </a:r>
            <a:r>
              <a:rPr lang="en-US" sz="2400" b="1" dirty="0" err="1"/>
              <a:t>kém</a:t>
            </a:r>
            <a:r>
              <a:rPr lang="en-US" sz="2400" b="1" dirty="0"/>
              <a:t> 13 </a:t>
            </a:r>
            <a:r>
              <a:rPr lang="en-US" sz="2400" b="1" dirty="0" err="1"/>
              <a:t>phút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233935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9" grpId="0" animBg="1"/>
      <p:bldP spid="6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666D68A-2816-4DFC-8031-6D13609A7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3015658" y="1044160"/>
            <a:ext cx="5941911" cy="2554543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54">
              <a:defRPr/>
            </a:pPr>
            <a:r>
              <a:rPr lang="en-US" altLang="zh-CN" sz="8000" kern="80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THỰC HÀNH</a:t>
            </a:r>
          </a:p>
          <a:p>
            <a:pPr algn="ctr" defTabSz="914354">
              <a:defRPr/>
            </a:pPr>
            <a:r>
              <a:rPr lang="en-US" altLang="zh-CN" sz="8000" kern="80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LUYỆN TẬP</a:t>
            </a:r>
            <a:endParaRPr lang="zh-CN" altLang="en-US" sz="8000" kern="800">
              <a:ln w="28575">
                <a:noFill/>
              </a:ln>
              <a:solidFill>
                <a:srgbClr val="00206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61400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355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5A572B7-B809-0F80-242E-7FC198C0F8DE}"/>
              </a:ext>
            </a:extLst>
          </p:cNvPr>
          <p:cNvSpPr/>
          <p:nvPr/>
        </p:nvSpPr>
        <p:spPr>
          <a:xfrm>
            <a:off x="1828800" y="891476"/>
            <a:ext cx="548227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Bài</a:t>
            </a:r>
            <a:r>
              <a:rPr lang="en-US" sz="3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1.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Đồng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hồ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chỉ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mấy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giờ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en-US" sz="3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EA047F-66A4-3786-EB73-03BF6D2057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7785" y="3991659"/>
            <a:ext cx="2613005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23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1863EF-3676-E5AE-D3FE-EB7D806BDB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8549" y="3873325"/>
            <a:ext cx="2613005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E9AD35-2421-857A-B3E2-5E50376ACD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1691893"/>
            <a:ext cx="8082770" cy="187326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F616A16-8C2B-783D-DD02-C4738204173D}"/>
              </a:ext>
            </a:extLst>
          </p:cNvPr>
          <p:cNvSpPr/>
          <p:nvPr/>
        </p:nvSpPr>
        <p:spPr>
          <a:xfrm>
            <a:off x="10424160" y="6303981"/>
            <a:ext cx="1767840" cy="554019"/>
          </a:xfrm>
          <a:prstGeom prst="rect">
            <a:avLst/>
          </a:prstGeom>
          <a:solidFill>
            <a:srgbClr val="ADE4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719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Picture 10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355"/>
            <a:ext cx="12192000" cy="6858000"/>
          </a:xfrm>
          <a:prstGeom prst="rect">
            <a:avLst/>
          </a:prstGeom>
        </p:spPr>
      </p:pic>
      <p:sp>
        <p:nvSpPr>
          <p:cNvPr id="97" name="Rectangle 96">
            <a:extLst>
              <a:ext uri="{FF2B5EF4-FFF2-40B4-BE49-F238E27FC236}">
                <a16:creationId xmlns:a16="http://schemas.microsoft.com/office/drawing/2014/main" id="{87DC761F-EE9E-51B4-6E8A-5BBB436C93B5}"/>
              </a:ext>
            </a:extLst>
          </p:cNvPr>
          <p:cNvSpPr/>
          <p:nvPr/>
        </p:nvSpPr>
        <p:spPr>
          <a:xfrm>
            <a:off x="1512035" y="963389"/>
            <a:ext cx="670984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r>
              <a:rPr lang="en-US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  <a:r>
              <a:rPr lang="en-US" sz="32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ọc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giờ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trên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đồng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hồ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bằng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hai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cách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  <a:endParaRPr lang="en-US" sz="3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08EC76BF-314C-96EB-7CA5-6A03FA4F7F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0070" y="4345288"/>
            <a:ext cx="3170812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33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hay 5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27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65F29EB1-66BD-7F26-D51A-04BC72A29F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452" y="4341158"/>
            <a:ext cx="3268279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43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hay 10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4775A85D-69A9-43F6-746E-9D26F6AFAA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4040" y="1745799"/>
            <a:ext cx="8669928" cy="2204219"/>
          </a:xfrm>
          <a:prstGeom prst="rect">
            <a:avLst/>
          </a:prstGeom>
        </p:spPr>
      </p:pic>
      <p:sp>
        <p:nvSpPr>
          <p:cNvPr id="102" name="Rectangle 101">
            <a:extLst>
              <a:ext uri="{FF2B5EF4-FFF2-40B4-BE49-F238E27FC236}">
                <a16:creationId xmlns:a16="http://schemas.microsoft.com/office/drawing/2014/main" id="{9F616A16-8C2B-783D-DD02-C4738204173D}"/>
              </a:ext>
            </a:extLst>
          </p:cNvPr>
          <p:cNvSpPr/>
          <p:nvPr/>
        </p:nvSpPr>
        <p:spPr>
          <a:xfrm>
            <a:off x="10424160" y="6303981"/>
            <a:ext cx="1767840" cy="554019"/>
          </a:xfrm>
          <a:prstGeom prst="rect">
            <a:avLst/>
          </a:prstGeom>
          <a:solidFill>
            <a:srgbClr val="ADE4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833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/>
      <p:bldP spid="98" grpId="0" animBg="1"/>
      <p:bldP spid="99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1065</TotalTime>
  <Words>206</Words>
  <Application>Microsoft Office PowerPoint</Application>
  <PresentationFormat>Widescreen</PresentationFormat>
  <Paragraphs>44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7" baseType="lpstr">
      <vt:lpstr>Tahoma</vt:lpstr>
      <vt:lpstr>Fujiyama</vt:lpstr>
      <vt:lpstr>Calibri</vt:lpstr>
      <vt:lpstr>等线</vt:lpstr>
      <vt:lpstr>Arial</vt:lpstr>
      <vt:lpstr>Verdana</vt:lpstr>
      <vt:lpstr>UTM HelvetIns</vt:lpstr>
      <vt:lpstr>方正少儿简体</vt:lpstr>
      <vt:lpstr>UTM Davida</vt:lpstr>
      <vt:lpstr>Calibri Light</vt:lpstr>
      <vt:lpstr>Times New Roman</vt:lpstr>
      <vt:lpstr>UTM Alexander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Chúc các em học tốt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Vu Hoai Thu</dc:creator>
  <cp:lastModifiedBy>ADMIN</cp:lastModifiedBy>
  <cp:revision>55</cp:revision>
  <dcterms:created xsi:type="dcterms:W3CDTF">2023-04-09T01:12:44Z</dcterms:created>
  <dcterms:modified xsi:type="dcterms:W3CDTF">2023-07-21T03:44:34Z</dcterms:modified>
</cp:coreProperties>
</file>