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5" r:id="rId2"/>
    <p:sldId id="2686" r:id="rId3"/>
    <p:sldId id="2687" r:id="rId4"/>
    <p:sldId id="299" r:id="rId5"/>
    <p:sldId id="258" r:id="rId6"/>
    <p:sldId id="261" r:id="rId7"/>
    <p:sldId id="262" r:id="rId8"/>
    <p:sldId id="264" r:id="rId9"/>
    <p:sldId id="310" r:id="rId10"/>
    <p:sldId id="270" r:id="rId11"/>
    <p:sldId id="275" r:id="rId12"/>
    <p:sldId id="302" r:id="rId13"/>
    <p:sldId id="276" r:id="rId14"/>
    <p:sldId id="279" r:id="rId15"/>
    <p:sldId id="281" r:id="rId16"/>
    <p:sldId id="282" r:id="rId17"/>
    <p:sldId id="2684" r:id="rId18"/>
    <p:sldId id="284" r:id="rId19"/>
    <p:sldId id="285" r:id="rId20"/>
    <p:sldId id="2688" r:id="rId21"/>
    <p:sldId id="2689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2563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B33E7-5D54-4A8A-9B3F-5CABA8B83C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A190D-62EE-4974-9CE5-8A817887F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04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734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74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85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96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78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ABBD-1297-A9B8-C4FC-80D9A60F5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CC46E-F9F3-A5BA-8A73-E9A003AB6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80E43-FF20-7BE8-39E5-530EB372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AC40-1D64-E973-3802-C767EC60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53E6F-AAC0-C737-A32C-BB76726C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E8C6-4314-A384-716F-A9815B39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55706-598A-689A-8116-D31F4D8F9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B926B-0813-AF61-FE0D-3E81F7230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DB48-450B-59A4-AAE6-C11750BE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A690A-47D2-9C5C-8804-397320B8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332738-1F2E-5369-6B02-0D1BCFFA0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D8A8B-E52C-3090-0A8B-0DD561F09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D628F-BFD4-C71C-69E3-FE8AF02B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7B78-CCB1-E73E-5AAB-5BCA44AE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E5F4C-3D96-44F8-4136-4ECA218B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952A-24E3-5B78-55DE-40985DD0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D41F9-E700-84D5-C7C7-5085A0E32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C530-C6CD-2A29-5E34-599C78C6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29B29-3E99-F730-31B7-73C68C78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236B6-061C-56FF-0148-72975B66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7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120D-E72A-8D99-C01C-2FB80061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C451-908D-6F83-80A3-239ECC0A4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0A21B-E46B-4607-2048-1893328A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BECBA-3FEF-93BE-3BB0-A30B709E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1C133-2F5D-6CA1-67C4-6273D897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4F9B-141C-4AAF-B5DF-76A78B1E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D15E5-0FC7-A93F-C1A6-599DAAA2D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72942-ED88-2203-4256-E5F22D1B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067C5-93A7-1505-8B4B-370B8F9D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EB5ED-4929-C247-7424-01711291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B85CA-E445-9FC5-3BBF-4CAA1AD5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54CE-6E1D-F03F-3194-BEC99042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3652-DB06-7EF4-37E7-3A6E967A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AF3E8-8307-9517-5410-A28000FB9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0B92C-900D-2481-372E-C7A60DAB5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7A6E9E-584C-4BA0-5922-E5F90212C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00BCB-3DDB-EDC7-6319-CF0F5E03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68D2E-16C7-0C9F-ECC8-BA957AFD0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28ACE-EE42-C1D4-8815-AB535243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DA72-DF3A-B089-9999-34B33797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C23CE-641E-7C28-5978-AA811D1C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B7D6-2D6D-C22E-C148-3EFF64DC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AC99C-BB22-42C2-0E23-DF62FB81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729AE-54D7-AC0E-094F-129C900B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9B6F-AB34-9CB6-26C8-1F1CB3A9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F1D7-DF8F-CF58-E6D7-2FFAD50B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7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852-D25B-3978-885F-87FE5F21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2CA73-83E8-A842-BEDE-8F37940B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0B219-FED9-8E7E-D50D-F7D8F9CB2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3416B-B26B-9ACD-61B2-6387E562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FEE14-C45D-954A-64A1-1F9DB2B7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5B50B-7C68-E155-4D79-F2D2F2DC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9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F60F-A6D7-DBA9-B8CA-F2A89839E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F837E-C1DB-F8B7-9226-204D34634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398BC-BB77-77B3-95E6-B553D991F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28C4-5D15-57A1-1CF3-22BCE5D3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CF75F-6CBC-D0B8-FE03-27C2B9E7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33039-5AAB-295D-2DF3-3927910A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E6DDE-D400-FAEC-6EED-B33D4B05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DD7F3-0B51-4F3E-6D5B-2BD4106C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AF425-0710-7479-44BB-74744442F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C7A67-400E-4829-A376-8FF98E677CE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E61C1-4943-1EB3-9B63-8A2C7FF5C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46057-8B19-C9B1-D421-A60AFC23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4727A-F38F-4452-902C-0EC27BF73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35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9.xml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8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AF1B2-92C8-4128-851D-7A7EC9001A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606" y="-173450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3D374-F307-4E30-A62C-4DCE7E1A9D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1657" y="2422299"/>
            <a:ext cx="50296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5" y="322729"/>
            <a:ext cx="11673445" cy="638075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03232" y="322729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2 400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4 600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5566967E-0967-67E1-8E8D-6EA886521355}"/>
              </a:ext>
            </a:extLst>
          </p:cNvPr>
          <p:cNvSpPr/>
          <p:nvPr/>
        </p:nvSpPr>
        <p:spPr>
          <a:xfrm>
            <a:off x="703232" y="322729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2 400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4 600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ounded Rectangle 47">
            <a:extLst>
              <a:ext uri="{FF2B5EF4-FFF2-40B4-BE49-F238E27FC236}">
                <a16:creationId xmlns:a16="http://schemas.microsoft.com/office/drawing/2014/main" id="{46847BB3-5A9F-8E06-57E0-B04A9495124A}"/>
              </a:ext>
            </a:extLst>
          </p:cNvPr>
          <p:cNvSpPr/>
          <p:nvPr/>
        </p:nvSpPr>
        <p:spPr>
          <a:xfrm>
            <a:off x="703232" y="322729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2 400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4 600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FEBAD2-32CD-BB00-1A39-05DDA1B1836D}"/>
              </a:ext>
            </a:extLst>
          </p:cNvPr>
          <p:cNvSpPr txBox="1"/>
          <p:nvPr/>
        </p:nvSpPr>
        <p:spPr>
          <a:xfrm>
            <a:off x="5532027" y="1211188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Tóm</a:t>
            </a:r>
            <a:r>
              <a:rPr lang="en-US" sz="2800" b="1" dirty="0"/>
              <a:t> </a:t>
            </a:r>
            <a:r>
              <a:rPr lang="en-US" sz="2800" b="1" dirty="0" err="1"/>
              <a:t>tắt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5021B-2915-F9C8-5CE9-144A3F8A574C}"/>
              </a:ext>
            </a:extLst>
          </p:cNvPr>
          <p:cNvSpPr txBox="1"/>
          <p:nvPr/>
        </p:nvSpPr>
        <p:spPr>
          <a:xfrm>
            <a:off x="1040093" y="2479560"/>
            <a:ext cx="205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800" b="1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6BE112F1-4417-4E77-30A4-1B4EB0B91277}"/>
              </a:ext>
            </a:extLst>
          </p:cNvPr>
          <p:cNvGrpSpPr>
            <a:grpSpLocks/>
          </p:cNvGrpSpPr>
          <p:nvPr/>
        </p:nvGrpSpPr>
        <p:grpSpPr bwMode="auto">
          <a:xfrm>
            <a:off x="3092824" y="2741561"/>
            <a:ext cx="1819836" cy="277258"/>
            <a:chOff x="1200" y="2928"/>
            <a:chExt cx="672" cy="96"/>
          </a:xfrm>
        </p:grpSpPr>
        <p:sp>
          <p:nvSpPr>
            <p:cNvPr id="13" name="Line 41">
              <a:extLst>
                <a:ext uri="{FF2B5EF4-FFF2-40B4-BE49-F238E27FC236}">
                  <a16:creationId xmlns:a16="http://schemas.microsoft.com/office/drawing/2014/main" id="{AC6D076C-9DCC-D44C-8584-5C9CA24BD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4" name="Line 42">
              <a:extLst>
                <a:ext uri="{FF2B5EF4-FFF2-40B4-BE49-F238E27FC236}">
                  <a16:creationId xmlns:a16="http://schemas.microsoft.com/office/drawing/2014/main" id="{05A914B3-3181-242D-EF41-0B73516F7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6" name="Line 43">
              <a:extLst>
                <a:ext uri="{FF2B5EF4-FFF2-40B4-BE49-F238E27FC236}">
                  <a16:creationId xmlns:a16="http://schemas.microsoft.com/office/drawing/2014/main" id="{AD2E3312-F16C-8913-2B4F-45F16E307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17" name="Group 40">
            <a:extLst>
              <a:ext uri="{FF2B5EF4-FFF2-40B4-BE49-F238E27FC236}">
                <a16:creationId xmlns:a16="http://schemas.microsoft.com/office/drawing/2014/main" id="{D98190C0-0417-4D4C-2911-BFFD341E3B45}"/>
              </a:ext>
            </a:extLst>
          </p:cNvPr>
          <p:cNvGrpSpPr>
            <a:grpSpLocks/>
          </p:cNvGrpSpPr>
          <p:nvPr/>
        </p:nvGrpSpPr>
        <p:grpSpPr bwMode="auto">
          <a:xfrm>
            <a:off x="4921621" y="2741561"/>
            <a:ext cx="1819836" cy="277258"/>
            <a:chOff x="1200" y="2928"/>
            <a:chExt cx="672" cy="96"/>
          </a:xfrm>
        </p:grpSpPr>
        <p:sp>
          <p:nvSpPr>
            <p:cNvPr id="20" name="Line 41">
              <a:extLst>
                <a:ext uri="{FF2B5EF4-FFF2-40B4-BE49-F238E27FC236}">
                  <a16:creationId xmlns:a16="http://schemas.microsoft.com/office/drawing/2014/main" id="{C6438EC9-5A57-EE29-9904-142A47E82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1" name="Line 42">
              <a:extLst>
                <a:ext uri="{FF2B5EF4-FFF2-40B4-BE49-F238E27FC236}">
                  <a16:creationId xmlns:a16="http://schemas.microsoft.com/office/drawing/2014/main" id="{E8C5281E-4284-BB31-0B7C-6C194241A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2" name="Line 43">
              <a:extLst>
                <a:ext uri="{FF2B5EF4-FFF2-40B4-BE49-F238E27FC236}">
                  <a16:creationId xmlns:a16="http://schemas.microsoft.com/office/drawing/2014/main" id="{366F4F78-606D-D067-6455-EA2EEBA6B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4D95CB38-8637-3811-DF75-5794023ABD30}"/>
              </a:ext>
            </a:extLst>
          </p:cNvPr>
          <p:cNvGrpSpPr>
            <a:grpSpLocks/>
          </p:cNvGrpSpPr>
          <p:nvPr/>
        </p:nvGrpSpPr>
        <p:grpSpPr bwMode="auto">
          <a:xfrm>
            <a:off x="6750423" y="2737647"/>
            <a:ext cx="1819836" cy="277258"/>
            <a:chOff x="1200" y="2928"/>
            <a:chExt cx="672" cy="96"/>
          </a:xfrm>
        </p:grpSpPr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E92D6C70-E41D-AE6B-3E20-0A7B93FD4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0019691A-C394-D7F9-9F6F-73519D432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 dirty="0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36B4D5D2-707F-D3DF-CDC1-79627B2AB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27" name="Group 40">
            <a:extLst>
              <a:ext uri="{FF2B5EF4-FFF2-40B4-BE49-F238E27FC236}">
                <a16:creationId xmlns:a16="http://schemas.microsoft.com/office/drawing/2014/main" id="{2959D5A2-06A3-A766-6D1C-E82C1726F7B0}"/>
              </a:ext>
            </a:extLst>
          </p:cNvPr>
          <p:cNvGrpSpPr>
            <a:grpSpLocks/>
          </p:cNvGrpSpPr>
          <p:nvPr/>
        </p:nvGrpSpPr>
        <p:grpSpPr bwMode="auto">
          <a:xfrm>
            <a:off x="8570257" y="2737647"/>
            <a:ext cx="1819836" cy="277258"/>
            <a:chOff x="1200" y="2928"/>
            <a:chExt cx="672" cy="96"/>
          </a:xfrm>
        </p:grpSpPr>
        <p:sp>
          <p:nvSpPr>
            <p:cNvPr id="28" name="Line 41">
              <a:extLst>
                <a:ext uri="{FF2B5EF4-FFF2-40B4-BE49-F238E27FC236}">
                  <a16:creationId xmlns:a16="http://schemas.microsoft.com/office/drawing/2014/main" id="{789EBFE6-BE35-6D17-AB6D-509C1B0CD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9" name="Line 42">
              <a:extLst>
                <a:ext uri="{FF2B5EF4-FFF2-40B4-BE49-F238E27FC236}">
                  <a16:creationId xmlns:a16="http://schemas.microsoft.com/office/drawing/2014/main" id="{950B40CE-2BCB-FB9B-865E-DEFEAA0B08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0" name="Line 43">
              <a:extLst>
                <a:ext uri="{FF2B5EF4-FFF2-40B4-BE49-F238E27FC236}">
                  <a16:creationId xmlns:a16="http://schemas.microsoft.com/office/drawing/2014/main" id="{399B26BF-1663-3AF1-3086-5934FB6A6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31" name="AutoShape 27">
            <a:extLst>
              <a:ext uri="{FF2B5EF4-FFF2-40B4-BE49-F238E27FC236}">
                <a16:creationId xmlns:a16="http://schemas.microsoft.com/office/drawing/2014/main" id="{694AEFBF-58FD-04BF-1E00-0BA85CC8922E}"/>
              </a:ext>
            </a:extLst>
          </p:cNvPr>
          <p:cNvSpPr>
            <a:spLocks/>
          </p:cNvSpPr>
          <p:nvPr/>
        </p:nvSpPr>
        <p:spPr bwMode="auto">
          <a:xfrm rot="16200000">
            <a:off x="3812031" y="1745172"/>
            <a:ext cx="421820" cy="1819838"/>
          </a:xfrm>
          <a:prstGeom prst="rightBrace">
            <a:avLst>
              <a:gd name="adj1" fmla="val 33333"/>
              <a:gd name="adj2" fmla="val 49995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4FCCB5-9047-A454-EAD4-B22B5431FC64}"/>
              </a:ext>
            </a:extLst>
          </p:cNvPr>
          <p:cNvSpPr txBox="1"/>
          <p:nvPr/>
        </p:nvSpPr>
        <p:spPr>
          <a:xfrm>
            <a:off x="3092823" y="2121536"/>
            <a:ext cx="186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2 400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FB38D3FE-13AD-4E58-6AFC-EEAF31B322AD}"/>
              </a:ext>
            </a:extLst>
          </p:cNvPr>
          <p:cNvSpPr>
            <a:spLocks/>
          </p:cNvSpPr>
          <p:nvPr/>
        </p:nvSpPr>
        <p:spPr bwMode="auto">
          <a:xfrm rot="5400000">
            <a:off x="4608965" y="1432801"/>
            <a:ext cx="277259" cy="3269149"/>
          </a:xfrm>
          <a:prstGeom prst="rightBrace">
            <a:avLst>
              <a:gd name="adj1" fmla="val 33333"/>
              <a:gd name="adj2" fmla="val 47350"/>
            </a:avLst>
          </a:prstGeom>
          <a:noFill/>
          <a:ln w="2857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A115A2-F8EC-2D47-01D6-4CA43267EBD4}"/>
              </a:ext>
            </a:extLst>
          </p:cNvPr>
          <p:cNvSpPr txBox="1"/>
          <p:nvPr/>
        </p:nvSpPr>
        <p:spPr>
          <a:xfrm>
            <a:off x="3419901" y="3110715"/>
            <a:ext cx="2878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4 600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42">
            <a:extLst>
              <a:ext uri="{FF2B5EF4-FFF2-40B4-BE49-F238E27FC236}">
                <a16:creationId xmlns:a16="http://schemas.microsoft.com/office/drawing/2014/main" id="{FCF0D375-FEAC-E98F-C446-4D4987B50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2170" y="2725522"/>
            <a:ext cx="0" cy="2772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7943"/>
            <a:endParaRPr lang="en-US" sz="1984">
              <a:solidFill>
                <a:srgbClr val="000000"/>
              </a:solidFill>
              <a:latin typeface="等线"/>
            </a:endParaRPr>
          </a:p>
        </p:txBody>
      </p:sp>
      <p:sp>
        <p:nvSpPr>
          <p:cNvPr id="40" name="AutoShape 27">
            <a:extLst>
              <a:ext uri="{FF2B5EF4-FFF2-40B4-BE49-F238E27FC236}">
                <a16:creationId xmlns:a16="http://schemas.microsoft.com/office/drawing/2014/main" id="{CCFF11A3-2360-C190-889A-D0962836B79A}"/>
              </a:ext>
            </a:extLst>
          </p:cNvPr>
          <p:cNvSpPr>
            <a:spLocks/>
          </p:cNvSpPr>
          <p:nvPr/>
        </p:nvSpPr>
        <p:spPr bwMode="auto">
          <a:xfrm rot="5400000">
            <a:off x="8269222" y="1119881"/>
            <a:ext cx="277259" cy="3964480"/>
          </a:xfrm>
          <a:prstGeom prst="rightBrace">
            <a:avLst>
              <a:gd name="adj1" fmla="val 33333"/>
              <a:gd name="adj2" fmla="val 47350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340A5C-8E1F-8A62-2C12-0D5E762A7CC6}"/>
              </a:ext>
            </a:extLst>
          </p:cNvPr>
          <p:cNvSpPr txBox="1"/>
          <p:nvPr/>
        </p:nvSpPr>
        <p:spPr>
          <a:xfrm>
            <a:off x="7755432" y="3123996"/>
            <a:ext cx="190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AutoShape 27">
            <a:extLst>
              <a:ext uri="{FF2B5EF4-FFF2-40B4-BE49-F238E27FC236}">
                <a16:creationId xmlns:a16="http://schemas.microsoft.com/office/drawing/2014/main" id="{0DDEAA51-F984-C031-2BDE-9BCE8D0B7BD1}"/>
              </a:ext>
            </a:extLst>
          </p:cNvPr>
          <p:cNvSpPr>
            <a:spLocks/>
          </p:cNvSpPr>
          <p:nvPr/>
        </p:nvSpPr>
        <p:spPr bwMode="auto">
          <a:xfrm rot="16200000">
            <a:off x="6466691" y="-1570331"/>
            <a:ext cx="421820" cy="7270307"/>
          </a:xfrm>
          <a:prstGeom prst="rightBrace">
            <a:avLst>
              <a:gd name="adj1" fmla="val 33333"/>
              <a:gd name="adj2" fmla="val 49995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08B7A0-E472-FD78-EC4F-7D8A36AEB724}"/>
              </a:ext>
            </a:extLst>
          </p:cNvPr>
          <p:cNvSpPr/>
          <p:nvPr/>
        </p:nvSpPr>
        <p:spPr>
          <a:xfrm>
            <a:off x="6741457" y="1603651"/>
            <a:ext cx="403412" cy="40341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9054115-4E8F-F321-CD3D-6757D074E01F}"/>
              </a:ext>
            </a:extLst>
          </p:cNvPr>
          <p:cNvSpPr/>
          <p:nvPr/>
        </p:nvSpPr>
        <p:spPr>
          <a:xfrm>
            <a:off x="7396842" y="3120694"/>
            <a:ext cx="403412" cy="40341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C467CE-DD07-6226-8701-70274705B395}"/>
              </a:ext>
            </a:extLst>
          </p:cNvPr>
          <p:cNvSpPr txBox="1"/>
          <p:nvPr/>
        </p:nvSpPr>
        <p:spPr>
          <a:xfrm>
            <a:off x="5612737" y="3516915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40DD63-FB2C-B95C-FB0F-7A78561C385C}"/>
              </a:ext>
            </a:extLst>
          </p:cNvPr>
          <p:cNvSpPr txBox="1"/>
          <p:nvPr/>
        </p:nvSpPr>
        <p:spPr>
          <a:xfrm>
            <a:off x="2592709" y="4047274"/>
            <a:ext cx="7640476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quyển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2 400 x 4 = 9 600 (</a:t>
            </a:r>
            <a:r>
              <a:rPr lang="en-US" sz="3200" b="1" dirty="0" err="1">
                <a:solidFill>
                  <a:srgbClr val="002060"/>
                </a:solidFill>
              </a:rPr>
              <a:t>quyển</a:t>
            </a:r>
            <a:r>
              <a:rPr lang="en-US" sz="3200" b="1" dirty="0">
                <a:solidFill>
                  <a:srgbClr val="002060"/>
                </a:solidFill>
              </a:rPr>
              <a:t>)</a:t>
            </a:r>
          </a:p>
          <a:p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quyển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9 600 – 4 600 = 5 000 (</a:t>
            </a:r>
            <a:r>
              <a:rPr lang="en-US" sz="3200" b="1" dirty="0" err="1">
                <a:solidFill>
                  <a:srgbClr val="002060"/>
                </a:solidFill>
              </a:rPr>
              <a:t>quyển</a:t>
            </a:r>
            <a:r>
              <a:rPr lang="en-US" sz="3200" b="1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: 5 000 </a:t>
            </a:r>
            <a:r>
              <a:rPr lang="en-US" sz="3200" b="1" dirty="0" err="1">
                <a:solidFill>
                  <a:srgbClr val="002060"/>
                </a:solidFill>
              </a:rPr>
              <a:t>quyển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vở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/>
      <p:bldP spid="9" grpId="0"/>
      <p:bldP spid="10" grpId="0"/>
      <p:bldP spid="11" grpId="0"/>
      <p:bldP spid="31" grpId="0" animBg="1"/>
      <p:bldP spid="32" grpId="0"/>
      <p:bldP spid="33" grpId="0" animBg="1"/>
      <p:bldP spid="34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nè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hihi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225148"/>
            <a:ext cx="4823610" cy="3332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0377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4776" y="2346031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F1422-4783-48FA-B0CB-D1515DB4A0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1881" y="0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C0E49-30DD-4AD6-9456-80D7222E8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3057" y="2311421"/>
            <a:ext cx="502963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B838BCC-D158-4CD9-B937-72486B695871}"/>
              </a:ext>
            </a:extLst>
          </p:cNvPr>
          <p:cNvGrpSpPr/>
          <p:nvPr/>
        </p:nvGrpSpPr>
        <p:grpSpPr>
          <a:xfrm>
            <a:off x="758987" y="2341092"/>
            <a:ext cx="2293048" cy="3196421"/>
            <a:chOff x="0" y="2574771"/>
            <a:chExt cx="2601022" cy="391160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82D41C-2858-4012-BAD3-74B78641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961BC2E-9B4D-46F4-A662-84EEAA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F113C859-B0D4-4773-9D4C-06B573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4" name="Graphic 48">
              <a:extLst>
                <a:ext uri="{FF2B5EF4-FFF2-40B4-BE49-F238E27FC236}">
                  <a16:creationId xmlns:a16="http://schemas.microsoft.com/office/drawing/2014/main" id="{EF1896E5-18C2-4A54-9DB3-FDBFBE051A39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0F666FF-C240-4707-A2B3-CAC394700A8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CA20BEF-72CD-4C4F-9EF9-3A9CDD28FA1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54" name="Graphic 48">
                <a:extLst>
                  <a:ext uri="{FF2B5EF4-FFF2-40B4-BE49-F238E27FC236}">
                    <a16:creationId xmlns:a16="http://schemas.microsoft.com/office/drawing/2014/main" id="{AEA6D130-677B-4654-BE6F-7AB91815B8BD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C22ABA6-0098-43CC-A27B-AFAC77114387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884CEBF9-9344-4873-A7AC-43924DC7826C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CB6B686E-B76E-4BEB-B214-353720145BB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AA609D0-FFD0-471D-9694-F21BC6E6B7E1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949772-7BED-49F3-BFBF-B7267165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E48379-51A5-4DC8-9C46-A9505499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517B0A-D431-4842-A07E-958109578B38}"/>
              </a:ext>
            </a:extLst>
          </p:cNvPr>
          <p:cNvSpPr/>
          <p:nvPr/>
        </p:nvSpPr>
        <p:spPr>
          <a:xfrm>
            <a:off x="3316224" y="1840992"/>
            <a:ext cx="5882895" cy="2575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D87AF-9310-4C90-ACC5-9664D374F230}"/>
              </a:ext>
            </a:extLst>
          </p:cNvPr>
          <p:cNvSpPr txBox="1"/>
          <p:nvPr/>
        </p:nvSpPr>
        <p:spPr>
          <a:xfrm>
            <a:off x="3585003" y="2085255"/>
            <a:ext cx="536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chúng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4799301-D005-4D63-ABFE-97DF0DC3B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23280">
            <a:off x="2558395" y="4137842"/>
            <a:ext cx="1264686" cy="15054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7D3DD-4FE3-466F-9D5E-EF8FD0D2CC0B}"/>
              </a:ext>
            </a:extLst>
          </p:cNvPr>
          <p:cNvGrpSpPr/>
          <p:nvPr/>
        </p:nvGrpSpPr>
        <p:grpSpPr>
          <a:xfrm>
            <a:off x="8202283" y="2240229"/>
            <a:ext cx="2906880" cy="3434589"/>
            <a:chOff x="2557324" y="2574770"/>
            <a:chExt cx="3188568" cy="393251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926D101-C935-40D9-B9E6-F956CB77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1AC4B3-8211-4F0D-9168-6C3A1954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598E031-8BDC-430B-A616-B2210EC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20" name="Graphic 37">
              <a:extLst>
                <a:ext uri="{FF2B5EF4-FFF2-40B4-BE49-F238E27FC236}">
                  <a16:creationId xmlns:a16="http://schemas.microsoft.com/office/drawing/2014/main" id="{A1CAA9E0-58E0-42F7-B822-A4A2A7353D25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806664-1976-4217-BF9E-C19D0878F5E1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92803A1-2462-447E-A61A-2A5B608359CE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7" name="Graphic 37">
                <a:extLst>
                  <a:ext uri="{FF2B5EF4-FFF2-40B4-BE49-F238E27FC236}">
                    <a16:creationId xmlns:a16="http://schemas.microsoft.com/office/drawing/2014/main" id="{9532EC2F-AF44-48F4-9294-90600C60F4C5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485B282-E79A-4933-85CF-4AD821C2B541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1DFFC-6FCF-4DF4-B2FF-1798B6125C19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96B0493-1436-4B96-85AF-A19023002E5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C715072-5869-444D-B693-84C666A7E5EB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220BACC-C1BA-4576-80E6-69E123BD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72AB41-068F-4949-8919-3970A0541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8410F-0B86-4FD0-8C12-1F7E4672C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20CD5D-F3E2-48ED-BDF0-C547051C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5" y="322729"/>
            <a:ext cx="11673445" cy="638075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03232" y="322729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1 216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FEBAD2-32CD-BB00-1A39-05DDA1B1836D}"/>
              </a:ext>
            </a:extLst>
          </p:cNvPr>
          <p:cNvSpPr txBox="1"/>
          <p:nvPr/>
        </p:nvSpPr>
        <p:spPr>
          <a:xfrm>
            <a:off x="8334649" y="1244094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Tóm</a:t>
            </a:r>
            <a:r>
              <a:rPr lang="en-US" sz="2800" b="1" dirty="0"/>
              <a:t> </a:t>
            </a:r>
            <a:r>
              <a:rPr lang="en-US" sz="2800" b="1" dirty="0" err="1"/>
              <a:t>tắt</a:t>
            </a:r>
            <a:endParaRPr lang="en-US" sz="2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C467CE-DD07-6226-8701-70274705B395}"/>
              </a:ext>
            </a:extLst>
          </p:cNvPr>
          <p:cNvSpPr txBox="1"/>
          <p:nvPr/>
        </p:nvSpPr>
        <p:spPr>
          <a:xfrm>
            <a:off x="5612737" y="3516915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40DD63-FB2C-B95C-FB0F-7A78561C385C}"/>
              </a:ext>
            </a:extLst>
          </p:cNvPr>
          <p:cNvSpPr txBox="1"/>
          <p:nvPr/>
        </p:nvSpPr>
        <p:spPr>
          <a:xfrm>
            <a:off x="2036897" y="4206269"/>
            <a:ext cx="8442844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xây</a:t>
            </a:r>
            <a:r>
              <a:rPr lang="en-US" sz="3200" b="1" dirty="0">
                <a:solidFill>
                  <a:srgbClr val="002060"/>
                </a:solidFill>
              </a:rPr>
              <a:t> 6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tường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như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1 216 x 6 = 7 296 (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: 7 296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gạch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8736438B-E087-476A-C30D-6E2CCC43F100}"/>
              </a:ext>
            </a:extLst>
          </p:cNvPr>
          <p:cNvSpPr/>
          <p:nvPr/>
        </p:nvSpPr>
        <p:spPr>
          <a:xfrm>
            <a:off x="694267" y="324913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1 216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sp>
        <p:nvSpPr>
          <p:cNvPr id="4" name="Rounded Rectangle 47">
            <a:extLst>
              <a:ext uri="{FF2B5EF4-FFF2-40B4-BE49-F238E27FC236}">
                <a16:creationId xmlns:a16="http://schemas.microsoft.com/office/drawing/2014/main" id="{83EF3BA0-08AB-66E8-9B75-50AFAB13915A}"/>
              </a:ext>
            </a:extLst>
          </p:cNvPr>
          <p:cNvSpPr/>
          <p:nvPr/>
        </p:nvSpPr>
        <p:spPr>
          <a:xfrm>
            <a:off x="694267" y="326770"/>
            <a:ext cx="10785532" cy="1042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1 216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C3CAA-52C2-BB33-D25D-E62AE13DF844}"/>
              </a:ext>
            </a:extLst>
          </p:cNvPr>
          <p:cNvSpPr txBox="1"/>
          <p:nvPr/>
        </p:nvSpPr>
        <p:spPr>
          <a:xfrm>
            <a:off x="6813662" y="1686886"/>
            <a:ext cx="4630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tường</a:t>
            </a:r>
            <a:r>
              <a:rPr lang="en-US" sz="2800" b="1" dirty="0"/>
              <a:t> : 1 216 </a:t>
            </a:r>
            <a:r>
              <a:rPr lang="en-US" sz="2800" b="1" dirty="0" err="1"/>
              <a:t>viên</a:t>
            </a:r>
            <a:r>
              <a:rPr lang="en-US" sz="2800" b="1" dirty="0"/>
              <a:t> </a:t>
            </a:r>
            <a:r>
              <a:rPr lang="en-US" sz="2800" b="1" dirty="0" err="1"/>
              <a:t>gạch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63B460-2D21-3469-44FE-D32DE2F25B60}"/>
              </a:ext>
            </a:extLst>
          </p:cNvPr>
          <p:cNvSpPr txBox="1"/>
          <p:nvPr/>
        </p:nvSpPr>
        <p:spPr>
          <a:xfrm>
            <a:off x="6813662" y="2128512"/>
            <a:ext cx="505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tường</a:t>
            </a:r>
            <a:r>
              <a:rPr lang="en-US" sz="2800" b="1" dirty="0"/>
              <a:t> :   …      </a:t>
            </a:r>
            <a:r>
              <a:rPr lang="en-US" sz="2800" b="1" dirty="0" err="1"/>
              <a:t>viên</a:t>
            </a:r>
            <a:r>
              <a:rPr lang="en-US" sz="2800" b="1" dirty="0"/>
              <a:t> </a:t>
            </a:r>
            <a:r>
              <a:rPr lang="en-US" sz="2800" b="1" dirty="0" err="1"/>
              <a:t>gạch</a:t>
            </a:r>
            <a:r>
              <a:rPr lang="en-US" sz="2800" b="1" dirty="0"/>
              <a:t> 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E52FC0-D961-7ABE-F1AD-B8065A909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579" y="1351932"/>
            <a:ext cx="5076441" cy="21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" grpId="0"/>
      <p:bldP spid="45" grpId="0"/>
      <p:bldP spid="46" grpId="0" animBg="1"/>
      <p:bldP spid="3" grpId="0"/>
      <p:bldP spid="4" grpId="0"/>
      <p:bldP spid="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5CD5FC-F8D6-46C2-BB2C-61AE2882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052" y="1829270"/>
            <a:ext cx="8144625" cy="4819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90F370-5A1D-4EAA-B6A1-FEE8F1FC3F0E}"/>
              </a:ext>
            </a:extLst>
          </p:cNvPr>
          <p:cNvGrpSpPr/>
          <p:nvPr/>
        </p:nvGrpSpPr>
        <p:grpSpPr>
          <a:xfrm>
            <a:off x="-24429" y="2302933"/>
            <a:ext cx="2293048" cy="3196421"/>
            <a:chOff x="0" y="2574771"/>
            <a:chExt cx="2601022" cy="39116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6C45302-AE84-4410-80E8-1E88C621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01B287-638A-43BC-A559-82608C2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235C4C5-2636-46D9-A53A-166AE43A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1" name="Graphic 48">
              <a:extLst>
                <a:ext uri="{FF2B5EF4-FFF2-40B4-BE49-F238E27FC236}">
                  <a16:creationId xmlns:a16="http://schemas.microsoft.com/office/drawing/2014/main" id="{40870E80-AF78-44E4-9EEB-3463D3781AA7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5EC6289-1D0A-4A87-BB53-A448A84BBEB4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1F48C4-F688-47DB-A447-559D9E7A8E41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8">
                <a:extLst>
                  <a:ext uri="{FF2B5EF4-FFF2-40B4-BE49-F238E27FC236}">
                    <a16:creationId xmlns:a16="http://schemas.microsoft.com/office/drawing/2014/main" id="{5E27A209-C525-4BE4-9627-CA89BF6089D7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373ABAA-CB60-4CDB-AE10-6BC35328983D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E1307FC-21B5-4DCA-9828-6AFDF1E27CB4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1A3CF15-2BBA-4579-9DE3-3B84A294A5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633283A-0888-4252-8C1F-F50486D313B5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8578F4-9DA4-40BA-A2A6-E5B7C35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4766AC-F9D3-4029-8708-3E405DAD9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4BBD66-69F8-4741-B670-CA011E69A1B1}"/>
              </a:ext>
            </a:extLst>
          </p:cNvPr>
          <p:cNvGrpSpPr/>
          <p:nvPr/>
        </p:nvGrpSpPr>
        <p:grpSpPr>
          <a:xfrm>
            <a:off x="2182781" y="2302932"/>
            <a:ext cx="1722235" cy="3179418"/>
            <a:chOff x="3680781" y="2574770"/>
            <a:chExt cx="1927039" cy="392311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79D38DF-A469-4560-8E41-DFF333EB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06BEBB6-DE1B-4A29-8A6A-9BA39D6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BE298EF-9E93-4F59-9697-1F8F59AD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7" name="Graphic 37">
              <a:extLst>
                <a:ext uri="{FF2B5EF4-FFF2-40B4-BE49-F238E27FC236}">
                  <a16:creationId xmlns:a16="http://schemas.microsoft.com/office/drawing/2014/main" id="{7FF124CA-621C-4FFD-8603-06772542369A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3EE2C9-FEC8-4321-8A31-B90A6B488FA5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28E6C9-2E03-438D-B032-DB2ACC8F781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aphic 37">
                <a:extLst>
                  <a:ext uri="{FF2B5EF4-FFF2-40B4-BE49-F238E27FC236}">
                    <a16:creationId xmlns:a16="http://schemas.microsoft.com/office/drawing/2014/main" id="{5CCA9E24-B0F9-480F-9871-C7F194FC7E89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406E2C1-EA6F-49F3-BA7A-CB772EFF6249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24F4821-A0F7-4B6D-B060-A26421818E77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372A2C4-98B5-468E-8BB8-06A9CB08AD1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5BE8206-B655-48CD-847A-57729A11771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177D2C-4757-449E-91EA-B52B048B0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52F6C9-2C12-4C01-A932-10C00AE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7 L 1.25E-6 -0.00047 C 0.01836 -0.00186 0.0151 -0.00162 0.02422 -0.00116 C 0.03307 -0.00093 0.05417 -0.00857 0.05417 0.00185 C 0.05417 0.00208 0.05768 0.00254 0.05768 0.00324 " pathEditMode="relative" rAng="0" ptsTypes="AAAAA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khoi-dong-va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0325 L 0.86523 0.0041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hihi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79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016F865-C0A5-ED21-FDE7-3C3ED0565DBC}"/>
              </a:ext>
            </a:extLst>
          </p:cNvPr>
          <p:cNvSpPr/>
          <p:nvPr/>
        </p:nvSpPr>
        <p:spPr>
          <a:xfrm>
            <a:off x="4169487" y="3479400"/>
            <a:ext cx="70583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Banh Mi" pitchFamily="2" charset="0"/>
              </a:rPr>
              <a:t>112. </a:t>
            </a:r>
            <a:r>
              <a:rPr lang="en-US" sz="8800" b="1" cap="none" spc="0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Banh Mi" pitchFamily="2" charset="0"/>
              </a:rPr>
              <a:t>Luyện</a:t>
            </a:r>
            <a:r>
              <a:rPr lang="en-US" sz="8800" b="1" cap="none" spc="0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8800" b="1" cap="none" spc="0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Banh Mi" pitchFamily="2" charset="0"/>
              </a:rPr>
              <a:t>tập</a:t>
            </a:r>
            <a:endParaRPr lang="en-US" sz="8800" b="1" cap="none" spc="0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92500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13209-7B18-4B3F-85E5-9C1BEC8E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4" y="1829441"/>
            <a:ext cx="51942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0AF70-5125-4AAF-8937-13EA840C9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1406" y="-202025"/>
            <a:ext cx="555393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210" y="5309239"/>
            <a:ext cx="2430789" cy="140997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9612085" y="4952999"/>
            <a:ext cx="1237405" cy="1790953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3022602" cy="1052418"/>
            <a:chOff x="1203156" y="685799"/>
            <a:chExt cx="2266951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2088795" y="834349"/>
              <a:ext cx="138131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304FB9-83DC-5B97-E5FD-85B154CD6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7068" y="1457154"/>
            <a:ext cx="10251470" cy="267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1D4ED-6F5F-7BEE-C2E8-98F741C7F785}"/>
              </a:ext>
            </a:extLst>
          </p:cNvPr>
          <p:cNvSpPr txBox="1"/>
          <p:nvPr/>
        </p:nvSpPr>
        <p:spPr>
          <a:xfrm>
            <a:off x="2291127" y="2933595"/>
            <a:ext cx="11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5BD8B-FBFD-8BB8-25A0-289472A50338}"/>
              </a:ext>
            </a:extLst>
          </p:cNvPr>
          <p:cNvSpPr txBox="1"/>
          <p:nvPr/>
        </p:nvSpPr>
        <p:spPr>
          <a:xfrm>
            <a:off x="5984492" y="2933595"/>
            <a:ext cx="11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7917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49169-58E7-7D29-A0CE-4606D1B3405C}"/>
              </a:ext>
            </a:extLst>
          </p:cNvPr>
          <p:cNvSpPr txBox="1"/>
          <p:nvPr/>
        </p:nvSpPr>
        <p:spPr>
          <a:xfrm>
            <a:off x="9471863" y="2933595"/>
            <a:ext cx="11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8045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30681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850560" y="408879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D6F4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Đặt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rồi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tính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6A3E24-4D21-638F-3CE8-5CF230A565C7}"/>
              </a:ext>
            </a:extLst>
          </p:cNvPr>
          <p:cNvGrpSpPr/>
          <p:nvPr/>
        </p:nvGrpSpPr>
        <p:grpSpPr>
          <a:xfrm>
            <a:off x="749605" y="1520276"/>
            <a:ext cx="10877173" cy="1635564"/>
            <a:chOff x="749605" y="1520276"/>
            <a:chExt cx="10877173" cy="16355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9C14DF-A2F4-F3B0-6931-D22A8E64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9605" y="1520276"/>
              <a:ext cx="5134597" cy="16355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18D89E-3493-E4AE-2189-3FCD514C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57209" y="1594199"/>
              <a:ext cx="5169569" cy="15616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E7DC5C-3BFC-E855-5B77-4E7A9776AE5F}"/>
              </a:ext>
            </a:extLst>
          </p:cNvPr>
          <p:cNvGrpSpPr/>
          <p:nvPr/>
        </p:nvGrpSpPr>
        <p:grpSpPr>
          <a:xfrm>
            <a:off x="706059" y="3020831"/>
            <a:ext cx="1783882" cy="1410523"/>
            <a:chOff x="1370380" y="2916001"/>
            <a:chExt cx="1783882" cy="14105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3A5C71-D847-3D12-6433-6383FA79EE84}"/>
                </a:ext>
              </a:extLst>
            </p:cNvPr>
            <p:cNvSpPr txBox="1"/>
            <p:nvPr/>
          </p:nvSpPr>
          <p:spPr>
            <a:xfrm>
              <a:off x="1748591" y="2916001"/>
              <a:ext cx="14056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1 081</a:t>
              </a:r>
            </a:p>
            <a:p>
              <a:r>
                <a:rPr lang="en-US" sz="4000" b="1" dirty="0">
                  <a:solidFill>
                    <a:srgbClr val="FF0000"/>
                  </a:solidFill>
                </a:rPr>
                <a:t>        9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02B15-A9F7-A42C-5CFB-4C358B8C2ADD}"/>
                </a:ext>
              </a:extLst>
            </p:cNvPr>
            <p:cNvCxnSpPr/>
            <p:nvPr/>
          </p:nvCxnSpPr>
          <p:spPr>
            <a:xfrm>
              <a:off x="1705049" y="4326524"/>
              <a:ext cx="14056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9D344D-DDDA-0716-2E10-E36D78B49BDE}"/>
                </a:ext>
              </a:extLst>
            </p:cNvPr>
            <p:cNvSpPr txBox="1"/>
            <p:nvPr/>
          </p:nvSpPr>
          <p:spPr>
            <a:xfrm>
              <a:off x="1370380" y="3256571"/>
              <a:ext cx="524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8F2C870-A9FB-794C-9A88-81452D6F8404}"/>
              </a:ext>
            </a:extLst>
          </p:cNvPr>
          <p:cNvSpPr txBox="1"/>
          <p:nvPr/>
        </p:nvSpPr>
        <p:spPr>
          <a:xfrm>
            <a:off x="1084270" y="4431354"/>
            <a:ext cx="140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9 729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A9D0EA-D9CA-6D35-92B8-A15A96174FB8}"/>
              </a:ext>
            </a:extLst>
          </p:cNvPr>
          <p:cNvGrpSpPr/>
          <p:nvPr/>
        </p:nvGrpSpPr>
        <p:grpSpPr>
          <a:xfrm>
            <a:off x="3818096" y="2996899"/>
            <a:ext cx="1783882" cy="1410523"/>
            <a:chOff x="1370380" y="2916001"/>
            <a:chExt cx="1783882" cy="14105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4665A9-5989-A919-88B4-57480EEF43A1}"/>
                </a:ext>
              </a:extLst>
            </p:cNvPr>
            <p:cNvSpPr txBox="1"/>
            <p:nvPr/>
          </p:nvSpPr>
          <p:spPr>
            <a:xfrm>
              <a:off x="1748591" y="2916001"/>
              <a:ext cx="14056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1 206</a:t>
              </a:r>
            </a:p>
            <a:p>
              <a:r>
                <a:rPr lang="en-US" sz="4000" b="1" dirty="0">
                  <a:solidFill>
                    <a:srgbClr val="FF0000"/>
                  </a:solidFill>
                </a:rPr>
                <a:t>        8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2C1A41-E801-4933-8710-08D56D17C4C0}"/>
                </a:ext>
              </a:extLst>
            </p:cNvPr>
            <p:cNvCxnSpPr/>
            <p:nvPr/>
          </p:nvCxnSpPr>
          <p:spPr>
            <a:xfrm>
              <a:off x="1705049" y="4326524"/>
              <a:ext cx="14056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75713F-4F71-BE84-8D17-5F9FDE47BEAF}"/>
                </a:ext>
              </a:extLst>
            </p:cNvPr>
            <p:cNvSpPr txBox="1"/>
            <p:nvPr/>
          </p:nvSpPr>
          <p:spPr>
            <a:xfrm>
              <a:off x="1370380" y="3256571"/>
              <a:ext cx="524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F0C3EA-FCED-C15D-95ED-680D052C9C74}"/>
              </a:ext>
            </a:extLst>
          </p:cNvPr>
          <p:cNvSpPr txBox="1"/>
          <p:nvPr/>
        </p:nvSpPr>
        <p:spPr>
          <a:xfrm>
            <a:off x="4196307" y="4407422"/>
            <a:ext cx="140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9 648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8F0DEE-7A32-2691-6753-7AE5EB60BE50}"/>
              </a:ext>
            </a:extLst>
          </p:cNvPr>
          <p:cNvGrpSpPr/>
          <p:nvPr/>
        </p:nvGrpSpPr>
        <p:grpSpPr>
          <a:xfrm>
            <a:off x="6698627" y="3020831"/>
            <a:ext cx="1783882" cy="1410523"/>
            <a:chOff x="1370380" y="2916001"/>
            <a:chExt cx="1783882" cy="14105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2AD478-38BF-1AFE-B55E-B4F5AACE69AF}"/>
                </a:ext>
              </a:extLst>
            </p:cNvPr>
            <p:cNvSpPr txBox="1"/>
            <p:nvPr/>
          </p:nvSpPr>
          <p:spPr>
            <a:xfrm>
              <a:off x="1748591" y="2916001"/>
              <a:ext cx="14056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1 615</a:t>
              </a:r>
            </a:p>
            <a:p>
              <a:r>
                <a:rPr lang="en-US" sz="4000" b="1" dirty="0">
                  <a:solidFill>
                    <a:srgbClr val="FF0000"/>
                  </a:solidFill>
                </a:rPr>
                <a:t>        6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0E7C49-5E6E-A0FA-BC4C-3FB3B1531B96}"/>
                </a:ext>
              </a:extLst>
            </p:cNvPr>
            <p:cNvCxnSpPr/>
            <p:nvPr/>
          </p:nvCxnSpPr>
          <p:spPr>
            <a:xfrm>
              <a:off x="1705049" y="4326524"/>
              <a:ext cx="14056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6A6C3A-E4FD-C95A-B898-301B1BB33C4D}"/>
                </a:ext>
              </a:extLst>
            </p:cNvPr>
            <p:cNvSpPr txBox="1"/>
            <p:nvPr/>
          </p:nvSpPr>
          <p:spPr>
            <a:xfrm>
              <a:off x="1370380" y="3256571"/>
              <a:ext cx="524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1663D4-5788-A2F8-0B5D-60CA6EDE7AC3}"/>
              </a:ext>
            </a:extLst>
          </p:cNvPr>
          <p:cNvSpPr txBox="1"/>
          <p:nvPr/>
        </p:nvSpPr>
        <p:spPr>
          <a:xfrm>
            <a:off x="7076838" y="4431354"/>
            <a:ext cx="140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9 690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E5C89F2-0ED6-07E3-E46C-EC25A3141C61}"/>
              </a:ext>
            </a:extLst>
          </p:cNvPr>
          <p:cNvGrpSpPr/>
          <p:nvPr/>
        </p:nvGrpSpPr>
        <p:grpSpPr>
          <a:xfrm>
            <a:off x="9605616" y="3057132"/>
            <a:ext cx="1783882" cy="1410523"/>
            <a:chOff x="1370380" y="2916001"/>
            <a:chExt cx="1783882" cy="14105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92B72B-2128-AD6D-2CE4-AFA993D284AB}"/>
                </a:ext>
              </a:extLst>
            </p:cNvPr>
            <p:cNvSpPr txBox="1"/>
            <p:nvPr/>
          </p:nvSpPr>
          <p:spPr>
            <a:xfrm>
              <a:off x="1748591" y="2916001"/>
              <a:ext cx="14056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2 015</a:t>
              </a:r>
            </a:p>
            <a:p>
              <a:r>
                <a:rPr lang="en-US" sz="4000" b="1" dirty="0">
                  <a:solidFill>
                    <a:srgbClr val="FF0000"/>
                  </a:solidFill>
                </a:rPr>
                <a:t>        4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ADC3B4-2CF3-A043-EE64-486A06BBAE14}"/>
                </a:ext>
              </a:extLst>
            </p:cNvPr>
            <p:cNvCxnSpPr/>
            <p:nvPr/>
          </p:nvCxnSpPr>
          <p:spPr>
            <a:xfrm>
              <a:off x="1705049" y="4326524"/>
              <a:ext cx="14056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ABB804-D23E-5948-B033-8C7064C69071}"/>
                </a:ext>
              </a:extLst>
            </p:cNvPr>
            <p:cNvSpPr txBox="1"/>
            <p:nvPr/>
          </p:nvSpPr>
          <p:spPr>
            <a:xfrm>
              <a:off x="1370380" y="3256571"/>
              <a:ext cx="524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242D3F3-B917-523A-1BC8-E287987A4A7C}"/>
              </a:ext>
            </a:extLst>
          </p:cNvPr>
          <p:cNvSpPr txBox="1"/>
          <p:nvPr/>
        </p:nvSpPr>
        <p:spPr>
          <a:xfrm>
            <a:off x="9983827" y="4467655"/>
            <a:ext cx="140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8 060</a:t>
            </a:r>
          </a:p>
        </p:txBody>
      </p:sp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3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563</Words>
  <Application>Microsoft Office PowerPoint</Application>
  <PresentationFormat>Widescreen</PresentationFormat>
  <Paragraphs>89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Arial-Rounded</vt:lpstr>
      <vt:lpstr>Baloo 2</vt:lpstr>
      <vt:lpstr>Calibri</vt:lpstr>
      <vt:lpstr>Calibri Light</vt:lpstr>
      <vt:lpstr>等线</vt:lpstr>
      <vt:lpstr>Fujiyama</vt:lpstr>
      <vt:lpstr>Tahoma</vt:lpstr>
      <vt:lpstr>Times New Roman</vt:lpstr>
      <vt:lpstr>UTM Davida</vt:lpstr>
      <vt:lpstr>UTM HelvetIns</vt:lpstr>
      <vt:lpstr>UVF Lobster12</vt:lpstr>
      <vt:lpstr>UVN Banh Mi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2023-02-19T16:15:16Z</dcterms:created>
  <dcterms:modified xsi:type="dcterms:W3CDTF">2023-07-21T06:26:38Z</dcterms:modified>
</cp:coreProperties>
</file>