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9" r:id="rId2"/>
    <p:sldId id="310" r:id="rId3"/>
    <p:sldId id="256" r:id="rId4"/>
    <p:sldId id="262" r:id="rId5"/>
    <p:sldId id="295" r:id="rId6"/>
    <p:sldId id="296" r:id="rId7"/>
    <p:sldId id="297" r:id="rId8"/>
    <p:sldId id="298" r:id="rId9"/>
    <p:sldId id="257" r:id="rId10"/>
    <p:sldId id="259" r:id="rId11"/>
    <p:sldId id="306" r:id="rId12"/>
    <p:sldId id="264" r:id="rId13"/>
    <p:sldId id="311" r:id="rId14"/>
    <p:sldId id="307" r:id="rId15"/>
    <p:sldId id="266" r:id="rId16"/>
    <p:sldId id="300" r:id="rId17"/>
    <p:sldId id="303" r:id="rId18"/>
    <p:sldId id="304" r:id="rId19"/>
    <p:sldId id="308" r:id="rId20"/>
    <p:sldId id="305" r:id="rId21"/>
    <p:sldId id="312" r:id="rId22"/>
    <p:sldId id="313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915267-FFD8-4294-8A1B-1C556B98A03E}">
          <p14:sldIdLst>
            <p14:sldId id="309"/>
            <p14:sldId id="310"/>
            <p14:sldId id="256"/>
            <p14:sldId id="262"/>
            <p14:sldId id="295"/>
            <p14:sldId id="296"/>
            <p14:sldId id="297"/>
            <p14:sldId id="298"/>
            <p14:sldId id="257"/>
            <p14:sldId id="259"/>
            <p14:sldId id="306"/>
            <p14:sldId id="264"/>
            <p14:sldId id="311"/>
            <p14:sldId id="307"/>
            <p14:sldId id="266"/>
            <p14:sldId id="300"/>
            <p14:sldId id="303"/>
            <p14:sldId id="304"/>
            <p14:sldId id="308"/>
            <p14:sldId id="305"/>
            <p14:sldId id="312"/>
            <p14:sldId id="313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8E9"/>
    <a:srgbClr val="ECF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891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C9F8C-465F-422F-A9BB-1207E5AD6E0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9EA0C-5500-4581-9BEA-E1D2657F5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796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19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0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210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5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1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78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35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399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26B6-B5FC-6D1D-7567-877142B466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F60AD-A8BC-CCC6-EBD0-B2A7F27AF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3D681-5F8B-98B8-BC72-FFE281C51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7FF5-969C-49BD-9600-19E6F8C48C1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A6D2-B37B-11F7-683B-613140AD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95ABE-25A3-67D1-892E-5038B61E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AAC1-6E0C-4DA0-ABA7-CA65E164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13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DEBF-B5DD-2811-38F9-7A4D64CF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28AE5-5924-6667-7E22-A7C65FC3D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E69B9-4FA9-6809-0213-A72F9787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7FF5-969C-49BD-9600-19E6F8C48C1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07AFA-D91B-29C6-EE71-21810C23C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9ADD7-C2EF-5DAA-80A0-D42A08E3B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AAC1-6E0C-4DA0-ABA7-CA65E164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8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3C1A82-8BEE-F70B-001D-D3CE7F1DEE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4ED07-425C-8F29-DDD7-3439F1FDA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A71B7-BA3B-994C-3DC6-C5A455D8C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7FF5-969C-49BD-9600-19E6F8C48C1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1F1B6-275E-94B8-6E7C-D0BF0A043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F5639-4433-56F8-E494-099718E23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AAC1-6E0C-4DA0-ABA7-CA65E164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61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9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4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1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5D85C-80B5-AC66-29BE-57720F7F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9D16B-028D-B013-C10C-589DC03B1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7740B-5485-4184-6947-65FE6E64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7FF5-969C-49BD-9600-19E6F8C48C1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67A49-338B-5FC6-4336-2ED7F0358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B548F-93F6-33DD-B354-77DC1597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AAC1-6E0C-4DA0-ABA7-CA65E164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39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D8EDE-DAA7-5EDF-AB2F-AA5C4F472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87E9B-B9E9-0ED2-D456-724A6C71B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774A3-E06B-C9FA-6D8F-A816D81B3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7FF5-969C-49BD-9600-19E6F8C48C1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B9DBD-B65E-FBAF-58F8-BF0AEAFD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AAB7C-C86C-A06F-1272-A7196D5DF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AAC1-6E0C-4DA0-ABA7-CA65E164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54EAB-7288-92C0-E2F6-1BDD614A9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3CC33-82EA-105C-2D89-20283B2408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67859-C8B4-955B-0836-FA6154F1D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814E9-C55A-2FCD-6FFA-FEE90AFC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7FF5-969C-49BD-9600-19E6F8C48C1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D9ADA9-7B11-2D35-33D4-BEB378AB2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9797EF-4DFD-7C4E-EDE3-B2BDF1E85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AAC1-6E0C-4DA0-ABA7-CA65E164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8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443FB-2644-09BF-30AD-069BEDB39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4FE3-4133-8D74-78D7-2ADB556AB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C8A3D9-9DE2-6267-A31E-D4E44A5CC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59502-141B-2FC9-EEA9-6B55EC3D5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78FDA-95E7-76A7-BF2B-804BF17D39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1AF3B5-DAFD-DD6F-5CF1-427164068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7FF5-969C-49BD-9600-19E6F8C48C1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35FA5-F14A-A55C-3818-BA31EB649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63AE8C-B928-420E-3BD3-1D30F2CD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AAC1-6E0C-4DA0-ABA7-CA65E164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19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EF1A0-AED2-8D0D-8784-9FDF99C75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3A31B8-DFFF-3CCE-C174-EAD49A6EF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7FF5-969C-49BD-9600-19E6F8C48C1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35B1F-E173-E6A4-5C06-D81A239E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01C00-551E-4B57-E61D-0A8605BA8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AAC1-6E0C-4DA0-ABA7-CA65E164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9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37CA8-0635-25FC-D1D2-7B715DA4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7FF5-969C-49BD-9600-19E6F8C48C1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6DA7D0-A9B5-6E1C-0A5A-5C9881D22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EBE4B-AB6D-E364-7D18-A3DA8FCEB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AAC1-6E0C-4DA0-ABA7-CA65E164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7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C991B-F605-9E72-0990-C5FF8AA80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129BB-A285-81D4-21D7-282A870D8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F0A5A-9C5F-BA44-3467-5E5E97334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5C1F9-1385-6ECB-590F-1D659E4DF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7FF5-969C-49BD-9600-19E6F8C48C1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F0CB-4158-A73C-BC6B-9922943D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D88BE-DDF0-BCE6-4919-EF997F0E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AAC1-6E0C-4DA0-ABA7-CA65E164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4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77256-B5A6-9B62-8B81-76512F0D5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1A92CF-D37A-82CA-749E-1108A8A4AA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9A826B-3746-F540-0B2B-8CAFEE2E1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A8F76-D5BF-82F0-B006-E0EE3B29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47FF5-969C-49BD-9600-19E6F8C48C1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D8652-54E8-2A4D-9C94-9A944A59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B5D95-D80A-B651-76BD-0EEDE68AB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8AAC1-6E0C-4DA0-ABA7-CA65E164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32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25B956-A18A-1C00-B8DC-594D4B528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A5FDB-CB9D-0487-138D-A13AAF12C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A7396-FB38-71D5-29CD-A258A40EFD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47FF5-969C-49BD-9600-19E6F8C48C1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86880-185B-39D2-4AA5-E95D4E311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ABB43-8DB5-B30A-4895-484C5AC71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8AAC1-6E0C-4DA0-ABA7-CA65E1641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0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11" Type="http://schemas.openxmlformats.org/officeDocument/2006/relationships/image" Target="../media/image15.png"/><Relationship Id="rId5" Type="http://schemas.openxmlformats.org/officeDocument/2006/relationships/image" Target="../media/image17.gif"/><Relationship Id="rId15" Type="http://schemas.openxmlformats.org/officeDocument/2006/relationships/image" Target="../media/image21.gif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2.jpeg"/><Relationship Id="rId1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image" Target="../media/image19.jpeg"/><Relationship Id="rId5" Type="http://schemas.openxmlformats.org/officeDocument/2006/relationships/image" Target="../media/image17.gif"/><Relationship Id="rId10" Type="http://schemas.openxmlformats.org/officeDocument/2006/relationships/image" Target="../media/image16.jpe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2.jpeg"/><Relationship Id="rId12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11" Type="http://schemas.openxmlformats.org/officeDocument/2006/relationships/image" Target="../media/image20.jpeg"/><Relationship Id="rId5" Type="http://schemas.openxmlformats.org/officeDocument/2006/relationships/image" Target="../media/image22.gif"/><Relationship Id="rId10" Type="http://schemas.openxmlformats.org/officeDocument/2006/relationships/image" Target="../media/image19.jpeg"/><Relationship Id="rId4" Type="http://schemas.openxmlformats.org/officeDocument/2006/relationships/image" Target="../media/image9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gif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113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GAM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29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0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Khám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phá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312EA-5118-598A-E2EF-E9009B431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90" b="98758" l="9091" r="89899">
                        <a14:foregroundMark x1="58586" y1="6832" x2="58586" y2="6832"/>
                        <a14:foregroundMark x1="44444" y1="61491" x2="44444" y2="61491"/>
                        <a14:foregroundMark x1="43434" y1="54658" x2="43434" y2="54658"/>
                        <a14:foregroundMark x1="42424" y1="49689" x2="42424" y2="49689"/>
                        <a14:foregroundMark x1="46465" y1="57764" x2="46465" y2="57764"/>
                        <a14:foregroundMark x1="51515" y1="55280" x2="51515" y2="55280"/>
                        <a14:foregroundMark x1="62626" y1="68944" x2="62626" y2="68944"/>
                        <a14:foregroundMark x1="48485" y1="78882" x2="48485" y2="78882"/>
                        <a14:foregroundMark x1="41414" y1="82609" x2="39394" y2="85093"/>
                        <a14:foregroundMark x1="35354" y1="95652" x2="35354" y2="95652"/>
                        <a14:foregroundMark x1="14141" y1="87578" x2="14141" y2="87578"/>
                        <a14:foregroundMark x1="16162" y1="72671" x2="16162" y2="72671"/>
                        <a14:foregroundMark x1="43434" y1="76398" x2="43434" y2="76398"/>
                        <a14:foregroundMark x1="50505" y1="67702" x2="50505" y2="67702"/>
                        <a14:foregroundMark x1="84848" y1="61491" x2="84848" y2="61491"/>
                        <a14:foregroundMark x1="89899" y1="52795" x2="89899" y2="52795"/>
                        <a14:foregroundMark x1="89899" y1="49068" x2="89899" y2="49068"/>
                        <a14:foregroundMark x1="44444" y1="92547" x2="44444" y2="92547"/>
                        <a14:foregroundMark x1="63636" y1="93168" x2="63636" y2="93168"/>
                        <a14:foregroundMark x1="59596" y1="98758" x2="59596" y2="98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455" y="1624404"/>
            <a:ext cx="1184077" cy="1925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BA419-48C6-0986-70D0-712B086DE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257" y="1860231"/>
            <a:ext cx="600075" cy="1057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5410C-BA3B-B539-A2FB-8498A90B1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671" y="2245994"/>
            <a:ext cx="723900" cy="285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BE2C1D-0A4D-B463-525C-D98C29396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94" b="96503" l="9091" r="92208">
                        <a14:foregroundMark x1="52597" y1="6993" x2="52597" y2="6993"/>
                        <a14:foregroundMark x1="84416" y1="29371" x2="84416" y2="29371"/>
                        <a14:foregroundMark x1="84416" y1="20979" x2="84416" y2="20979"/>
                        <a14:foregroundMark x1="92208" y1="27972" x2="92208" y2="27972"/>
                        <a14:foregroundMark x1="89610" y1="20280" x2="89610" y2="20280"/>
                        <a14:foregroundMark x1="18831" y1="88811" x2="18831" y2="88811"/>
                        <a14:foregroundMark x1="14286" y1="90210" x2="14286" y2="90210"/>
                        <a14:foregroundMark x1="15584" y1="94406" x2="15584" y2="94406"/>
                        <a14:foregroundMark x1="21429" y1="94406" x2="21429" y2="94406"/>
                        <a14:foregroundMark x1="49351" y1="95105" x2="49351" y2="95105"/>
                        <a14:foregroundMark x1="40909" y1="95804" x2="40909" y2="95804"/>
                        <a14:foregroundMark x1="57792" y1="95804" x2="57792" y2="95804"/>
                        <a14:foregroundMark x1="66883" y1="96503" x2="66883" y2="96503"/>
                        <a14:foregroundMark x1="78571" y1="25874" x2="78571" y2="25874"/>
                        <a14:backgroundMark x1="74675" y1="38462" x2="74675" y2="384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6208" y="1605859"/>
            <a:ext cx="1963382" cy="1823141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103333C-C4AA-9B7A-C6E2-8CF5FC82B9DD}"/>
              </a:ext>
            </a:extLst>
          </p:cNvPr>
          <p:cNvSpPr/>
          <p:nvPr/>
        </p:nvSpPr>
        <p:spPr>
          <a:xfrm>
            <a:off x="1376492" y="607807"/>
            <a:ext cx="2593079" cy="871369"/>
          </a:xfrm>
          <a:prstGeom prst="wedgeEllipseCallout">
            <a:avLst>
              <a:gd name="adj1" fmla="val -48874"/>
              <a:gd name="adj2" fmla="val 6743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Mỗi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vật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nặng</a:t>
            </a:r>
            <a:r>
              <a:rPr lang="en-US" b="1" dirty="0">
                <a:solidFill>
                  <a:schemeClr val="tx1"/>
                </a:solidFill>
              </a:rPr>
              <a:t> bao </a:t>
            </a:r>
            <a:r>
              <a:rPr lang="en-US" b="1" dirty="0" err="1">
                <a:solidFill>
                  <a:schemeClr val="tx1"/>
                </a:solidFill>
              </a:rPr>
              <a:t>nhiêu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D0DD800D-75FD-6DDE-2B8C-940E727C8B4F}"/>
              </a:ext>
            </a:extLst>
          </p:cNvPr>
          <p:cNvSpPr/>
          <p:nvPr/>
        </p:nvSpPr>
        <p:spPr>
          <a:xfrm>
            <a:off x="5229524" y="480508"/>
            <a:ext cx="2107192" cy="871369"/>
          </a:xfrm>
          <a:prstGeom prst="wedgeEllipseCallout">
            <a:avLst>
              <a:gd name="adj1" fmla="val -18301"/>
              <a:gd name="adj2" fmla="val 8719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Các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vật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đều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nhẹ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hơn</a:t>
            </a:r>
            <a:r>
              <a:rPr lang="en-US" b="1" dirty="0">
                <a:solidFill>
                  <a:schemeClr val="tx1"/>
                </a:solidFill>
              </a:rPr>
              <a:t> 1 kg.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9046B1-BD61-B0D8-7D47-3AB50945D4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8125" l="9524" r="90476">
                        <a14:foregroundMark x1="56548" y1="5000" x2="56548" y2="5000"/>
                        <a14:foregroundMark x1="66667" y1="56875" x2="66667" y2="56875"/>
                        <a14:foregroundMark x1="61905" y1="56250" x2="61905" y2="56250"/>
                        <a14:foregroundMark x1="50000" y1="55000" x2="50000" y2="55000"/>
                        <a14:foregroundMark x1="58333" y1="61875" x2="58333" y2="61875"/>
                        <a14:foregroundMark x1="56548" y1="60000" x2="56548" y2="60000"/>
                        <a14:foregroundMark x1="58333" y1="72500" x2="58333" y2="72500"/>
                        <a14:foregroundMark x1="58333" y1="74375" x2="58333" y2="74375"/>
                        <a14:foregroundMark x1="50595" y1="86250" x2="50595" y2="86250"/>
                        <a14:foregroundMark x1="51786" y1="91875" x2="51786" y2="91875"/>
                        <a14:foregroundMark x1="51786" y1="98125" x2="51786" y2="98125"/>
                        <a14:foregroundMark x1="72619" y1="93125" x2="72619" y2="93125"/>
                        <a14:foregroundMark x1="66667" y1="97500" x2="66667" y2="97500"/>
                        <a14:foregroundMark x1="64881" y1="67500" x2="64881" y2="67500"/>
                        <a14:foregroundMark x1="73214" y1="60000" x2="73214" y2="60000"/>
                        <a14:foregroundMark x1="90476" y1="53750" x2="90476" y2="5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7646" y="1479176"/>
            <a:ext cx="2069098" cy="19705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9209B1-D51E-3B4A-1AE8-C800E7DFBD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06" b="96078" l="3922" r="89542">
                        <a14:foregroundMark x1="33333" y1="86667" x2="33333" y2="86667"/>
                        <a14:foregroundMark x1="38562" y1="93725" x2="38562" y2="93725"/>
                        <a14:foregroundMark x1="9804" y1="31373" x2="9804" y2="31373"/>
                        <a14:foregroundMark x1="6536" y1="30196" x2="6536" y2="30196"/>
                        <a14:foregroundMark x1="3922" y1="30196" x2="3922" y2="30196"/>
                        <a14:foregroundMark x1="45098" y1="5490" x2="45098" y2="5490"/>
                        <a14:foregroundMark x1="90196" y1="31373" x2="90196" y2="31373"/>
                        <a14:foregroundMark x1="15033" y1="83137" x2="15033" y2="83137"/>
                        <a14:foregroundMark x1="13072" y1="83137" x2="13072" y2="83137"/>
                        <a14:foregroundMark x1="43791" y1="7059" x2="43791" y2="7059"/>
                        <a14:foregroundMark x1="32026" y1="96078" x2="32026" y2="96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2432" y="1060828"/>
            <a:ext cx="1610178" cy="2683630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928C69AD-0B27-C7A7-E913-EB9A08C20B50}"/>
              </a:ext>
            </a:extLst>
          </p:cNvPr>
          <p:cNvSpPr/>
          <p:nvPr/>
        </p:nvSpPr>
        <p:spPr>
          <a:xfrm>
            <a:off x="9169875" y="480508"/>
            <a:ext cx="2107192" cy="871369"/>
          </a:xfrm>
          <a:prstGeom prst="wedgeEllipseCallout">
            <a:avLst>
              <a:gd name="adj1" fmla="val -18301"/>
              <a:gd name="adj2" fmla="val 8719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Quả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lê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cân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nặng</a:t>
            </a:r>
            <a:r>
              <a:rPr lang="en-US" b="1" dirty="0">
                <a:solidFill>
                  <a:schemeClr val="tx1"/>
                </a:solidFill>
              </a:rPr>
              <a:t> 350 g.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BAB762-9690-B785-E9F4-B0A91C1828E3}"/>
              </a:ext>
            </a:extLst>
          </p:cNvPr>
          <p:cNvSpPr txBox="1"/>
          <p:nvPr/>
        </p:nvSpPr>
        <p:spPr>
          <a:xfrm>
            <a:off x="7122297" y="2387582"/>
            <a:ext cx="1550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endParaRPr lang="en-U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763F86-AF0E-CCF2-0D2C-45F2C750BB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21177" y="3742428"/>
            <a:ext cx="4521078" cy="199802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2F24AD7-4726-8E14-35A1-FAFC26B3D2A8}"/>
              </a:ext>
            </a:extLst>
          </p:cNvPr>
          <p:cNvSpPr txBox="1"/>
          <p:nvPr/>
        </p:nvSpPr>
        <p:spPr>
          <a:xfrm>
            <a:off x="5220370" y="5677241"/>
            <a:ext cx="380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100 g</a:t>
            </a: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C86A25DB-5486-5AE1-5E07-F29C5087FA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77" y="4707402"/>
            <a:ext cx="2858631" cy="8729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F946341-79E4-672A-F8CF-6032E1ECA3A8}"/>
              </a:ext>
            </a:extLst>
          </p:cNvPr>
          <p:cNvSpPr txBox="1"/>
          <p:nvPr/>
        </p:nvSpPr>
        <p:spPr>
          <a:xfrm>
            <a:off x="2931640" y="3934519"/>
            <a:ext cx="1593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endParaRPr lang="en-US" sz="2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26" grpId="0"/>
      <p:bldP spid="28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474ED2-A2CD-FA2A-4299-6FBEC2451E30}"/>
              </a:ext>
            </a:extLst>
          </p:cNvPr>
          <p:cNvSpPr/>
          <p:nvPr/>
        </p:nvSpPr>
        <p:spPr>
          <a:xfrm>
            <a:off x="5417469" y="1926978"/>
            <a:ext cx="5663475" cy="19705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6CB694-7AE7-5EDE-B89D-3054EBB851D7}"/>
              </a:ext>
            </a:extLst>
          </p:cNvPr>
          <p:cNvSpPr txBox="1"/>
          <p:nvPr/>
        </p:nvSpPr>
        <p:spPr>
          <a:xfrm>
            <a:off x="5417470" y="2079379"/>
            <a:ext cx="582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0673C3-5E30-7A59-590D-1980FCB05A51}"/>
              </a:ext>
            </a:extLst>
          </p:cNvPr>
          <p:cNvSpPr txBox="1"/>
          <p:nvPr/>
        </p:nvSpPr>
        <p:spPr>
          <a:xfrm>
            <a:off x="5417470" y="2628019"/>
            <a:ext cx="582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87A0E-1428-E22C-53A4-6D30825DA862}"/>
              </a:ext>
            </a:extLst>
          </p:cNvPr>
          <p:cNvSpPr txBox="1"/>
          <p:nvPr/>
        </p:nvSpPr>
        <p:spPr>
          <a:xfrm>
            <a:off x="5412908" y="3229228"/>
            <a:ext cx="51019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kg = 1 000g, 1 000g = 1 kg</a:t>
            </a: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56BB12F1-6753-ED70-264F-9AED90012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74" y="2090526"/>
            <a:ext cx="3643919" cy="166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00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Luyện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tập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5">
            <a:extLst>
              <a:ext uri="{FF2B5EF4-FFF2-40B4-BE49-F238E27FC236}">
                <a16:creationId xmlns:a16="http://schemas.microsoft.com/office/drawing/2014/main" id="{B45A3579-1773-4E5C-8687-32B862FD8737}"/>
              </a:ext>
            </a:extLst>
          </p:cNvPr>
          <p:cNvSpPr txBox="1"/>
          <p:nvPr/>
        </p:nvSpPr>
        <p:spPr>
          <a:xfrm>
            <a:off x="1746702" y="597715"/>
            <a:ext cx="883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D0DEE0-2D8B-4AE4-92E8-DA15479B3AED}"/>
              </a:ext>
            </a:extLst>
          </p:cNvPr>
          <p:cNvSpPr/>
          <p:nvPr/>
        </p:nvSpPr>
        <p:spPr>
          <a:xfrm>
            <a:off x="1003011" y="59771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7D19587-92EB-0C92-45A0-52F660B96972}"/>
              </a:ext>
            </a:extLst>
          </p:cNvPr>
          <p:cNvGrpSpPr/>
          <p:nvPr/>
        </p:nvGrpSpPr>
        <p:grpSpPr>
          <a:xfrm>
            <a:off x="1616074" y="1535740"/>
            <a:ext cx="9303404" cy="3786520"/>
            <a:chOff x="1616074" y="1535740"/>
            <a:chExt cx="9303404" cy="37865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16468EF-6F5D-7DB5-8D9E-24BA1C2E8587}"/>
                </a:ext>
              </a:extLst>
            </p:cNvPr>
            <p:cNvGrpSpPr/>
            <p:nvPr/>
          </p:nvGrpSpPr>
          <p:grpSpPr>
            <a:xfrm>
              <a:off x="1616074" y="1535740"/>
              <a:ext cx="9303404" cy="3786520"/>
              <a:chOff x="1616074" y="1535740"/>
              <a:chExt cx="9303404" cy="378652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CB644C-6FCC-0CA2-E83E-1326271EC4FB}"/>
                  </a:ext>
                </a:extLst>
              </p:cNvPr>
              <p:cNvSpPr txBox="1"/>
              <p:nvPr/>
            </p:nvSpPr>
            <p:spPr>
              <a:xfrm>
                <a:off x="1616074" y="1535741"/>
                <a:ext cx="389178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 kg =            g</a:t>
                </a:r>
              </a:p>
              <a:p>
                <a:r>
                  <a:rPr lang="en-US" sz="4800" b="1" dirty="0"/>
                  <a:t>3 kg =            g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EC332D-FF83-8E15-7D1C-2126EBB3819D}"/>
                  </a:ext>
                </a:extLst>
              </p:cNvPr>
              <p:cNvSpPr txBox="1"/>
              <p:nvPr/>
            </p:nvSpPr>
            <p:spPr>
              <a:xfrm>
                <a:off x="7027690" y="1535740"/>
                <a:ext cx="389178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7 kg =            g</a:t>
                </a:r>
              </a:p>
              <a:p>
                <a:r>
                  <a:rPr lang="en-US" sz="4800" b="1" dirty="0"/>
                  <a:t>4 kg =            g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DB30EE1-FF80-0212-0037-56F26B9162F1}"/>
                  </a:ext>
                </a:extLst>
              </p:cNvPr>
              <p:cNvSpPr txBox="1"/>
              <p:nvPr/>
            </p:nvSpPr>
            <p:spPr>
              <a:xfrm>
                <a:off x="3957917" y="3752600"/>
                <a:ext cx="454745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/>
                  <a:t>1 000 g =          kg</a:t>
                </a:r>
              </a:p>
              <a:p>
                <a:r>
                  <a:rPr lang="en-US" sz="4800" b="1" dirty="0"/>
                  <a:t>2 000 g =          kg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F9E93C-BC8B-DB26-6736-1E470E410727}"/>
                </a:ext>
              </a:extLst>
            </p:cNvPr>
            <p:cNvSpPr/>
            <p:nvPr/>
          </p:nvSpPr>
          <p:spPr>
            <a:xfrm>
              <a:off x="3439886" y="1553152"/>
              <a:ext cx="1233714" cy="612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B235E73-AEB1-90AD-232D-71E6F790944E}"/>
                </a:ext>
              </a:extLst>
            </p:cNvPr>
            <p:cNvSpPr/>
            <p:nvPr/>
          </p:nvSpPr>
          <p:spPr>
            <a:xfrm>
              <a:off x="3439886" y="2352108"/>
              <a:ext cx="1233714" cy="612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B22385-2F5E-27DE-8430-73ECE646BAD8}"/>
                </a:ext>
              </a:extLst>
            </p:cNvPr>
            <p:cNvSpPr/>
            <p:nvPr/>
          </p:nvSpPr>
          <p:spPr>
            <a:xfrm>
              <a:off x="8701314" y="1535740"/>
              <a:ext cx="1233714" cy="612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73F8723-2E36-78A8-68AD-2D8CF1D2176F}"/>
                </a:ext>
              </a:extLst>
            </p:cNvPr>
            <p:cNvSpPr/>
            <p:nvPr/>
          </p:nvSpPr>
          <p:spPr>
            <a:xfrm>
              <a:off x="8701314" y="2334696"/>
              <a:ext cx="1233714" cy="612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1205F05-D81C-68AB-65C6-F2542AEFBAF4}"/>
                </a:ext>
              </a:extLst>
            </p:cNvPr>
            <p:cNvSpPr/>
            <p:nvPr/>
          </p:nvSpPr>
          <p:spPr>
            <a:xfrm>
              <a:off x="6323749" y="3780970"/>
              <a:ext cx="1233714" cy="612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B6F6A2F-BA09-EFE7-5C1D-B1BA49BD8A58}"/>
                </a:ext>
              </a:extLst>
            </p:cNvPr>
            <p:cNvSpPr/>
            <p:nvPr/>
          </p:nvSpPr>
          <p:spPr>
            <a:xfrm>
              <a:off x="6323749" y="4579926"/>
              <a:ext cx="1233714" cy="6123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C382735-10C0-5EB5-0AF4-D89BCEF87A55}"/>
              </a:ext>
            </a:extLst>
          </p:cNvPr>
          <p:cNvSpPr/>
          <p:nvPr/>
        </p:nvSpPr>
        <p:spPr>
          <a:xfrm>
            <a:off x="3439886" y="1553152"/>
            <a:ext cx="1233714" cy="6123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195570E-E919-5178-89FF-3F89239DDF9B}"/>
              </a:ext>
            </a:extLst>
          </p:cNvPr>
          <p:cNvSpPr/>
          <p:nvPr/>
        </p:nvSpPr>
        <p:spPr>
          <a:xfrm>
            <a:off x="3439886" y="2344331"/>
            <a:ext cx="1233714" cy="6123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10FB313-F2D1-C41B-C4BB-5EABEBCCE575}"/>
              </a:ext>
            </a:extLst>
          </p:cNvPr>
          <p:cNvSpPr/>
          <p:nvPr/>
        </p:nvSpPr>
        <p:spPr>
          <a:xfrm>
            <a:off x="8701314" y="1530861"/>
            <a:ext cx="1233714" cy="6123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7 000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9ED212C-DB34-5026-AF4B-504B7FE30F49}"/>
              </a:ext>
            </a:extLst>
          </p:cNvPr>
          <p:cNvSpPr/>
          <p:nvPr/>
        </p:nvSpPr>
        <p:spPr>
          <a:xfrm>
            <a:off x="8701314" y="2337594"/>
            <a:ext cx="1233714" cy="6123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4 000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538EC28-47DC-1AFB-C300-FD36BCBC3249}"/>
              </a:ext>
            </a:extLst>
          </p:cNvPr>
          <p:cNvSpPr/>
          <p:nvPr/>
        </p:nvSpPr>
        <p:spPr>
          <a:xfrm>
            <a:off x="6323749" y="3781627"/>
            <a:ext cx="1233714" cy="6123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76ADA9-8956-E389-AF84-59466F7AE27A}"/>
              </a:ext>
            </a:extLst>
          </p:cNvPr>
          <p:cNvSpPr/>
          <p:nvPr/>
        </p:nvSpPr>
        <p:spPr>
          <a:xfrm>
            <a:off x="6323749" y="4582179"/>
            <a:ext cx="1233714" cy="6123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342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5">
            <a:extLst>
              <a:ext uri="{FF2B5EF4-FFF2-40B4-BE49-F238E27FC236}">
                <a16:creationId xmlns:a16="http://schemas.microsoft.com/office/drawing/2014/main" id="{B45A3579-1773-4E5C-8687-32B862FD8737}"/>
              </a:ext>
            </a:extLst>
          </p:cNvPr>
          <p:cNvSpPr txBox="1"/>
          <p:nvPr/>
        </p:nvSpPr>
        <p:spPr>
          <a:xfrm>
            <a:off x="1573810" y="546435"/>
            <a:ext cx="842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Quan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sát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cân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rồi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lời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câu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hỏi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D0DEE0-2D8B-4AE4-92E8-DA15479B3AED}"/>
              </a:ext>
            </a:extLst>
          </p:cNvPr>
          <p:cNvSpPr/>
          <p:nvPr/>
        </p:nvSpPr>
        <p:spPr>
          <a:xfrm>
            <a:off x="960747" y="641258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#9Slide03 AmpleSoft Bold" panose="02000000000000000000" pitchFamily="2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E1F3C-C38D-B13A-5A66-5065E18EF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958" y="1080151"/>
            <a:ext cx="7014237" cy="3571404"/>
          </a:xfrm>
          <a:prstGeom prst="rect">
            <a:avLst/>
          </a:prstGeom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015C54D4-4C23-FE75-5F81-A526EA505E03}"/>
              </a:ext>
            </a:extLst>
          </p:cNvPr>
          <p:cNvSpPr txBox="1"/>
          <p:nvPr/>
        </p:nvSpPr>
        <p:spPr>
          <a:xfrm>
            <a:off x="1267278" y="4651555"/>
            <a:ext cx="84265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xoài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cân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nặng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bao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gam ?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FF3BB5A4-8D13-8C6B-2C9E-9867B934E93B}"/>
              </a:ext>
            </a:extLst>
          </p:cNvPr>
          <p:cNvSpPr txBox="1"/>
          <p:nvPr/>
        </p:nvSpPr>
        <p:spPr>
          <a:xfrm>
            <a:off x="1267278" y="5297886"/>
            <a:ext cx="84265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rau</a:t>
            </a: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cải</a:t>
            </a:r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cân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nặng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bao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gam ?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ABC85C29-8C73-C241-AB1D-E77185F6232E}"/>
              </a:ext>
            </a:extLst>
          </p:cNvPr>
          <p:cNvSpPr txBox="1"/>
          <p:nvPr/>
        </p:nvSpPr>
        <p:spPr>
          <a:xfrm>
            <a:off x="867662" y="4687920"/>
            <a:ext cx="84265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Quả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xoài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cân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nặng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400 g.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1217F2B0-3027-D581-CECF-51C87C326180}"/>
              </a:ext>
            </a:extLst>
          </p:cNvPr>
          <p:cNvSpPr txBox="1"/>
          <p:nvPr/>
        </p:nvSpPr>
        <p:spPr>
          <a:xfrm>
            <a:off x="6405335" y="4724285"/>
            <a:ext cx="5089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Bó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rau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cải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cân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nặng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450 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16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Vận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EED0CB4-1E27-532C-04D3-68BCE3156FF3}"/>
              </a:ext>
            </a:extLst>
          </p:cNvPr>
          <p:cNvGrpSpPr/>
          <p:nvPr/>
        </p:nvGrpSpPr>
        <p:grpSpPr>
          <a:xfrm>
            <a:off x="989776" y="706092"/>
            <a:ext cx="9039596" cy="3015208"/>
            <a:chOff x="989776" y="706092"/>
            <a:chExt cx="9039596" cy="3015208"/>
          </a:xfrm>
        </p:grpSpPr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397D09C2-BD86-E843-C3E2-3E80AF0F0B27}"/>
                </a:ext>
              </a:extLst>
            </p:cNvPr>
            <p:cNvSpPr txBox="1"/>
            <p:nvPr/>
          </p:nvSpPr>
          <p:spPr>
            <a:xfrm>
              <a:off x="1602839" y="706092"/>
              <a:ext cx="8426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83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73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60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46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438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518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600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83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Chọn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“kg”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hoặc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“g”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thay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cho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dấu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           :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2F3BF53-386A-E066-2972-F55410B85A56}"/>
                </a:ext>
              </a:extLst>
            </p:cNvPr>
            <p:cNvSpPr/>
            <p:nvPr/>
          </p:nvSpPr>
          <p:spPr>
            <a:xfrm>
              <a:off x="989776" y="800915"/>
              <a:ext cx="613063" cy="613063"/>
            </a:xfrm>
            <a:prstGeom prst="ellipse">
              <a:avLst/>
            </a:prstGeom>
            <a:solidFill>
              <a:srgbClr val="D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173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83" algn="l" defTabSz="914173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73" algn="l" defTabSz="914173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60" algn="l" defTabSz="914173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46" algn="l" defTabSz="914173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38" algn="l" defTabSz="914173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18" algn="l" defTabSz="914173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00" algn="l" defTabSz="914173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683" algn="l" defTabSz="914173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#9Slide03 AmpleSoft Bold" panose="02000000000000000000" pitchFamily="2" charset="0"/>
                </a:rPr>
                <a:t>3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EE6AD7A-A1BD-A9D8-13CB-C85315A9C908}"/>
                </a:ext>
              </a:extLst>
            </p:cNvPr>
            <p:cNvSpPr txBox="1"/>
            <p:nvPr/>
          </p:nvSpPr>
          <p:spPr>
            <a:xfrm>
              <a:off x="1296307" y="1877718"/>
              <a:ext cx="8426533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083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173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260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346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438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518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600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6683" algn="l" defTabSz="914173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42950" marR="0" lvl="0" indent="-7429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Gói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bông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cân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nặng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10 </a:t>
              </a:r>
            </a:p>
            <a:p>
              <a:pPr marL="742950" marR="0" lvl="0" indent="-74295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Con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gà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nhà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bạn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Tùng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cân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nặng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2 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F254F05-D197-A704-78FF-8BF6FE7EFEEA}"/>
                </a:ext>
              </a:extLst>
            </p:cNvPr>
            <p:cNvSpPr/>
            <p:nvPr/>
          </p:nvSpPr>
          <p:spPr>
            <a:xfrm>
              <a:off x="8113486" y="706092"/>
              <a:ext cx="613063" cy="6130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33C5D55-0441-62A1-0B89-4682755E7210}"/>
                </a:ext>
              </a:extLst>
            </p:cNvPr>
            <p:cNvSpPr/>
            <p:nvPr/>
          </p:nvSpPr>
          <p:spPr>
            <a:xfrm>
              <a:off x="6785429" y="2106720"/>
              <a:ext cx="613063" cy="6130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58E68A-0060-28A8-8BE6-34BDBA712254}"/>
                </a:ext>
              </a:extLst>
            </p:cNvPr>
            <p:cNvSpPr/>
            <p:nvPr/>
          </p:nvSpPr>
          <p:spPr>
            <a:xfrm>
              <a:off x="8926286" y="2984835"/>
              <a:ext cx="613063" cy="6130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4043F3-879D-381B-F077-F6E18F6F13D9}"/>
              </a:ext>
            </a:extLst>
          </p:cNvPr>
          <p:cNvSpPr/>
          <p:nvPr/>
        </p:nvSpPr>
        <p:spPr>
          <a:xfrm>
            <a:off x="6785428" y="2106719"/>
            <a:ext cx="613063" cy="613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3A49527-3888-71A7-7405-478E2D75034C}"/>
              </a:ext>
            </a:extLst>
          </p:cNvPr>
          <p:cNvSpPr/>
          <p:nvPr/>
        </p:nvSpPr>
        <p:spPr>
          <a:xfrm>
            <a:off x="8926285" y="2984835"/>
            <a:ext cx="613063" cy="613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kg</a:t>
            </a:r>
          </a:p>
        </p:txBody>
      </p:sp>
    </p:spTree>
    <p:extLst>
      <p:ext uri="{BB962C8B-B14F-4D97-AF65-F5344CB8AC3E}">
        <p14:creationId xmlns:p14="http://schemas.microsoft.com/office/powerpoint/2010/main" val="417261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Củng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cố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99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112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41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9A05B015-E73D-446C-92CD-B94FD774EBAE}"/>
              </a:ext>
            </a:extLst>
          </p:cNvPr>
          <p:cNvSpPr txBox="1"/>
          <p:nvPr/>
        </p:nvSpPr>
        <p:spPr>
          <a:xfrm>
            <a:off x="2232842" y="1184598"/>
            <a:ext cx="789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Chọn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cân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nặng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thích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hợp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A4001D-61C1-41A6-9C5A-42141642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36" y="1998186"/>
            <a:ext cx="9430685" cy="286162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F08B99-971A-4A62-9907-4ADE6B2AF043}"/>
              </a:ext>
            </a:extLst>
          </p:cNvPr>
          <p:cNvCxnSpPr/>
          <p:nvPr/>
        </p:nvCxnSpPr>
        <p:spPr>
          <a:xfrm>
            <a:off x="2744651" y="4062829"/>
            <a:ext cx="2153920" cy="182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E66C90-36B0-4A4C-ACAA-B2AEFB71E542}"/>
              </a:ext>
            </a:extLst>
          </p:cNvPr>
          <p:cNvCxnSpPr>
            <a:cxnSpLocks/>
          </p:cNvCxnSpPr>
          <p:nvPr/>
        </p:nvCxnSpPr>
        <p:spPr>
          <a:xfrm flipH="1">
            <a:off x="3516811" y="4083149"/>
            <a:ext cx="1503680" cy="244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28401D5-E364-4E07-A486-C2CD1F7BF4E5}"/>
              </a:ext>
            </a:extLst>
          </p:cNvPr>
          <p:cNvCxnSpPr>
            <a:cxnSpLocks/>
          </p:cNvCxnSpPr>
          <p:nvPr/>
        </p:nvCxnSpPr>
        <p:spPr>
          <a:xfrm>
            <a:off x="7086418" y="4062829"/>
            <a:ext cx="2455273" cy="244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8FD2E7-4723-469A-8876-9CBFD76A5BC5}"/>
              </a:ext>
            </a:extLst>
          </p:cNvPr>
          <p:cNvCxnSpPr>
            <a:cxnSpLocks/>
          </p:cNvCxnSpPr>
          <p:nvPr/>
        </p:nvCxnSpPr>
        <p:spPr>
          <a:xfrm flipH="1">
            <a:off x="8314054" y="4031860"/>
            <a:ext cx="1034709" cy="3067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2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9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013590"/>
            <a:ext cx="914400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Chúc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các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em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/>
            </a:r>
            <a:b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học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tốt</a:t>
            </a:r>
            <a:endParaRPr lang="en-US" sz="9000" dirty="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C49A4-A654-4CB5-8EE2-E22410950F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64" y="1183490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1AB4DB-BD74-6C91-5996-D521C54386E5}"/>
              </a:ext>
            </a:extLst>
          </p:cNvPr>
          <p:cNvSpPr/>
          <p:nvPr/>
        </p:nvSpPr>
        <p:spPr>
          <a:xfrm>
            <a:off x="3448480" y="2379507"/>
            <a:ext cx="52950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663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548979" y="517454"/>
            <a:ext cx="98374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SVNClementine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Clementine" panose="020F0502020204030203" pitchFamily="34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9" y="0"/>
            <a:ext cx="12260987" cy="68580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274666" y="2826086"/>
            <a:ext cx="3581388" cy="3561237"/>
            <a:chOff x="4475181" y="3174988"/>
            <a:chExt cx="3241638" cy="3241638"/>
          </a:xfrm>
        </p:grpSpPr>
        <p:sp>
          <p:nvSpPr>
            <p:cNvPr id="37" name="Oval 36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1771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619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820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6147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1" cstate="print"/>
          <a:srcRect t="17199" b="17907"/>
          <a:stretch/>
        </p:blipFill>
        <p:spPr>
          <a:xfrm>
            <a:off x="3761459" y="4460165"/>
            <a:ext cx="893675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14761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22425" y="711750"/>
            <a:ext cx="11168599" cy="12670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C. 350 mm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B. 350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350 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360 dm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4717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63778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817946" y="931010"/>
            <a:ext cx="1107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250mm + 100mm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4093" y="448464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370 mm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B. 370 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370 cm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36930" y="45864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Nunito Black" panose="00000A00000000000000" pitchFamily="2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370 dm</a:t>
            </a: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7434" y="4303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7376" y="39277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994" y="32123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975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</a:rPr>
              <a:t>520mm - 150mm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927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C. 38 mm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B. 38 dm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38 m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38 cm</a:t>
            </a: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622425" y="908757"/>
            <a:ext cx="1058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35mm + 3mm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62D9AD2-489C-D0B3-A85C-0221F67C8636}"/>
              </a:ext>
            </a:extLst>
          </p:cNvPr>
          <p:cNvSpPr/>
          <p:nvPr/>
        </p:nvSpPr>
        <p:spPr>
          <a:xfrm>
            <a:off x="1877167" y="143361"/>
            <a:ext cx="8892749" cy="263877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2EB206-FF92-3ABE-5050-02A5620FA0FB}"/>
              </a:ext>
            </a:extLst>
          </p:cNvPr>
          <p:cNvSpPr txBox="1"/>
          <p:nvPr/>
        </p:nvSpPr>
        <p:spPr>
          <a:xfrm>
            <a:off x="1548979" y="621366"/>
            <a:ext cx="98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No quá đi thôi!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Glute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75B430-8BC9-4BB0-989F-FA6AA922D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152" y="1061826"/>
            <a:ext cx="2028544" cy="7548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8FBFB5C-10D9-BC4C-3407-A4FFD60410D8}"/>
              </a:ext>
            </a:extLst>
          </p:cNvPr>
          <p:cNvSpPr/>
          <p:nvPr/>
        </p:nvSpPr>
        <p:spPr>
          <a:xfrm>
            <a:off x="4593651" y="1859340"/>
            <a:ext cx="27895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GAM</a:t>
            </a:r>
          </a:p>
        </p:txBody>
      </p:sp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349</Words>
  <Application>Microsoft Office PowerPoint</Application>
  <PresentationFormat>Widescreen</PresentationFormat>
  <Paragraphs>98</Paragraphs>
  <Slides>23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#9Slide03 AmpleSoft Bold</vt:lpstr>
      <vt:lpstr>#9Slide05 SVNClementine</vt:lpstr>
      <vt:lpstr>Arial</vt:lpstr>
      <vt:lpstr>Calibri</vt:lpstr>
      <vt:lpstr>Calibri Light</vt:lpstr>
      <vt:lpstr>等线</vt:lpstr>
      <vt:lpstr>Fujiyama</vt:lpstr>
      <vt:lpstr>Gluten</vt:lpstr>
      <vt:lpstr>Nunito Black</vt:lpstr>
      <vt:lpstr>Tahoma</vt:lpstr>
      <vt:lpstr>UTM Davida</vt:lpstr>
      <vt:lpstr>UTM HelvetIns</vt:lpstr>
      <vt:lpstr>Verdana</vt:lpstr>
      <vt:lpstr>仓耳今楷05-6763 W05</vt:lpstr>
      <vt:lpstr>字魂70号-灵悦黑体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2023-02-19T16:48:57Z</dcterms:created>
  <dcterms:modified xsi:type="dcterms:W3CDTF">2023-07-21T06:29:18Z</dcterms:modified>
</cp:coreProperties>
</file>