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652" r:id="rId2"/>
    <p:sldId id="2653" r:id="rId3"/>
    <p:sldId id="301" r:id="rId4"/>
    <p:sldId id="261" r:id="rId5"/>
    <p:sldId id="302" r:id="rId6"/>
    <p:sldId id="299" r:id="rId7"/>
    <p:sldId id="264" r:id="rId8"/>
    <p:sldId id="265" r:id="rId9"/>
    <p:sldId id="303" r:id="rId10"/>
    <p:sldId id="304" r:id="rId11"/>
    <p:sldId id="2649" r:id="rId12"/>
    <p:sldId id="2654" r:id="rId13"/>
    <p:sldId id="306" r:id="rId14"/>
    <p:sldId id="2651" r:id="rId15"/>
    <p:sldId id="305" r:id="rId16"/>
    <p:sldId id="2655" r:id="rId17"/>
    <p:sldId id="310" r:id="rId18"/>
    <p:sldId id="307" r:id="rId19"/>
    <p:sldId id="2656" r:id="rId20"/>
    <p:sldId id="2657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8B"/>
    <a:srgbClr val="FFF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3D1BA-9D37-44C7-9E5E-41DE75C56A51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AE294-1DA3-48F3-840C-AA05CE291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7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4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0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6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6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3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3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6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9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2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5CAAD-D19D-4EE7-B5C7-54530525D7C4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8C8B5-A4E5-4F5C-9F10-92C353EA6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6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2.gif"/><Relationship Id="rId18" Type="http://schemas.openxmlformats.org/officeDocument/2006/relationships/image" Target="../media/image25.png"/><Relationship Id="rId3" Type="http://schemas.openxmlformats.org/officeDocument/2006/relationships/audio" Target="../media/audio2.wav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image" Target="../media/image14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slide" Target="slide7.xml"/><Relationship Id="rId10" Type="http://schemas.openxmlformats.org/officeDocument/2006/relationships/image" Target="../media/image20.gif"/><Relationship Id="rId19" Type="http://schemas.openxmlformats.org/officeDocument/2006/relationships/slide" Target="slide6.xml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MI-LI-LÍT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>
                <a:solidFill>
                  <a:prstClr val="black"/>
                </a:solidFill>
                <a:latin typeface="Calibri" panose="020F0502020204030204"/>
              </a:rPr>
              <a:t>31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21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C91B392-F1B4-4432-B772-0D896722DFEC}"/>
              </a:ext>
            </a:extLst>
          </p:cNvPr>
          <p:cNvSpPr/>
          <p:nvPr/>
        </p:nvSpPr>
        <p:spPr>
          <a:xfrm>
            <a:off x="2631598" y="4451622"/>
            <a:ext cx="6852863" cy="2217515"/>
          </a:xfrm>
          <a:prstGeom prst="roundRect">
            <a:avLst/>
          </a:prstGeom>
          <a:solidFill>
            <a:srgbClr val="FFFF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9FB442-254F-4756-B5BE-18C0C053FD17}"/>
              </a:ext>
            </a:extLst>
          </p:cNvPr>
          <p:cNvSpPr txBox="1"/>
          <p:nvPr/>
        </p:nvSpPr>
        <p:spPr>
          <a:xfrm>
            <a:off x="3011742" y="4461898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D7097-862D-49AB-8153-ED9A7E14A3B7}"/>
              </a:ext>
            </a:extLst>
          </p:cNvPr>
          <p:cNvSpPr txBox="1"/>
          <p:nvPr/>
        </p:nvSpPr>
        <p:spPr>
          <a:xfrm>
            <a:off x="3001468" y="4944783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5C3EBB-7A7B-4714-9D9C-6C086FAFD096}"/>
              </a:ext>
            </a:extLst>
          </p:cNvPr>
          <p:cNvSpPr txBox="1"/>
          <p:nvPr/>
        </p:nvSpPr>
        <p:spPr>
          <a:xfrm>
            <a:off x="3073387" y="5499588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85F7C-C874-4AB1-29CE-FE1AFC13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89" y="1358412"/>
            <a:ext cx="3096042" cy="27052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725CB8-8C8B-CB20-ABC7-F87A0425D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524" y="609526"/>
            <a:ext cx="3096042" cy="34270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3370A0-0A94-ADE2-4102-F467958EA8DB}"/>
              </a:ext>
            </a:extLst>
          </p:cNvPr>
          <p:cNvSpPr txBox="1"/>
          <p:nvPr/>
        </p:nvSpPr>
        <p:spPr>
          <a:xfrm>
            <a:off x="3073387" y="6084363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16" name="Picture 15" descr="Pencil Drawing Cartoon, pencil, pencil, fictional Character, pencil Vector  png | PNGWing">
            <a:extLst>
              <a:ext uri="{FF2B5EF4-FFF2-40B4-BE49-F238E27FC236}">
                <a16:creationId xmlns:a16="http://schemas.microsoft.com/office/drawing/2014/main" id="{C8AB36EA-F7B1-CBCE-41E7-96B557DB2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26" b="86176" l="60870" r="86522">
                        <a14:foregroundMark x1="67500" y1="25494" x2="67500" y2="25494"/>
                        <a14:foregroundMark x1="78696" y1="34470" x2="78696" y2="34470"/>
                        <a14:foregroundMark x1="60978" y1="77020" x2="60978" y2="77020"/>
                        <a14:foregroundMark x1="61848" y1="83842" x2="61848" y2="83842"/>
                        <a14:foregroundMark x1="67609" y1="65889" x2="67609" y2="65889"/>
                        <a14:foregroundMark x1="86522" y1="38959" x2="86522" y2="38959"/>
                        <a14:foregroundMark x1="65870" y1="24417" x2="65870" y2="24417"/>
                        <a14:foregroundMark x1="71630" y1="40934" x2="71630" y2="40934"/>
                        <a14:foregroundMark x1="71304" y1="38959" x2="71304" y2="38959"/>
                        <a14:foregroundMark x1="75109" y1="44345" x2="75109" y2="44345"/>
                        <a14:foregroundMark x1="74239" y1="43088" x2="74239" y2="43088"/>
                        <a14:foregroundMark x1="68478" y1="48294" x2="68478" y2="48294"/>
                        <a14:foregroundMark x1="61848" y1="86176" x2="61848" y2="86176"/>
                        <a14:foregroundMark x1="79783" y1="30341" x2="79783" y2="30341"/>
                        <a14:foregroundMark x1="79022" y1="30521" x2="79022" y2="30521"/>
                        <a14:foregroundMark x1="69674" y1="39138" x2="69674" y2="39138"/>
                        <a14:foregroundMark x1="73478" y1="43806" x2="73478" y2="43806"/>
                        <a14:foregroundMark x1="66957" y1="52244" x2="66957" y2="52244"/>
                        <a14:backgroundMark x1="59565" y1="79533" x2="59565" y2="79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66" t="13218" r="10339" b="9358"/>
          <a:stretch/>
        </p:blipFill>
        <p:spPr bwMode="auto">
          <a:xfrm rot="20280434">
            <a:off x="4265206" y="2095419"/>
            <a:ext cx="1446206" cy="21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E5372C-CB86-6D0D-1BE7-FB8C4ADA153C}"/>
              </a:ext>
            </a:extLst>
          </p:cNvPr>
          <p:cNvSpPr txBox="1"/>
          <p:nvPr/>
        </p:nvSpPr>
        <p:spPr>
          <a:xfrm>
            <a:off x="940895" y="811705"/>
            <a:ext cx="451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tiêm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87644-5CA4-C86B-AB0D-005F7F4647A2}"/>
              </a:ext>
            </a:extLst>
          </p:cNvPr>
          <p:cNvSpPr txBox="1"/>
          <p:nvPr/>
        </p:nvSpPr>
        <p:spPr>
          <a:xfrm>
            <a:off x="6561765" y="203386"/>
            <a:ext cx="5361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 l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hay 1000 ml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93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22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1029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CE0ED-C91F-F745-48C2-7A91E0C84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11" y="1090692"/>
            <a:ext cx="6391836" cy="5175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7DCC8B-5739-0DF6-56DF-14395C2C7698}"/>
              </a:ext>
            </a:extLst>
          </p:cNvPr>
          <p:cNvSpPr txBox="1"/>
          <p:nvPr/>
        </p:nvSpPr>
        <p:spPr>
          <a:xfrm>
            <a:off x="6284260" y="2420471"/>
            <a:ext cx="1075765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7E2900-2AF2-003C-B4AA-D1870EF44B19}"/>
              </a:ext>
            </a:extLst>
          </p:cNvPr>
          <p:cNvSpPr txBox="1"/>
          <p:nvPr/>
        </p:nvSpPr>
        <p:spPr>
          <a:xfrm>
            <a:off x="6284259" y="3391090"/>
            <a:ext cx="1075765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D5DF92-CAA9-2F39-50FE-265573F926B7}"/>
              </a:ext>
            </a:extLst>
          </p:cNvPr>
          <p:cNvSpPr txBox="1"/>
          <p:nvPr/>
        </p:nvSpPr>
        <p:spPr>
          <a:xfrm>
            <a:off x="3953436" y="4439961"/>
            <a:ext cx="385482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C4D1-C54F-70E2-F7BA-343075113885}"/>
              </a:ext>
            </a:extLst>
          </p:cNvPr>
          <p:cNvSpPr txBox="1"/>
          <p:nvPr/>
        </p:nvSpPr>
        <p:spPr>
          <a:xfrm>
            <a:off x="6284258" y="5426079"/>
            <a:ext cx="1075765" cy="523220"/>
          </a:xfrm>
          <a:prstGeom prst="rect">
            <a:avLst/>
          </a:prstGeom>
          <a:solidFill>
            <a:srgbClr val="F8F8F8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180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&lt;,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&gt;,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956B0-DCEC-E617-A7C9-D8D83BA3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13" y="1365409"/>
            <a:ext cx="8549641" cy="395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CCBFC1-FF33-EB48-800A-407DD8747218}"/>
              </a:ext>
            </a:extLst>
          </p:cNvPr>
          <p:cNvSpPr txBox="1"/>
          <p:nvPr/>
        </p:nvSpPr>
        <p:spPr>
          <a:xfrm>
            <a:off x="4226007" y="3005404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1 000 ml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9645E1-D834-EE94-66B7-6EFF4B4DFD8D}"/>
              </a:ext>
            </a:extLst>
          </p:cNvPr>
          <p:cNvSpPr/>
          <p:nvPr/>
        </p:nvSpPr>
        <p:spPr>
          <a:xfrm>
            <a:off x="5321450" y="2547766"/>
            <a:ext cx="532505" cy="53250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F5C0C-E07A-60C3-B207-3165705789D4}"/>
              </a:ext>
            </a:extLst>
          </p:cNvPr>
          <p:cNvSpPr txBox="1"/>
          <p:nvPr/>
        </p:nvSpPr>
        <p:spPr>
          <a:xfrm>
            <a:off x="4226007" y="3819506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5 000 ml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C73FAE-1DFF-23C3-A1DB-C4CE87A8835B}"/>
              </a:ext>
            </a:extLst>
          </p:cNvPr>
          <p:cNvSpPr/>
          <p:nvPr/>
        </p:nvSpPr>
        <p:spPr>
          <a:xfrm>
            <a:off x="5330415" y="3406376"/>
            <a:ext cx="532504" cy="5325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410FC0-EDE9-B1B2-154C-A2FB3699B187}"/>
              </a:ext>
            </a:extLst>
          </p:cNvPr>
          <p:cNvSpPr txBox="1"/>
          <p:nvPr/>
        </p:nvSpPr>
        <p:spPr>
          <a:xfrm>
            <a:off x="5330415" y="4668053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2 000 ml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D00A74-4947-A994-F962-EC4DD6BF1702}"/>
              </a:ext>
            </a:extLst>
          </p:cNvPr>
          <p:cNvSpPr/>
          <p:nvPr/>
        </p:nvSpPr>
        <p:spPr>
          <a:xfrm>
            <a:off x="8132090" y="4258023"/>
            <a:ext cx="532504" cy="53250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972FB-19E5-9C20-472B-622459C910A6}"/>
              </a:ext>
            </a:extLst>
          </p:cNvPr>
          <p:cNvSpPr txBox="1"/>
          <p:nvPr/>
        </p:nvSpPr>
        <p:spPr>
          <a:xfrm>
            <a:off x="8597316" y="4710754"/>
            <a:ext cx="188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2 000 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5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7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0FB12-B5E4-4FB0-985B-7A44EC4C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879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B3538-5A9B-F872-A412-4102E505789F}"/>
              </a:ext>
            </a:extLst>
          </p:cNvPr>
          <p:cNvSpPr txBox="1"/>
          <p:nvPr/>
        </p:nvSpPr>
        <p:spPr>
          <a:xfrm>
            <a:off x="1463040" y="568960"/>
            <a:ext cx="879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ml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6AD5E-F3B3-D7EB-9D4D-64FD5738D839}"/>
              </a:ext>
            </a:extLst>
          </p:cNvPr>
          <p:cNvSpPr txBox="1"/>
          <p:nvPr/>
        </p:nvSpPr>
        <p:spPr>
          <a:xfrm>
            <a:off x="1463038" y="568958"/>
            <a:ext cx="8792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25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ml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342AB-C8A5-6B72-6ABF-516F2BFE7C57}"/>
              </a:ext>
            </a:extLst>
          </p:cNvPr>
          <p:cNvSpPr txBox="1"/>
          <p:nvPr/>
        </p:nvSpPr>
        <p:spPr>
          <a:xfrm>
            <a:off x="1425988" y="2521617"/>
            <a:ext cx="191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800" b="1" noProof="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thuốc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7">
            <a:extLst>
              <a:ext uri="{FF2B5EF4-FFF2-40B4-BE49-F238E27FC236}">
                <a16:creationId xmlns:a16="http://schemas.microsoft.com/office/drawing/2014/main" id="{93A02F1D-5DB3-242C-EE1D-19E5D1A1040C}"/>
              </a:ext>
            </a:extLst>
          </p:cNvPr>
          <p:cNvSpPr>
            <a:spLocks/>
          </p:cNvSpPr>
          <p:nvPr/>
        </p:nvSpPr>
        <p:spPr bwMode="auto">
          <a:xfrm rot="16200000">
            <a:off x="5429672" y="289378"/>
            <a:ext cx="421820" cy="4536231"/>
          </a:xfrm>
          <a:prstGeom prst="rightBrace">
            <a:avLst>
              <a:gd name="adj1" fmla="val 33333"/>
              <a:gd name="adj2" fmla="val 49995"/>
            </a:avLst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altLang="en-US" sz="198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FB512-9475-6FA4-45BD-C5508980BA23}"/>
              </a:ext>
            </a:extLst>
          </p:cNvPr>
          <p:cNvSpPr txBox="1"/>
          <p:nvPr/>
        </p:nvSpPr>
        <p:spPr>
          <a:xfrm>
            <a:off x="5132188" y="1919231"/>
            <a:ext cx="125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693F11EF-BBC4-A9EA-80E6-3D885B2BC9A6}"/>
              </a:ext>
            </a:extLst>
          </p:cNvPr>
          <p:cNvGrpSpPr>
            <a:grpSpLocks/>
          </p:cNvGrpSpPr>
          <p:nvPr/>
        </p:nvGrpSpPr>
        <p:grpSpPr bwMode="auto">
          <a:xfrm>
            <a:off x="3341774" y="2733027"/>
            <a:ext cx="4600943" cy="298397"/>
            <a:chOff x="1200" y="2928"/>
            <a:chExt cx="672" cy="96"/>
          </a:xfrm>
        </p:grpSpPr>
        <p:sp>
          <p:nvSpPr>
            <p:cNvPr id="12" name="Line 41">
              <a:extLst>
                <a:ext uri="{FF2B5EF4-FFF2-40B4-BE49-F238E27FC236}">
                  <a16:creationId xmlns:a16="http://schemas.microsoft.com/office/drawing/2014/main" id="{29383F2D-AC60-D118-77A8-60D967F7C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BD4FBF52-7256-1264-4014-A804650167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id="{9B9A8660-BCEB-932C-A40F-288AE28FF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 sz="1984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15" name="AutoShape 27">
            <a:extLst>
              <a:ext uri="{FF2B5EF4-FFF2-40B4-BE49-F238E27FC236}">
                <a16:creationId xmlns:a16="http://schemas.microsoft.com/office/drawing/2014/main" id="{6E8B1D2B-2FE9-E7FF-3DFC-E1C49A80E838}"/>
              </a:ext>
            </a:extLst>
          </p:cNvPr>
          <p:cNvSpPr>
            <a:spLocks/>
          </p:cNvSpPr>
          <p:nvPr/>
        </p:nvSpPr>
        <p:spPr bwMode="auto">
          <a:xfrm rot="5400000">
            <a:off x="4162633" y="2233153"/>
            <a:ext cx="215174" cy="1723936"/>
          </a:xfrm>
          <a:prstGeom prst="rightBrace">
            <a:avLst>
              <a:gd name="adj1" fmla="val 33333"/>
              <a:gd name="adj2" fmla="val 47350"/>
            </a:avLst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E96135-7687-A409-EC3C-3A5FC12219E2}"/>
              </a:ext>
            </a:extLst>
          </p:cNvPr>
          <p:cNvSpPr txBox="1"/>
          <p:nvPr/>
        </p:nvSpPr>
        <p:spPr>
          <a:xfrm>
            <a:off x="3457452" y="3145246"/>
            <a:ext cx="213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 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B6A762-1973-F0A6-C008-0BB833223920}"/>
              </a:ext>
            </a:extLst>
          </p:cNvPr>
          <p:cNvSpPr txBox="1"/>
          <p:nvPr/>
        </p:nvSpPr>
        <p:spPr>
          <a:xfrm>
            <a:off x="1463037" y="1779831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Tóm</a:t>
            </a:r>
            <a:r>
              <a:rPr lang="en-US" sz="3200" b="1" u="sng" dirty="0"/>
              <a:t> </a:t>
            </a:r>
            <a:r>
              <a:rPr lang="en-US" sz="3200" b="1" u="sng" dirty="0" err="1"/>
              <a:t>tắt</a:t>
            </a:r>
            <a:r>
              <a:rPr lang="en-US" sz="3200" b="1" u="sng" dirty="0"/>
              <a:t>:</a:t>
            </a:r>
          </a:p>
        </p:txBody>
      </p:sp>
      <p:sp>
        <p:nvSpPr>
          <p:cNvPr id="18" name="Line 43">
            <a:extLst>
              <a:ext uri="{FF2B5EF4-FFF2-40B4-BE49-F238E27FC236}">
                <a16:creationId xmlns:a16="http://schemas.microsoft.com/office/drawing/2014/main" id="{8CD6BA93-84C4-1A29-F04F-587CC23A8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06" y="2733027"/>
            <a:ext cx="0" cy="29839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7943"/>
            <a:endParaRPr lang="en-US" sz="1984">
              <a:solidFill>
                <a:srgbClr val="000000"/>
              </a:solidFill>
              <a:latin typeface="等线"/>
            </a:endParaRPr>
          </a:p>
        </p:txBody>
      </p:sp>
      <p:sp>
        <p:nvSpPr>
          <p:cNvPr id="20" name="AutoShape 27">
            <a:extLst>
              <a:ext uri="{FF2B5EF4-FFF2-40B4-BE49-F238E27FC236}">
                <a16:creationId xmlns:a16="http://schemas.microsoft.com/office/drawing/2014/main" id="{AAB9A3BB-54F0-6D07-94B3-41BE3BB242D6}"/>
              </a:ext>
            </a:extLst>
          </p:cNvPr>
          <p:cNvSpPr>
            <a:spLocks/>
          </p:cNvSpPr>
          <p:nvPr/>
        </p:nvSpPr>
        <p:spPr bwMode="auto">
          <a:xfrm rot="5400000">
            <a:off x="6474905" y="1734897"/>
            <a:ext cx="237259" cy="2698363"/>
          </a:xfrm>
          <a:prstGeom prst="rightBrace">
            <a:avLst>
              <a:gd name="adj1" fmla="val 33333"/>
              <a:gd name="adj2" fmla="val 47350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984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208D4B-A0A0-ED5F-3802-29E956BBB4C0}"/>
              </a:ext>
            </a:extLst>
          </p:cNvPr>
          <p:cNvSpPr txBox="1"/>
          <p:nvPr/>
        </p:nvSpPr>
        <p:spPr>
          <a:xfrm>
            <a:off x="6306343" y="3097363"/>
            <a:ext cx="922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ml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154B4B-B786-BB90-DF35-F6DBE8709887}"/>
              </a:ext>
            </a:extLst>
          </p:cNvPr>
          <p:cNvSpPr txBox="1"/>
          <p:nvPr/>
        </p:nvSpPr>
        <p:spPr>
          <a:xfrm>
            <a:off x="4511282" y="3738142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7AD0F6-53BD-4C26-34C2-909C62816A0E}"/>
              </a:ext>
            </a:extLst>
          </p:cNvPr>
          <p:cNvSpPr txBox="1"/>
          <p:nvPr/>
        </p:nvSpPr>
        <p:spPr>
          <a:xfrm>
            <a:off x="1573449" y="4282624"/>
            <a:ext cx="764047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thuốc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25 – 10 = 15 (ml)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Đáp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: 15 ml </a:t>
            </a:r>
            <a:r>
              <a:rPr lang="en-US" sz="3200" b="1" dirty="0" err="1">
                <a:solidFill>
                  <a:srgbClr val="002060"/>
                </a:solidFill>
              </a:rPr>
              <a:t>thuốc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  <p:bldP spid="9" grpId="0" animBg="1"/>
      <p:bldP spid="10" grpId="0"/>
      <p:bldP spid="15" grpId="0" animBg="1"/>
      <p:bldP spid="16" grpId="0"/>
      <p:bldP spid="17" grpId="0"/>
      <p:bldP spid="18" grpId="0" animBg="1"/>
      <p:bldP spid="20" grpId="0" animBg="1"/>
      <p:bldP spid="27" grpId="0"/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115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Mi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-li-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lít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8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1902221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br>
              <a:rPr lang="en-US" sz="9000" dirty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9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7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21" y="4662239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75" y="3162408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109" y="444699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916" y="769589"/>
            <a:ext cx="1028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203" y="187326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6186" y="250583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35" y="2398806"/>
            <a:ext cx="2286000" cy="2286000"/>
          </a:xfrm>
          <a:prstGeom prst="rect">
            <a:avLst/>
          </a:prstGeom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1" action="ppaction://hlinksldjump"/>
            <a:extLst>
              <a:ext uri="{FF2B5EF4-FFF2-40B4-BE49-F238E27FC236}">
                <a16:creationId xmlns:a16="http://schemas.microsoft.com/office/drawing/2014/main" id="{E3A8014B-90F5-4E71-934E-DE2E1885BB2A}"/>
              </a:ext>
            </a:extLst>
          </p:cNvPr>
          <p:cNvSpPr/>
          <p:nvPr/>
        </p:nvSpPr>
        <p:spPr>
          <a:xfrm>
            <a:off x="10566400" y="91262"/>
            <a:ext cx="1452880" cy="453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646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nồi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ca.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D5051-5E56-4596-8FEA-2A6D93B5E3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9" y="1486357"/>
            <a:ext cx="2357374" cy="226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E5C9-689C-476B-8A81-A92B643476F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737" y="2094477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3BE065-7BD8-4F7C-85C5-59F033B7A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2BE96-72DE-4F65-8428-69F73D5703EB}"/>
              </a:ext>
            </a:extLst>
          </p:cNvPr>
          <p:cNvSpPr/>
          <p:nvPr/>
        </p:nvSpPr>
        <p:spPr>
          <a:xfrm>
            <a:off x="1099410" y="121597"/>
            <a:ext cx="10500851" cy="3749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A01601F3-0B23-4A40-AB94-D319CE3D3ABA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ly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CE62DB9F-C9E9-425A-B0BE-B11A3CE02D76}"/>
              </a:ext>
            </a:extLst>
          </p:cNvPr>
          <p:cNvSpPr/>
          <p:nvPr/>
        </p:nvSpPr>
        <p:spPr>
          <a:xfrm>
            <a:off x="6858632" y="441645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16EABA12-8C48-4EE6-9ACB-399EED9029FD}"/>
              </a:ext>
            </a:extLst>
          </p:cNvPr>
          <p:cNvSpPr/>
          <p:nvPr/>
        </p:nvSpPr>
        <p:spPr>
          <a:xfrm>
            <a:off x="1228918" y="44104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75E3135E-4D75-4A64-B8B5-99E9299D3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B4E93005-9F0E-43F7-B945-31E41EDF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608" y="44856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957BF3-1F8D-4AD8-9DC6-7A7A338C17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20" y="1646254"/>
            <a:ext cx="2478817" cy="24788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6F6998A-CCC2-4364-9653-D87C63D5E3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957" y="2001520"/>
            <a:ext cx="1781729" cy="17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945AE-BDF3-41F8-8B65-A01F674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157B36-22A0-4676-AC43-B717ED7D8A6C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CCD04DB-F92B-40A5-86B7-331B7EDBBDF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trắng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cam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A3594169-88FA-49F7-8E0D-DC8F985A5EA2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E7FD8F7B-681A-4CF9-8244-AB3CFB8BC882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A0307FB2-D13C-4B44-A4B6-228BCC28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C0877639-4D4A-4405-9CF6-F10118EA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CC22D-F30E-4301-B93F-E338B91ED7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09473C-A6EE-491C-8C88-2E89F2B596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276" y="1312866"/>
            <a:ext cx="2438611" cy="1341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C7CF09-CF7A-C858-753A-85B50C7C589D}"/>
              </a:ext>
            </a:extLst>
          </p:cNvPr>
          <p:cNvSpPr/>
          <p:nvPr/>
        </p:nvSpPr>
        <p:spPr>
          <a:xfrm>
            <a:off x="4189653" y="2654102"/>
            <a:ext cx="44502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Mi – li - </a:t>
            </a:r>
            <a:r>
              <a:rPr lang="en-US" sz="8000" b="1" cap="none" spc="0" dirty="0" err="1">
                <a:ln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lít</a:t>
            </a:r>
            <a:endParaRPr lang="en-US" sz="8000" b="1" cap="none" spc="0" dirty="0">
              <a:ln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352</Words>
  <Application>Microsoft Office PowerPoint</Application>
  <PresentationFormat>Widescreen</PresentationFormat>
  <Paragraphs>70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Fujiyama</vt:lpstr>
      <vt:lpstr>NUNITO BLACK</vt:lpstr>
      <vt:lpstr>Times New Roman</vt:lpstr>
      <vt:lpstr>UTM Davida</vt:lpstr>
      <vt:lpstr>UTM HelvetIns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a46905 Mai Minh Thế</cp:lastModifiedBy>
  <cp:revision>36</cp:revision>
  <dcterms:created xsi:type="dcterms:W3CDTF">2023-02-19T17:28:55Z</dcterms:created>
  <dcterms:modified xsi:type="dcterms:W3CDTF">2026-02-26T03:09:54Z</dcterms:modified>
</cp:coreProperties>
</file>