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27" r:id="rId3"/>
    <p:sldId id="328" r:id="rId4"/>
    <p:sldId id="305" r:id="rId5"/>
    <p:sldId id="329" r:id="rId6"/>
    <p:sldId id="288" r:id="rId7"/>
    <p:sldId id="306" r:id="rId8"/>
    <p:sldId id="311" r:id="rId9"/>
    <p:sldId id="326" r:id="rId10"/>
    <p:sldId id="330" r:id="rId11"/>
    <p:sldId id="331" r:id="rId12"/>
    <p:sldId id="332" r:id="rId13"/>
    <p:sldId id="33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>
        <p:scale>
          <a:sx n="33" d="100"/>
          <a:sy n="33" d="100"/>
        </p:scale>
        <p:origin x="1896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81763-36D2-0BA1-86C4-2F531E9EB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3AB3D-5488-4EED-23F1-2F7058981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70706-0FCB-6B60-C626-F871D956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3683A-3420-C478-CF17-890CF5A9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53070-5A0B-A677-84F6-3578431C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8AB6A34B-2D72-1F81-2097-08D42D1F51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3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E7BA-D3AE-A751-24A7-60075B80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AD82E-24C0-CE52-330C-C8534EE13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7B04E-AD9D-764D-C72B-2CA30FB3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57242-8A27-DABB-7B46-0A22D0F4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763C-097D-F0C7-2523-647E5562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E7D24-5754-A5EC-D748-B06DCE9BB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F7589-86E3-3CDD-4097-53ECEC0CF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55149-7A0B-E7E9-16A9-210555AC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55FE-10E4-1BD0-EC45-4EE7A6CC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0A319-B488-C484-5F23-18D760A0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grpSp>
        <p:nvGrpSpPr>
          <p:cNvPr id="296" name="组合 295"/>
          <p:cNvGrpSpPr/>
          <p:nvPr userDrawn="1"/>
        </p:nvGrpSpPr>
        <p:grpSpPr>
          <a:xfrm>
            <a:off x="829208" y="610871"/>
            <a:ext cx="10864952" cy="5647689"/>
            <a:chOff x="4071637" y="1979617"/>
            <a:chExt cx="4000935" cy="1323489"/>
          </a:xfrm>
        </p:grpSpPr>
        <p:sp>
          <p:nvSpPr>
            <p:cNvPr id="297" name="矩形: 圆角 296"/>
            <p:cNvSpPr/>
            <p:nvPr/>
          </p:nvSpPr>
          <p:spPr>
            <a:xfrm>
              <a:off x="4071674" y="1979617"/>
              <a:ext cx="4000898" cy="132348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8" name="矩形: 圆角 297"/>
            <p:cNvSpPr/>
            <p:nvPr/>
          </p:nvSpPr>
          <p:spPr>
            <a:xfrm>
              <a:off x="4071637" y="2009767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371475">
              <a:solidFill>
                <a:srgbClr val="B5D5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0" name="PA_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-21590" y="5063490"/>
            <a:ext cx="4765040" cy="1824990"/>
          </a:xfrm>
          <a:prstGeom prst="rect">
            <a:avLst/>
          </a:prstGeom>
        </p:spPr>
      </p:pic>
      <p:pic>
        <p:nvPicPr>
          <p:cNvPr id="301" name="PA_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684770" y="5534660"/>
            <a:ext cx="3979545" cy="1353820"/>
          </a:xfrm>
          <a:prstGeom prst="rect">
            <a:avLst/>
          </a:prstGeom>
        </p:spPr>
      </p:pic>
      <p:pic>
        <p:nvPicPr>
          <p:cNvPr id="302" name="PA_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>
            <a:fillRect/>
          </a:stretch>
        </p:blipFill>
        <p:spPr>
          <a:xfrm flipH="1">
            <a:off x="10704764" y="3364140"/>
            <a:ext cx="959641" cy="15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09289B6-8400-4EC1-9598-63B11754D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2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6ED27-CFED-4AE0-9651-0B971556E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B0A7-942A-9BC6-F1F4-CE27EA96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F49D9-6BD9-92F0-D249-6C889FBD7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3CE0-66C7-F8A9-BB90-80414F75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6F8C-83A2-9996-5682-8EE875C5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B46C6-89B6-F1B2-2B60-19A8BF89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84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7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C11C5B0-AF7D-4B7C-8056-9C9A8894800C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8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A9EE-DEC6-D542-4313-995A21DF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1B717-C74D-56C0-C596-F26780955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D912B-41EF-1773-BEE5-D8BD792D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0A408-C767-5DBA-6E48-87CCC4C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5A666-6E5D-42B0-42D0-A4C3911D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2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5AAD-CAAC-650E-242B-12C98931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5929F-8A2E-6C39-C33D-CFD97ECD2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3548E-23B4-DB28-9DB7-9F724ECF1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0C58C-4A9C-936E-E25C-782EE78E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1F649-1788-444B-F271-4FDF20DB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30056-FF60-3973-A03D-25C08643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4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77361-8897-7FA2-F7FF-6AC3CC6C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C27EF-25F7-4BC9-F8A9-E5B57086F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51AA6-795C-CF27-CA42-E2669657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3BA224-AB09-922D-26EF-C813874CB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46D65A-FF53-638E-5B4B-93908CAEB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5FDBF8-3221-EA21-9CC1-04AC9DB7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6C18FA-094A-E15F-742C-72D06DBF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692F0C-B2B5-AFF8-E4C2-6CC377C5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87ADC-4D48-B2F9-FAC9-27FB4A96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3E181-185E-259B-3759-418E6CC1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B475F-E9C0-8ECD-BED0-299DEA19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0954D4-8E71-65DB-7171-E78E6B086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653"/>
            <a:ext cx="12192000" cy="74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9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6FE3FA-3BAA-6FD1-DCBE-883DE09D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78017-7334-5D56-867A-3C2EDABE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A284E-421C-B8F2-629C-6F4C45D5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0B5E-1E9B-B598-BA62-59BCE173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E9811-DCB3-C542-741C-374B251B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C3F91-03FC-D08E-6A57-5170C4FC3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65B7-0AAE-99E0-554E-90E59E95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BD3DF-420C-A853-6CDF-2BE44061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1902A-D0C6-F75E-45CF-716C4BDE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26E1-AE18-96B0-C300-460BF6A6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318A2-DBD0-CF29-FCBC-1ED6F3E29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5E84D-3280-E478-7633-801EF7D72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5B8E8-1503-0CE5-A794-A12630E4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344CD-1C64-0B48-DD0A-7B6BF90D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CCF6C-446C-7CA6-39B6-43F0AB7B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B731CB-A984-64CA-14BE-7919B230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F9CF9-B33E-AC33-2CAF-F3AE8677E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DD651-8B57-9529-4BD5-4832371C3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6A72-1E61-4229-B982-FF8DCC04C14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C2FAC-13D2-901A-542D-E1F937D23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2085C-3FBF-B52B-D73D-0D73C9D5E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79649718-D04D-4E6A-8F91-050217B192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14287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1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0160" y="-40640"/>
            <a:ext cx="12213590" cy="6917055"/>
          </a:xfrm>
          <a:prstGeom prst="rect">
            <a:avLst/>
          </a:prstGeom>
          <a:solidFill>
            <a:srgbClr val="F3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BF9375D-D900-46E5-A0AA-CB2F1B38DD4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14287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3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5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sv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32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1408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116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59018" y="2667025"/>
            <a:ext cx="4175206" cy="761975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9B17EBB8-CCBF-65F1-919C-3057B255F0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75728" y="2667025"/>
            <a:ext cx="3141898" cy="761975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D013FA11-16C2-C6FC-0E5B-7EE5F97891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090236" y="3163733"/>
            <a:ext cx="5148864" cy="3913135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ACD2664B-C69E-B8AA-826E-75CC83F7FF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8254878" y="1480845"/>
            <a:ext cx="1956208" cy="2372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9D1948-2B10-4CCB-8E98-4A8ED7059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8369" y="1389572"/>
            <a:ext cx="495647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99375 -0.0118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87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691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>
            <a:extLst>
              <a:ext uri="{FF2B5EF4-FFF2-40B4-BE49-F238E27FC236}">
                <a16:creationId xmlns:a16="http://schemas.microsoft.com/office/drawing/2014/main" id="{FD3C2E5E-B37F-4058-96C2-609A2815B6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88983" y="4509072"/>
            <a:ext cx="2949414" cy="2643412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79E970D-81CC-477A-BB8E-7ED05748E6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27367" y="3821782"/>
            <a:ext cx="3522417" cy="315696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7FCDA2F-1FE8-D060-D43B-9E91AF65F343}"/>
              </a:ext>
            </a:extLst>
          </p:cNvPr>
          <p:cNvSpPr/>
          <p:nvPr/>
        </p:nvSpPr>
        <p:spPr>
          <a:xfrm>
            <a:off x="342293" y="140064"/>
            <a:ext cx="11507414" cy="6272980"/>
          </a:xfrm>
          <a:prstGeom prst="round2Diag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546BFE56-40EE-694E-A4CC-323D4E6DF3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1006" y="4700949"/>
            <a:ext cx="1878235" cy="2277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23A292-8F2F-DEAC-96E4-E7957C821154}"/>
              </a:ext>
            </a:extLst>
          </p:cNvPr>
          <p:cNvSpPr txBox="1"/>
          <p:nvPr/>
        </p:nvSpPr>
        <p:spPr>
          <a:xfrm>
            <a:off x="1403554" y="386643"/>
            <a:ext cx="11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2069C84E-6C08-1AB2-971D-74FCEFA2C039}"/>
              </a:ext>
            </a:extLst>
          </p:cNvPr>
          <p:cNvSpPr/>
          <p:nvPr/>
        </p:nvSpPr>
        <p:spPr>
          <a:xfrm>
            <a:off x="1268924" y="943738"/>
            <a:ext cx="10123174" cy="2411250"/>
          </a:xfrm>
          <a:prstGeom prst="round2Diag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7">
            <a:extLst>
              <a:ext uri="{FF2B5EF4-FFF2-40B4-BE49-F238E27FC236}">
                <a16:creationId xmlns:a16="http://schemas.microsoft.com/office/drawing/2014/main" id="{45586738-7F15-3D01-59E2-7D62D57D02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034723" y="3609582"/>
            <a:ext cx="1297858" cy="33101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9C0DF8-752A-0086-A072-7DE13C11D1E1}"/>
              </a:ext>
            </a:extLst>
          </p:cNvPr>
          <p:cNvSpPr txBox="1"/>
          <p:nvPr/>
        </p:nvSpPr>
        <p:spPr>
          <a:xfrm>
            <a:off x="608449" y="3683686"/>
            <a:ext cx="5895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B0F0"/>
                </a:solidFill>
              </a:rPr>
              <a:t>340 ml + 478 ml =</a:t>
            </a:r>
          </a:p>
          <a:p>
            <a:pPr lvl="0"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921 ml – 317 ml =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18AE73-A2D5-F42F-5219-41194270F1C5}"/>
              </a:ext>
            </a:extLst>
          </p:cNvPr>
          <p:cNvGrpSpPr/>
          <p:nvPr/>
        </p:nvGrpSpPr>
        <p:grpSpPr>
          <a:xfrm>
            <a:off x="835873" y="355866"/>
            <a:ext cx="622392" cy="646331"/>
            <a:chOff x="2697431" y="1071030"/>
            <a:chExt cx="622392" cy="64633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AA668B-3B8F-14B6-3FC6-1CF2B0B0B317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50E9F8-FCDB-AFBE-3FF0-31FD867ED091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2CC88A2-5901-9A27-F789-B40077AE5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470" y="917073"/>
            <a:ext cx="9799253" cy="2380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BC7E58-D5AB-BF7D-7822-3FA262D5409A}"/>
              </a:ext>
            </a:extLst>
          </p:cNvPr>
          <p:cNvSpPr txBox="1"/>
          <p:nvPr/>
        </p:nvSpPr>
        <p:spPr>
          <a:xfrm>
            <a:off x="6470426" y="3637690"/>
            <a:ext cx="4060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B0F0"/>
                </a:solidFill>
              </a:rPr>
              <a:t>238 ml x 2 =</a:t>
            </a:r>
          </a:p>
          <a:p>
            <a:pPr lvl="0" algn="ctr"/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786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 ml : 3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B4B34-8190-78DD-28EF-55C293284754}"/>
              </a:ext>
            </a:extLst>
          </p:cNvPr>
          <p:cNvSpPr txBox="1"/>
          <p:nvPr/>
        </p:nvSpPr>
        <p:spPr>
          <a:xfrm>
            <a:off x="5279764" y="4197371"/>
            <a:ext cx="1632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604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DA3C6F-7274-4C77-3479-2C48424F7A03}"/>
              </a:ext>
            </a:extLst>
          </p:cNvPr>
          <p:cNvSpPr txBox="1"/>
          <p:nvPr/>
        </p:nvSpPr>
        <p:spPr>
          <a:xfrm>
            <a:off x="5235395" y="3656333"/>
            <a:ext cx="1632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818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7235F-C923-7258-20B9-FFB4A9ABB394}"/>
              </a:ext>
            </a:extLst>
          </p:cNvPr>
          <p:cNvSpPr txBox="1"/>
          <p:nvPr/>
        </p:nvSpPr>
        <p:spPr>
          <a:xfrm>
            <a:off x="9565621" y="4191688"/>
            <a:ext cx="1632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262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8ED71F-1221-8684-7778-7665D01C45E0}"/>
              </a:ext>
            </a:extLst>
          </p:cNvPr>
          <p:cNvSpPr txBox="1"/>
          <p:nvPr/>
        </p:nvSpPr>
        <p:spPr>
          <a:xfrm>
            <a:off x="9590809" y="3669357"/>
            <a:ext cx="1632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476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0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2" grpId="0"/>
      <p:bldP spid="13" grpId="0"/>
      <p:bldP spid="14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>
            <a:extLst>
              <a:ext uri="{FF2B5EF4-FFF2-40B4-BE49-F238E27FC236}">
                <a16:creationId xmlns:a16="http://schemas.microsoft.com/office/drawing/2014/main" id="{FD3C2E5E-B37F-4058-96C2-609A2815B6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88983" y="4495004"/>
            <a:ext cx="2949414" cy="2643412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79E970D-81CC-477A-BB8E-7ED05748E6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27367" y="3807714"/>
            <a:ext cx="3522417" cy="315696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7FCDA2F-1FE8-D060-D43B-9E91AF65F343}"/>
              </a:ext>
            </a:extLst>
          </p:cNvPr>
          <p:cNvSpPr/>
          <p:nvPr/>
        </p:nvSpPr>
        <p:spPr>
          <a:xfrm>
            <a:off x="447367" y="4489"/>
            <a:ext cx="11297265" cy="6272980"/>
          </a:xfrm>
          <a:prstGeom prst="round2Diag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EE25F69-70D3-43B5-B17F-2736B6844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21" y="3908469"/>
            <a:ext cx="1771889" cy="29554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842BC2-10C8-475E-85D9-63B3274310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79" y="3809436"/>
            <a:ext cx="1721763" cy="2805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4E6C2-71B7-B8BC-A4B7-4109F82C7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800" y="127865"/>
            <a:ext cx="4351469" cy="50842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A6E461-7FA0-C189-5551-805B07DD3188}"/>
              </a:ext>
            </a:extLst>
          </p:cNvPr>
          <p:cNvGrpSpPr/>
          <p:nvPr/>
        </p:nvGrpSpPr>
        <p:grpSpPr>
          <a:xfrm>
            <a:off x="835873" y="341798"/>
            <a:ext cx="622392" cy="646331"/>
            <a:chOff x="2697431" y="1071030"/>
            <a:chExt cx="622392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0EA012-9292-7027-EC45-C0DF3A79EB67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AA671B-68C4-843B-C72A-7D8D0BC2219F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4D2C7C1-929A-B5D0-4D21-7C65CB7D1BAB}"/>
              </a:ext>
            </a:extLst>
          </p:cNvPr>
          <p:cNvSpPr txBox="1"/>
          <p:nvPr/>
        </p:nvSpPr>
        <p:spPr>
          <a:xfrm>
            <a:off x="1135482" y="382295"/>
            <a:ext cx="1632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7E598B-561A-FFD9-F7F7-B7F1CDCB8DC2}"/>
              </a:ext>
            </a:extLst>
          </p:cNvPr>
          <p:cNvSpPr txBox="1"/>
          <p:nvPr/>
        </p:nvSpPr>
        <p:spPr>
          <a:xfrm>
            <a:off x="-290045" y="1140354"/>
            <a:ext cx="8089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/>
              <a:t>a) </a:t>
            </a:r>
            <a:r>
              <a:rPr lang="en-US" sz="2800" b="1" dirty="0" err="1"/>
              <a:t>Lượng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đang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ca </a:t>
            </a:r>
            <a:r>
              <a:rPr lang="en-US" sz="2800" b="1" dirty="0" err="1"/>
              <a:t>là</a:t>
            </a:r>
            <a:r>
              <a:rPr lang="en-US" sz="2800" b="1" dirty="0"/>
              <a:t>            ml.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FA990A6-5349-8FBE-3FFA-D7A85FBD1F56}"/>
              </a:ext>
            </a:extLst>
          </p:cNvPr>
          <p:cNvSpPr/>
          <p:nvPr/>
        </p:nvSpPr>
        <p:spPr>
          <a:xfrm>
            <a:off x="5807612" y="1094566"/>
            <a:ext cx="576776" cy="5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38E03-6385-5B15-5C76-A03DD4BEB02F}"/>
              </a:ext>
            </a:extLst>
          </p:cNvPr>
          <p:cNvSpPr txBox="1"/>
          <p:nvPr/>
        </p:nvSpPr>
        <p:spPr>
          <a:xfrm>
            <a:off x="146544" y="2621946"/>
            <a:ext cx="72163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/>
              <a:t>b)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phải</a:t>
            </a:r>
            <a:r>
              <a:rPr lang="en-US" sz="2800" b="1" dirty="0"/>
              <a:t> </a:t>
            </a:r>
            <a:r>
              <a:rPr lang="en-US" sz="2800" b="1" dirty="0" err="1"/>
              <a:t>đổ</a:t>
            </a:r>
            <a:r>
              <a:rPr lang="en-US" sz="2800" b="1" dirty="0"/>
              <a:t> </a:t>
            </a:r>
            <a:r>
              <a:rPr lang="en-US" sz="2800" b="1" dirty="0" err="1"/>
              <a:t>thêm</a:t>
            </a:r>
            <a:r>
              <a:rPr lang="en-US" sz="2800" b="1" dirty="0"/>
              <a:t>           ml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ca </a:t>
            </a:r>
            <a:r>
              <a:rPr lang="en-US" sz="2800" b="1" dirty="0" err="1"/>
              <a:t>để</a:t>
            </a:r>
            <a:endParaRPr lang="en-US" sz="2800" b="1" dirty="0"/>
          </a:p>
          <a:p>
            <a:pPr lvl="0" algn="ctr"/>
            <a:r>
              <a:rPr lang="en-US" sz="2800" b="1" dirty="0" err="1"/>
              <a:t>được</a:t>
            </a:r>
            <a:r>
              <a:rPr lang="en-US" sz="2800" b="1" dirty="0"/>
              <a:t> 1l </a:t>
            </a:r>
            <a:r>
              <a:rPr lang="en-US" sz="2800" b="1" dirty="0" err="1"/>
              <a:t>nước</a:t>
            </a:r>
            <a:r>
              <a:rPr lang="en-US" sz="2800" b="1" dirty="0"/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095FA8-7B13-6272-8466-BFFBD13CBC71}"/>
              </a:ext>
            </a:extLst>
          </p:cNvPr>
          <p:cNvSpPr/>
          <p:nvPr/>
        </p:nvSpPr>
        <p:spPr>
          <a:xfrm>
            <a:off x="3590267" y="2534290"/>
            <a:ext cx="576776" cy="5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C6CD17-F27D-2022-2F58-CA13EF9EBB22}"/>
              </a:ext>
            </a:extLst>
          </p:cNvPr>
          <p:cNvSpPr/>
          <p:nvPr/>
        </p:nvSpPr>
        <p:spPr>
          <a:xfrm>
            <a:off x="5807612" y="1086169"/>
            <a:ext cx="576776" cy="5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700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6616B7-24D8-6990-A374-F6D051CE66D5}"/>
              </a:ext>
            </a:extLst>
          </p:cNvPr>
          <p:cNvSpPr/>
          <p:nvPr/>
        </p:nvSpPr>
        <p:spPr>
          <a:xfrm>
            <a:off x="3590267" y="2531953"/>
            <a:ext cx="576776" cy="5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300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A72917-7970-06DB-266F-78B68A5CD0EB}"/>
              </a:ext>
            </a:extLst>
          </p:cNvPr>
          <p:cNvSpPr txBox="1"/>
          <p:nvPr/>
        </p:nvSpPr>
        <p:spPr>
          <a:xfrm>
            <a:off x="8191481" y="1286222"/>
            <a:ext cx="2071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300 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63F81-31A2-D6C8-3531-7B69AB2FBF4A}"/>
              </a:ext>
            </a:extLst>
          </p:cNvPr>
          <p:cNvSpPr txBox="1"/>
          <p:nvPr/>
        </p:nvSpPr>
        <p:spPr>
          <a:xfrm>
            <a:off x="8050210" y="3252887"/>
            <a:ext cx="2071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</a:rPr>
              <a:t>700 ml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03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CB7976DC-8A81-D7AD-2A86-377C0C380782}"/>
              </a:ext>
            </a:extLst>
          </p:cNvPr>
          <p:cNvSpPr/>
          <p:nvPr/>
        </p:nvSpPr>
        <p:spPr>
          <a:xfrm>
            <a:off x="523196" y="205266"/>
            <a:ext cx="11297265" cy="6447467"/>
          </a:xfrm>
          <a:prstGeom prst="round2DiagRect">
            <a:avLst/>
          </a:prstGeom>
          <a:solidFill>
            <a:sysClr val="window" lastClr="FFFFFF">
              <a:alpha val="77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848F0-A5E1-AB88-4512-AD9744B9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670" y="1012746"/>
            <a:ext cx="2071771" cy="3753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5561B-61EA-707D-279E-0000DF832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428" y="1163391"/>
            <a:ext cx="3349376" cy="3352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511EA72-284A-9DF4-AFDF-8551C94780DD}"/>
              </a:ext>
            </a:extLst>
          </p:cNvPr>
          <p:cNvGrpSpPr/>
          <p:nvPr/>
        </p:nvGrpSpPr>
        <p:grpSpPr>
          <a:xfrm>
            <a:off x="835873" y="341798"/>
            <a:ext cx="622392" cy="646331"/>
            <a:chOff x="2697431" y="1071030"/>
            <a:chExt cx="622392" cy="64633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1315DD1-2A1D-515E-2428-01A7FA94FA48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CCC351-08B0-7D53-ECF7-84AD646EAEB9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3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8CA7CC-A2DB-31C2-097B-D2FEE2504946}"/>
              </a:ext>
            </a:extLst>
          </p:cNvPr>
          <p:cNvSpPr txBox="1"/>
          <p:nvPr/>
        </p:nvSpPr>
        <p:spPr>
          <a:xfrm>
            <a:off x="1403555" y="422719"/>
            <a:ext cx="7838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tổng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mi-li-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sữa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hộp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dưới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đây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DE2EA3-F25C-CF0B-A13C-32ED1461C891}"/>
              </a:ext>
            </a:extLst>
          </p:cNvPr>
          <p:cNvSpPr txBox="1"/>
          <p:nvPr/>
        </p:nvSpPr>
        <p:spPr>
          <a:xfrm>
            <a:off x="733174" y="2717421"/>
            <a:ext cx="51615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</a:rPr>
              <a:t>Tổng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số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lít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sữa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trong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các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hộp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là</a:t>
            </a:r>
            <a:r>
              <a:rPr lang="en-US" sz="2800" b="1" kern="0" dirty="0">
                <a:solidFill>
                  <a:srgbClr val="002060"/>
                </a:solidFill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1000 + 720 = 1720 (ml)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A3B9A-9535-0048-CDBE-12AA67954AF5}"/>
              </a:ext>
            </a:extLst>
          </p:cNvPr>
          <p:cNvSpPr txBox="1"/>
          <p:nvPr/>
        </p:nvSpPr>
        <p:spPr>
          <a:xfrm>
            <a:off x="998778" y="1932884"/>
            <a:ext cx="4415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kern="0" dirty="0" err="1">
                <a:solidFill>
                  <a:srgbClr val="002060"/>
                </a:solidFill>
              </a:rPr>
              <a:t>Bài</a:t>
            </a:r>
            <a:r>
              <a:rPr lang="en-US" sz="3200" b="1" u="sng" kern="0" dirty="0">
                <a:solidFill>
                  <a:srgbClr val="002060"/>
                </a:solidFill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</a:rPr>
              <a:t>giải</a:t>
            </a:r>
            <a:r>
              <a:rPr lang="en-US" sz="3200" b="1" u="sng" kern="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4BA6D-1D9D-77AD-1116-233D658D6B50}"/>
              </a:ext>
            </a:extLst>
          </p:cNvPr>
          <p:cNvSpPr txBox="1"/>
          <p:nvPr/>
        </p:nvSpPr>
        <p:spPr>
          <a:xfrm>
            <a:off x="8958230" y="3428999"/>
            <a:ext cx="2071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</a:rPr>
              <a:t>720 ml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B9571-A3CB-3E68-4388-0F635A7A4830}"/>
              </a:ext>
            </a:extLst>
          </p:cNvPr>
          <p:cNvSpPr txBox="1"/>
          <p:nvPr/>
        </p:nvSpPr>
        <p:spPr>
          <a:xfrm>
            <a:off x="6096000" y="3476170"/>
            <a:ext cx="2071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</a:rPr>
              <a:t>1000 ml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D687C-37F0-43D7-D7C7-8CED358CD24D}"/>
              </a:ext>
            </a:extLst>
          </p:cNvPr>
          <p:cNvSpPr txBox="1"/>
          <p:nvPr/>
        </p:nvSpPr>
        <p:spPr>
          <a:xfrm>
            <a:off x="2336225" y="3752164"/>
            <a:ext cx="3241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</a:rPr>
              <a:t>Đáp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số</a:t>
            </a:r>
            <a:r>
              <a:rPr lang="en-US" sz="2800" b="1" kern="0" dirty="0">
                <a:solidFill>
                  <a:srgbClr val="002060"/>
                </a:solidFill>
              </a:rPr>
              <a:t>: 1720 ml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97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CB7976DC-8A81-D7AD-2A86-377C0C380782}"/>
              </a:ext>
            </a:extLst>
          </p:cNvPr>
          <p:cNvSpPr/>
          <p:nvPr/>
        </p:nvSpPr>
        <p:spPr>
          <a:xfrm>
            <a:off x="253219" y="305757"/>
            <a:ext cx="11746524" cy="6447467"/>
          </a:xfrm>
          <a:prstGeom prst="round2DiagRect">
            <a:avLst/>
          </a:prstGeom>
          <a:solidFill>
            <a:sysClr val="window" lastClr="FFFFFF">
              <a:alpha val="77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C035FE-8996-4CBC-8AE0-6D339459AD40}"/>
              </a:ext>
            </a:extLst>
          </p:cNvPr>
          <p:cNvSpPr/>
          <p:nvPr/>
        </p:nvSpPr>
        <p:spPr>
          <a:xfrm>
            <a:off x="253219" y="436099"/>
            <a:ext cx="11685562" cy="6116144"/>
          </a:xfrm>
          <a:custGeom>
            <a:avLst/>
            <a:gdLst>
              <a:gd name="connsiteX0" fmla="*/ 0 w 11685562"/>
              <a:gd name="connsiteY0" fmla="*/ 1019378 h 6116144"/>
              <a:gd name="connsiteX1" fmla="*/ 1019378 w 11685562"/>
              <a:gd name="connsiteY1" fmla="*/ 0 h 6116144"/>
              <a:gd name="connsiteX2" fmla="*/ 1779773 w 11685562"/>
              <a:gd name="connsiteY2" fmla="*/ 0 h 6116144"/>
              <a:gd name="connsiteX3" fmla="*/ 2154296 w 11685562"/>
              <a:gd name="connsiteY3" fmla="*/ 0 h 6116144"/>
              <a:gd name="connsiteX4" fmla="*/ 2528819 w 11685562"/>
              <a:gd name="connsiteY4" fmla="*/ 0 h 6116144"/>
              <a:gd name="connsiteX5" fmla="*/ 3192747 w 11685562"/>
              <a:gd name="connsiteY5" fmla="*/ 0 h 6116144"/>
              <a:gd name="connsiteX6" fmla="*/ 3663738 w 11685562"/>
              <a:gd name="connsiteY6" fmla="*/ 0 h 6116144"/>
              <a:gd name="connsiteX7" fmla="*/ 4038261 w 11685562"/>
              <a:gd name="connsiteY7" fmla="*/ 0 h 6116144"/>
              <a:gd name="connsiteX8" fmla="*/ 4798656 w 11685562"/>
              <a:gd name="connsiteY8" fmla="*/ 0 h 6116144"/>
              <a:gd name="connsiteX9" fmla="*/ 5559051 w 11685562"/>
              <a:gd name="connsiteY9" fmla="*/ 0 h 6116144"/>
              <a:gd name="connsiteX10" fmla="*/ 6319447 w 11685562"/>
              <a:gd name="connsiteY10" fmla="*/ 0 h 6116144"/>
              <a:gd name="connsiteX11" fmla="*/ 6597502 w 11685562"/>
              <a:gd name="connsiteY11" fmla="*/ 0 h 6116144"/>
              <a:gd name="connsiteX12" fmla="*/ 7068493 w 11685562"/>
              <a:gd name="connsiteY12" fmla="*/ 0 h 6116144"/>
              <a:gd name="connsiteX13" fmla="*/ 7635952 w 11685562"/>
              <a:gd name="connsiteY13" fmla="*/ 0 h 6116144"/>
              <a:gd name="connsiteX14" fmla="*/ 8010475 w 11685562"/>
              <a:gd name="connsiteY14" fmla="*/ 0 h 6116144"/>
              <a:gd name="connsiteX15" fmla="*/ 8674402 w 11685562"/>
              <a:gd name="connsiteY15" fmla="*/ 0 h 6116144"/>
              <a:gd name="connsiteX16" fmla="*/ 9145393 w 11685562"/>
              <a:gd name="connsiteY16" fmla="*/ 0 h 6116144"/>
              <a:gd name="connsiteX17" fmla="*/ 9809321 w 11685562"/>
              <a:gd name="connsiteY17" fmla="*/ 0 h 6116144"/>
              <a:gd name="connsiteX18" fmla="*/ 10666184 w 11685562"/>
              <a:gd name="connsiteY18" fmla="*/ 0 h 6116144"/>
              <a:gd name="connsiteX19" fmla="*/ 11685562 w 11685562"/>
              <a:gd name="connsiteY19" fmla="*/ 1019378 h 6116144"/>
              <a:gd name="connsiteX20" fmla="*/ 11685562 w 11685562"/>
              <a:gd name="connsiteY20" fmla="*/ 1479540 h 6116144"/>
              <a:gd name="connsiteX21" fmla="*/ 11685562 w 11685562"/>
              <a:gd name="connsiteY21" fmla="*/ 2021250 h 6116144"/>
              <a:gd name="connsiteX22" fmla="*/ 11685562 w 11685562"/>
              <a:gd name="connsiteY22" fmla="*/ 2685282 h 6116144"/>
              <a:gd name="connsiteX23" fmla="*/ 11685562 w 11685562"/>
              <a:gd name="connsiteY23" fmla="*/ 3186218 h 6116144"/>
              <a:gd name="connsiteX24" fmla="*/ 11685562 w 11685562"/>
              <a:gd name="connsiteY24" fmla="*/ 3768702 h 6116144"/>
              <a:gd name="connsiteX25" fmla="*/ 11685562 w 11685562"/>
              <a:gd name="connsiteY25" fmla="*/ 4391960 h 6116144"/>
              <a:gd name="connsiteX26" fmla="*/ 11685562 w 11685562"/>
              <a:gd name="connsiteY26" fmla="*/ 5096766 h 6116144"/>
              <a:gd name="connsiteX27" fmla="*/ 10666184 w 11685562"/>
              <a:gd name="connsiteY27" fmla="*/ 6116144 h 6116144"/>
              <a:gd name="connsiteX28" fmla="*/ 10195193 w 11685562"/>
              <a:gd name="connsiteY28" fmla="*/ 6116144 h 6116144"/>
              <a:gd name="connsiteX29" fmla="*/ 9820670 w 11685562"/>
              <a:gd name="connsiteY29" fmla="*/ 6116144 h 6116144"/>
              <a:gd name="connsiteX30" fmla="*/ 9446147 w 11685562"/>
              <a:gd name="connsiteY30" fmla="*/ 6116144 h 6116144"/>
              <a:gd name="connsiteX31" fmla="*/ 8975156 w 11685562"/>
              <a:gd name="connsiteY31" fmla="*/ 6116144 h 6116144"/>
              <a:gd name="connsiteX32" fmla="*/ 8697101 w 11685562"/>
              <a:gd name="connsiteY32" fmla="*/ 6116144 h 6116144"/>
              <a:gd name="connsiteX33" fmla="*/ 8033173 w 11685562"/>
              <a:gd name="connsiteY33" fmla="*/ 6116144 h 6116144"/>
              <a:gd name="connsiteX34" fmla="*/ 7369246 w 11685562"/>
              <a:gd name="connsiteY34" fmla="*/ 6116144 h 6116144"/>
              <a:gd name="connsiteX35" fmla="*/ 6994723 w 11685562"/>
              <a:gd name="connsiteY35" fmla="*/ 6116144 h 6116144"/>
              <a:gd name="connsiteX36" fmla="*/ 6523732 w 11685562"/>
              <a:gd name="connsiteY36" fmla="*/ 6116144 h 6116144"/>
              <a:gd name="connsiteX37" fmla="*/ 6149209 w 11685562"/>
              <a:gd name="connsiteY37" fmla="*/ 6116144 h 6116144"/>
              <a:gd name="connsiteX38" fmla="*/ 5581750 w 11685562"/>
              <a:gd name="connsiteY38" fmla="*/ 6116144 h 6116144"/>
              <a:gd name="connsiteX39" fmla="*/ 4917823 w 11685562"/>
              <a:gd name="connsiteY39" fmla="*/ 6116144 h 6116144"/>
              <a:gd name="connsiteX40" fmla="*/ 4253895 w 11685562"/>
              <a:gd name="connsiteY40" fmla="*/ 6116144 h 6116144"/>
              <a:gd name="connsiteX41" fmla="*/ 3782904 w 11685562"/>
              <a:gd name="connsiteY41" fmla="*/ 6116144 h 6116144"/>
              <a:gd name="connsiteX42" fmla="*/ 3504849 w 11685562"/>
              <a:gd name="connsiteY42" fmla="*/ 6116144 h 6116144"/>
              <a:gd name="connsiteX43" fmla="*/ 2840922 w 11685562"/>
              <a:gd name="connsiteY43" fmla="*/ 6116144 h 6116144"/>
              <a:gd name="connsiteX44" fmla="*/ 2369931 w 11685562"/>
              <a:gd name="connsiteY44" fmla="*/ 6116144 h 6116144"/>
              <a:gd name="connsiteX45" fmla="*/ 1706004 w 11685562"/>
              <a:gd name="connsiteY45" fmla="*/ 6116144 h 6116144"/>
              <a:gd name="connsiteX46" fmla="*/ 1019378 w 11685562"/>
              <a:gd name="connsiteY46" fmla="*/ 6116144 h 6116144"/>
              <a:gd name="connsiteX47" fmla="*/ 0 w 11685562"/>
              <a:gd name="connsiteY47" fmla="*/ 5096766 h 6116144"/>
              <a:gd name="connsiteX48" fmla="*/ 0 w 11685562"/>
              <a:gd name="connsiteY48" fmla="*/ 4432734 h 6116144"/>
              <a:gd name="connsiteX49" fmla="*/ 0 w 11685562"/>
              <a:gd name="connsiteY49" fmla="*/ 3972572 h 6116144"/>
              <a:gd name="connsiteX50" fmla="*/ 0 w 11685562"/>
              <a:gd name="connsiteY50" fmla="*/ 3471636 h 6116144"/>
              <a:gd name="connsiteX51" fmla="*/ 0 w 11685562"/>
              <a:gd name="connsiteY51" fmla="*/ 2889152 h 6116144"/>
              <a:gd name="connsiteX52" fmla="*/ 0 w 11685562"/>
              <a:gd name="connsiteY52" fmla="*/ 2428989 h 6116144"/>
              <a:gd name="connsiteX53" fmla="*/ 0 w 11685562"/>
              <a:gd name="connsiteY53" fmla="*/ 1805731 h 6116144"/>
              <a:gd name="connsiteX54" fmla="*/ 0 w 11685562"/>
              <a:gd name="connsiteY54" fmla="*/ 1019378 h 611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685562" h="6116144" fill="none" extrusionOk="0">
                <a:moveTo>
                  <a:pt x="0" y="1019378"/>
                </a:moveTo>
                <a:cubicBezTo>
                  <a:pt x="-93272" y="324463"/>
                  <a:pt x="589417" y="-12689"/>
                  <a:pt x="1019378" y="0"/>
                </a:cubicBezTo>
                <a:cubicBezTo>
                  <a:pt x="1337405" y="-90912"/>
                  <a:pt x="1613544" y="47047"/>
                  <a:pt x="1779773" y="0"/>
                </a:cubicBezTo>
                <a:cubicBezTo>
                  <a:pt x="1946002" y="-47047"/>
                  <a:pt x="1993398" y="12199"/>
                  <a:pt x="2154296" y="0"/>
                </a:cubicBezTo>
                <a:cubicBezTo>
                  <a:pt x="2315194" y="-12199"/>
                  <a:pt x="2401961" y="33501"/>
                  <a:pt x="2528819" y="0"/>
                </a:cubicBezTo>
                <a:cubicBezTo>
                  <a:pt x="2655677" y="-33501"/>
                  <a:pt x="2865390" y="26482"/>
                  <a:pt x="3192747" y="0"/>
                </a:cubicBezTo>
                <a:cubicBezTo>
                  <a:pt x="3520104" y="-26482"/>
                  <a:pt x="3515155" y="756"/>
                  <a:pt x="3663738" y="0"/>
                </a:cubicBezTo>
                <a:cubicBezTo>
                  <a:pt x="3812321" y="-756"/>
                  <a:pt x="3883344" y="32714"/>
                  <a:pt x="4038261" y="0"/>
                </a:cubicBezTo>
                <a:cubicBezTo>
                  <a:pt x="4193178" y="-32714"/>
                  <a:pt x="4437373" y="86931"/>
                  <a:pt x="4798656" y="0"/>
                </a:cubicBezTo>
                <a:cubicBezTo>
                  <a:pt x="5159939" y="-86931"/>
                  <a:pt x="5192014" y="68542"/>
                  <a:pt x="5559051" y="0"/>
                </a:cubicBezTo>
                <a:cubicBezTo>
                  <a:pt x="5926089" y="-68542"/>
                  <a:pt x="6151698" y="10393"/>
                  <a:pt x="6319447" y="0"/>
                </a:cubicBezTo>
                <a:cubicBezTo>
                  <a:pt x="6487196" y="-10393"/>
                  <a:pt x="6495650" y="22309"/>
                  <a:pt x="6597502" y="0"/>
                </a:cubicBezTo>
                <a:cubicBezTo>
                  <a:pt x="6699355" y="-22309"/>
                  <a:pt x="6971654" y="44666"/>
                  <a:pt x="7068493" y="0"/>
                </a:cubicBezTo>
                <a:cubicBezTo>
                  <a:pt x="7165332" y="-44666"/>
                  <a:pt x="7368230" y="24883"/>
                  <a:pt x="7635952" y="0"/>
                </a:cubicBezTo>
                <a:cubicBezTo>
                  <a:pt x="7903674" y="-24883"/>
                  <a:pt x="7845792" y="1450"/>
                  <a:pt x="8010475" y="0"/>
                </a:cubicBezTo>
                <a:cubicBezTo>
                  <a:pt x="8175158" y="-1450"/>
                  <a:pt x="8456315" y="43671"/>
                  <a:pt x="8674402" y="0"/>
                </a:cubicBezTo>
                <a:cubicBezTo>
                  <a:pt x="8892489" y="-43671"/>
                  <a:pt x="8922932" y="47579"/>
                  <a:pt x="9145393" y="0"/>
                </a:cubicBezTo>
                <a:cubicBezTo>
                  <a:pt x="9367854" y="-47579"/>
                  <a:pt x="9563680" y="35570"/>
                  <a:pt x="9809321" y="0"/>
                </a:cubicBezTo>
                <a:cubicBezTo>
                  <a:pt x="10054962" y="-35570"/>
                  <a:pt x="10287506" y="19091"/>
                  <a:pt x="10666184" y="0"/>
                </a:cubicBezTo>
                <a:cubicBezTo>
                  <a:pt x="11133626" y="-5454"/>
                  <a:pt x="11627174" y="476119"/>
                  <a:pt x="11685562" y="1019378"/>
                </a:cubicBezTo>
                <a:cubicBezTo>
                  <a:pt x="11723195" y="1153577"/>
                  <a:pt x="11652546" y="1325432"/>
                  <a:pt x="11685562" y="1479540"/>
                </a:cubicBezTo>
                <a:cubicBezTo>
                  <a:pt x="11718578" y="1633648"/>
                  <a:pt x="11663181" y="1896843"/>
                  <a:pt x="11685562" y="2021250"/>
                </a:cubicBezTo>
                <a:cubicBezTo>
                  <a:pt x="11707943" y="2145657"/>
                  <a:pt x="11647391" y="2493475"/>
                  <a:pt x="11685562" y="2685282"/>
                </a:cubicBezTo>
                <a:cubicBezTo>
                  <a:pt x="11723733" y="2877089"/>
                  <a:pt x="11647565" y="2968368"/>
                  <a:pt x="11685562" y="3186218"/>
                </a:cubicBezTo>
                <a:cubicBezTo>
                  <a:pt x="11723559" y="3404068"/>
                  <a:pt x="11671343" y="3576144"/>
                  <a:pt x="11685562" y="3768702"/>
                </a:cubicBezTo>
                <a:cubicBezTo>
                  <a:pt x="11699781" y="3961260"/>
                  <a:pt x="11663252" y="4116607"/>
                  <a:pt x="11685562" y="4391960"/>
                </a:cubicBezTo>
                <a:cubicBezTo>
                  <a:pt x="11707872" y="4667313"/>
                  <a:pt x="11670395" y="4848639"/>
                  <a:pt x="11685562" y="5096766"/>
                </a:cubicBezTo>
                <a:cubicBezTo>
                  <a:pt x="11812742" y="5626855"/>
                  <a:pt x="11228858" y="6135084"/>
                  <a:pt x="10666184" y="6116144"/>
                </a:cubicBezTo>
                <a:cubicBezTo>
                  <a:pt x="10474442" y="6155902"/>
                  <a:pt x="10302600" y="6075316"/>
                  <a:pt x="10195193" y="6116144"/>
                </a:cubicBezTo>
                <a:cubicBezTo>
                  <a:pt x="10087786" y="6156972"/>
                  <a:pt x="10002957" y="6073719"/>
                  <a:pt x="9820670" y="6116144"/>
                </a:cubicBezTo>
                <a:cubicBezTo>
                  <a:pt x="9638383" y="6158569"/>
                  <a:pt x="9555754" y="6084781"/>
                  <a:pt x="9446147" y="6116144"/>
                </a:cubicBezTo>
                <a:cubicBezTo>
                  <a:pt x="9336540" y="6147507"/>
                  <a:pt x="9137958" y="6087134"/>
                  <a:pt x="8975156" y="6116144"/>
                </a:cubicBezTo>
                <a:cubicBezTo>
                  <a:pt x="8812354" y="6145154"/>
                  <a:pt x="8830474" y="6087135"/>
                  <a:pt x="8697101" y="6116144"/>
                </a:cubicBezTo>
                <a:cubicBezTo>
                  <a:pt x="8563728" y="6145153"/>
                  <a:pt x="8193982" y="6054839"/>
                  <a:pt x="8033173" y="6116144"/>
                </a:cubicBezTo>
                <a:cubicBezTo>
                  <a:pt x="7872364" y="6177449"/>
                  <a:pt x="7588865" y="6050619"/>
                  <a:pt x="7369246" y="6116144"/>
                </a:cubicBezTo>
                <a:cubicBezTo>
                  <a:pt x="7149627" y="6181669"/>
                  <a:pt x="7077868" y="6096121"/>
                  <a:pt x="6994723" y="6116144"/>
                </a:cubicBezTo>
                <a:cubicBezTo>
                  <a:pt x="6911578" y="6136167"/>
                  <a:pt x="6645964" y="6061526"/>
                  <a:pt x="6523732" y="6116144"/>
                </a:cubicBezTo>
                <a:cubicBezTo>
                  <a:pt x="6401500" y="6170762"/>
                  <a:pt x="6247096" y="6073830"/>
                  <a:pt x="6149209" y="6116144"/>
                </a:cubicBezTo>
                <a:cubicBezTo>
                  <a:pt x="6051322" y="6158458"/>
                  <a:pt x="5855004" y="6058145"/>
                  <a:pt x="5581750" y="6116144"/>
                </a:cubicBezTo>
                <a:cubicBezTo>
                  <a:pt x="5308496" y="6174143"/>
                  <a:pt x="5057493" y="6048541"/>
                  <a:pt x="4917823" y="6116144"/>
                </a:cubicBezTo>
                <a:cubicBezTo>
                  <a:pt x="4778153" y="6183747"/>
                  <a:pt x="4505698" y="6114549"/>
                  <a:pt x="4253895" y="6116144"/>
                </a:cubicBezTo>
                <a:cubicBezTo>
                  <a:pt x="4002092" y="6117739"/>
                  <a:pt x="3953992" y="6066735"/>
                  <a:pt x="3782904" y="6116144"/>
                </a:cubicBezTo>
                <a:cubicBezTo>
                  <a:pt x="3611816" y="6165553"/>
                  <a:pt x="3591305" y="6095578"/>
                  <a:pt x="3504849" y="6116144"/>
                </a:cubicBezTo>
                <a:cubicBezTo>
                  <a:pt x="3418394" y="6136710"/>
                  <a:pt x="3072112" y="6046173"/>
                  <a:pt x="2840922" y="6116144"/>
                </a:cubicBezTo>
                <a:cubicBezTo>
                  <a:pt x="2609732" y="6186115"/>
                  <a:pt x="2538895" y="6114676"/>
                  <a:pt x="2369931" y="6116144"/>
                </a:cubicBezTo>
                <a:cubicBezTo>
                  <a:pt x="2200967" y="6117612"/>
                  <a:pt x="2013481" y="6113055"/>
                  <a:pt x="1706004" y="6116144"/>
                </a:cubicBezTo>
                <a:cubicBezTo>
                  <a:pt x="1398527" y="6119233"/>
                  <a:pt x="1221800" y="6079651"/>
                  <a:pt x="1019378" y="6116144"/>
                </a:cubicBezTo>
                <a:cubicBezTo>
                  <a:pt x="499041" y="6007760"/>
                  <a:pt x="-3700" y="5519344"/>
                  <a:pt x="0" y="5096766"/>
                </a:cubicBezTo>
                <a:cubicBezTo>
                  <a:pt x="-33803" y="4945901"/>
                  <a:pt x="13305" y="4688507"/>
                  <a:pt x="0" y="4432734"/>
                </a:cubicBezTo>
                <a:cubicBezTo>
                  <a:pt x="-13305" y="4176961"/>
                  <a:pt x="7475" y="4175516"/>
                  <a:pt x="0" y="3972572"/>
                </a:cubicBezTo>
                <a:cubicBezTo>
                  <a:pt x="-7475" y="3769628"/>
                  <a:pt x="33766" y="3683551"/>
                  <a:pt x="0" y="3471636"/>
                </a:cubicBezTo>
                <a:cubicBezTo>
                  <a:pt x="-33766" y="3259721"/>
                  <a:pt x="42659" y="3087373"/>
                  <a:pt x="0" y="2889152"/>
                </a:cubicBezTo>
                <a:cubicBezTo>
                  <a:pt x="-42659" y="2690931"/>
                  <a:pt x="19039" y="2611009"/>
                  <a:pt x="0" y="2428989"/>
                </a:cubicBezTo>
                <a:cubicBezTo>
                  <a:pt x="-19039" y="2246969"/>
                  <a:pt x="3694" y="2052108"/>
                  <a:pt x="0" y="1805731"/>
                </a:cubicBezTo>
                <a:cubicBezTo>
                  <a:pt x="-3694" y="1559354"/>
                  <a:pt x="33560" y="1215609"/>
                  <a:pt x="0" y="1019378"/>
                </a:cubicBezTo>
                <a:close/>
              </a:path>
              <a:path w="11685562" h="6116144" stroke="0" extrusionOk="0">
                <a:moveTo>
                  <a:pt x="0" y="1019378"/>
                </a:moveTo>
                <a:cubicBezTo>
                  <a:pt x="50827" y="354961"/>
                  <a:pt x="467998" y="31456"/>
                  <a:pt x="1019378" y="0"/>
                </a:cubicBezTo>
                <a:cubicBezTo>
                  <a:pt x="1194093" y="-58393"/>
                  <a:pt x="1471064" y="29091"/>
                  <a:pt x="1779773" y="0"/>
                </a:cubicBezTo>
                <a:cubicBezTo>
                  <a:pt x="2088483" y="-29091"/>
                  <a:pt x="2086423" y="11055"/>
                  <a:pt x="2250764" y="0"/>
                </a:cubicBezTo>
                <a:cubicBezTo>
                  <a:pt x="2415105" y="-11055"/>
                  <a:pt x="2718564" y="21637"/>
                  <a:pt x="2914692" y="0"/>
                </a:cubicBezTo>
                <a:cubicBezTo>
                  <a:pt x="3110820" y="-21637"/>
                  <a:pt x="3390344" y="68922"/>
                  <a:pt x="3578619" y="0"/>
                </a:cubicBezTo>
                <a:cubicBezTo>
                  <a:pt x="3766894" y="-68922"/>
                  <a:pt x="3865556" y="63413"/>
                  <a:pt x="4146078" y="0"/>
                </a:cubicBezTo>
                <a:cubicBezTo>
                  <a:pt x="4426600" y="-63413"/>
                  <a:pt x="4526288" y="65646"/>
                  <a:pt x="4906473" y="0"/>
                </a:cubicBezTo>
                <a:cubicBezTo>
                  <a:pt x="5286658" y="-65646"/>
                  <a:pt x="5078300" y="28064"/>
                  <a:pt x="5184528" y="0"/>
                </a:cubicBezTo>
                <a:cubicBezTo>
                  <a:pt x="5290757" y="-28064"/>
                  <a:pt x="5579160" y="67267"/>
                  <a:pt x="5848456" y="0"/>
                </a:cubicBezTo>
                <a:cubicBezTo>
                  <a:pt x="6117752" y="-67267"/>
                  <a:pt x="6281801" y="78241"/>
                  <a:pt x="6608851" y="0"/>
                </a:cubicBezTo>
                <a:cubicBezTo>
                  <a:pt x="6935901" y="-78241"/>
                  <a:pt x="7068583" y="57033"/>
                  <a:pt x="7369246" y="0"/>
                </a:cubicBezTo>
                <a:cubicBezTo>
                  <a:pt x="7669910" y="-57033"/>
                  <a:pt x="7806460" y="65236"/>
                  <a:pt x="8129641" y="0"/>
                </a:cubicBezTo>
                <a:cubicBezTo>
                  <a:pt x="8452823" y="-65236"/>
                  <a:pt x="8422294" y="44115"/>
                  <a:pt x="8600633" y="0"/>
                </a:cubicBezTo>
                <a:cubicBezTo>
                  <a:pt x="8778972" y="-44115"/>
                  <a:pt x="8944728" y="39387"/>
                  <a:pt x="9071624" y="0"/>
                </a:cubicBezTo>
                <a:cubicBezTo>
                  <a:pt x="9198520" y="-39387"/>
                  <a:pt x="9361724" y="43613"/>
                  <a:pt x="9542615" y="0"/>
                </a:cubicBezTo>
                <a:cubicBezTo>
                  <a:pt x="9723506" y="-43613"/>
                  <a:pt x="10292816" y="72722"/>
                  <a:pt x="10666184" y="0"/>
                </a:cubicBezTo>
                <a:cubicBezTo>
                  <a:pt x="11198743" y="16070"/>
                  <a:pt x="11609985" y="371470"/>
                  <a:pt x="11685562" y="1019378"/>
                </a:cubicBezTo>
                <a:cubicBezTo>
                  <a:pt x="11723074" y="1183370"/>
                  <a:pt x="11638954" y="1497774"/>
                  <a:pt x="11685562" y="1642636"/>
                </a:cubicBezTo>
                <a:cubicBezTo>
                  <a:pt x="11732170" y="1787498"/>
                  <a:pt x="11626255" y="2072952"/>
                  <a:pt x="11685562" y="2184346"/>
                </a:cubicBezTo>
                <a:cubicBezTo>
                  <a:pt x="11744869" y="2295740"/>
                  <a:pt x="11642223" y="2456600"/>
                  <a:pt x="11685562" y="2644508"/>
                </a:cubicBezTo>
                <a:cubicBezTo>
                  <a:pt x="11728901" y="2832416"/>
                  <a:pt x="11637711" y="3011051"/>
                  <a:pt x="11685562" y="3267766"/>
                </a:cubicBezTo>
                <a:cubicBezTo>
                  <a:pt x="11733413" y="3524481"/>
                  <a:pt x="11652804" y="3781097"/>
                  <a:pt x="11685562" y="3931798"/>
                </a:cubicBezTo>
                <a:cubicBezTo>
                  <a:pt x="11718320" y="4082499"/>
                  <a:pt x="11672226" y="4313371"/>
                  <a:pt x="11685562" y="4473508"/>
                </a:cubicBezTo>
                <a:cubicBezTo>
                  <a:pt x="11698898" y="4633645"/>
                  <a:pt x="11643526" y="4811520"/>
                  <a:pt x="11685562" y="5096766"/>
                </a:cubicBezTo>
                <a:cubicBezTo>
                  <a:pt x="11730987" y="5676021"/>
                  <a:pt x="11365654" y="6156063"/>
                  <a:pt x="10666184" y="6116144"/>
                </a:cubicBezTo>
                <a:cubicBezTo>
                  <a:pt x="10429451" y="6117065"/>
                  <a:pt x="10083145" y="6039090"/>
                  <a:pt x="9905789" y="6116144"/>
                </a:cubicBezTo>
                <a:cubicBezTo>
                  <a:pt x="9728434" y="6193198"/>
                  <a:pt x="9297862" y="6096820"/>
                  <a:pt x="9145393" y="6116144"/>
                </a:cubicBezTo>
                <a:cubicBezTo>
                  <a:pt x="8992924" y="6135468"/>
                  <a:pt x="8712892" y="6068009"/>
                  <a:pt x="8577934" y="6116144"/>
                </a:cubicBezTo>
                <a:cubicBezTo>
                  <a:pt x="8442976" y="6164279"/>
                  <a:pt x="8151841" y="6094687"/>
                  <a:pt x="7817539" y="6116144"/>
                </a:cubicBezTo>
                <a:cubicBezTo>
                  <a:pt x="7483237" y="6137601"/>
                  <a:pt x="7651835" y="6094569"/>
                  <a:pt x="7539484" y="6116144"/>
                </a:cubicBezTo>
                <a:cubicBezTo>
                  <a:pt x="7427134" y="6137719"/>
                  <a:pt x="7023113" y="6074359"/>
                  <a:pt x="6779089" y="6116144"/>
                </a:cubicBezTo>
                <a:cubicBezTo>
                  <a:pt x="6535065" y="6157929"/>
                  <a:pt x="6366831" y="6055459"/>
                  <a:pt x="6018693" y="6116144"/>
                </a:cubicBezTo>
                <a:cubicBezTo>
                  <a:pt x="5670555" y="6176829"/>
                  <a:pt x="5800640" y="6093516"/>
                  <a:pt x="5644170" y="6116144"/>
                </a:cubicBezTo>
                <a:cubicBezTo>
                  <a:pt x="5487700" y="6138772"/>
                  <a:pt x="5366352" y="6084548"/>
                  <a:pt x="5173179" y="6116144"/>
                </a:cubicBezTo>
                <a:cubicBezTo>
                  <a:pt x="4980006" y="6147740"/>
                  <a:pt x="4974041" y="6087349"/>
                  <a:pt x="4798656" y="6116144"/>
                </a:cubicBezTo>
                <a:cubicBezTo>
                  <a:pt x="4623271" y="6144939"/>
                  <a:pt x="4609157" y="6080114"/>
                  <a:pt x="4424133" y="6116144"/>
                </a:cubicBezTo>
                <a:cubicBezTo>
                  <a:pt x="4239109" y="6152174"/>
                  <a:pt x="3934816" y="6110315"/>
                  <a:pt x="3760206" y="6116144"/>
                </a:cubicBezTo>
                <a:cubicBezTo>
                  <a:pt x="3585596" y="6121973"/>
                  <a:pt x="3519659" y="6102112"/>
                  <a:pt x="3385683" y="6116144"/>
                </a:cubicBezTo>
                <a:cubicBezTo>
                  <a:pt x="3251707" y="6130176"/>
                  <a:pt x="3044876" y="6106565"/>
                  <a:pt x="2914692" y="6116144"/>
                </a:cubicBezTo>
                <a:cubicBezTo>
                  <a:pt x="2784508" y="6125723"/>
                  <a:pt x="2545983" y="6041094"/>
                  <a:pt x="2250764" y="6116144"/>
                </a:cubicBezTo>
                <a:cubicBezTo>
                  <a:pt x="1955545" y="6191194"/>
                  <a:pt x="1607547" y="5974399"/>
                  <a:pt x="1019378" y="6116144"/>
                </a:cubicBezTo>
                <a:cubicBezTo>
                  <a:pt x="527279" y="6083802"/>
                  <a:pt x="-82460" y="5545205"/>
                  <a:pt x="0" y="5096766"/>
                </a:cubicBezTo>
                <a:cubicBezTo>
                  <a:pt x="-6110" y="5003430"/>
                  <a:pt x="31793" y="4844564"/>
                  <a:pt x="0" y="4636604"/>
                </a:cubicBezTo>
                <a:cubicBezTo>
                  <a:pt x="-31793" y="4428644"/>
                  <a:pt x="8476" y="4264485"/>
                  <a:pt x="0" y="4094894"/>
                </a:cubicBezTo>
                <a:cubicBezTo>
                  <a:pt x="-8476" y="3925303"/>
                  <a:pt x="6513" y="3688460"/>
                  <a:pt x="0" y="3471636"/>
                </a:cubicBezTo>
                <a:cubicBezTo>
                  <a:pt x="-6513" y="3254812"/>
                  <a:pt x="42449" y="3136729"/>
                  <a:pt x="0" y="3011473"/>
                </a:cubicBezTo>
                <a:cubicBezTo>
                  <a:pt x="-42449" y="2886217"/>
                  <a:pt x="23319" y="2635341"/>
                  <a:pt x="0" y="2469763"/>
                </a:cubicBezTo>
                <a:cubicBezTo>
                  <a:pt x="-23319" y="2304185"/>
                  <a:pt x="26911" y="2169354"/>
                  <a:pt x="0" y="2009601"/>
                </a:cubicBezTo>
                <a:cubicBezTo>
                  <a:pt x="-26911" y="1849848"/>
                  <a:pt x="51613" y="1277307"/>
                  <a:pt x="0" y="1019378"/>
                </a:cubicBezTo>
                <a:close/>
              </a:path>
            </a:pathLst>
          </a:custGeom>
          <a:solidFill>
            <a:schemeClr val="lt1">
              <a:alpha val="93000"/>
            </a:schemeClr>
          </a:solidFill>
          <a:ln w="19050" cmpd="thinThick">
            <a:solidFill>
              <a:srgbClr val="FF3F6E"/>
            </a:solidFill>
            <a:extLst>
              <a:ext uri="{C807C97D-BFC1-408E-A445-0C87EB9F89A2}">
                <ask:lineSketchStyleProps xmlns:ask="http://schemas.microsoft.com/office/drawing/2018/sketchyshapes" xmlns="" sd="38168120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11080-3676-3AAB-2A4E-EF6F87375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16" y="616828"/>
            <a:ext cx="9301968" cy="126902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D172E3-7358-241E-2D11-2D027B5E9A0E}"/>
              </a:ext>
            </a:extLst>
          </p:cNvPr>
          <p:cNvGrpSpPr/>
          <p:nvPr/>
        </p:nvGrpSpPr>
        <p:grpSpPr>
          <a:xfrm>
            <a:off x="742270" y="735693"/>
            <a:ext cx="622392" cy="646331"/>
            <a:chOff x="2697431" y="1071030"/>
            <a:chExt cx="622392" cy="64633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85A1809-C761-948D-6D33-BC41422B56E6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DBB434-F8C1-F1B5-ECEE-4623E839A661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4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5F0CEE5-49F6-D9CD-1A88-CF1CFD3D7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066" y="1871002"/>
            <a:ext cx="3615396" cy="396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12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160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宋体</vt:lpstr>
      <vt:lpstr>Arial</vt:lpstr>
      <vt:lpstr>Arial-Rounded</vt:lpstr>
      <vt:lpstr>Calibri</vt:lpstr>
      <vt:lpstr>Calibri Light</vt:lpstr>
      <vt:lpstr>Fujiyama</vt:lpstr>
      <vt:lpstr>Tahoma</vt:lpstr>
      <vt:lpstr>UTM Alexander</vt:lpstr>
      <vt:lpstr>UTM Davida</vt:lpstr>
      <vt:lpstr>UTM HelvetIns</vt:lpstr>
      <vt:lpstr>Verdana</vt:lpstr>
      <vt:lpstr>方正少儿简体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75</cp:revision>
  <dcterms:created xsi:type="dcterms:W3CDTF">2022-11-13T02:17:39Z</dcterms:created>
  <dcterms:modified xsi:type="dcterms:W3CDTF">2023-07-21T06:39:26Z</dcterms:modified>
</cp:coreProperties>
</file>