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7" r:id="rId2"/>
    <p:sldMasterId id="2147483699" r:id="rId3"/>
  </p:sldMasterIdLst>
  <p:notesMasterIdLst>
    <p:notesMasterId r:id="rId28"/>
  </p:notesMasterIdLst>
  <p:sldIdLst>
    <p:sldId id="495" r:id="rId4"/>
    <p:sldId id="7673" r:id="rId5"/>
    <p:sldId id="284" r:id="rId6"/>
    <p:sldId id="285" r:id="rId7"/>
    <p:sldId id="286" r:id="rId8"/>
    <p:sldId id="287" r:id="rId9"/>
    <p:sldId id="288" r:id="rId10"/>
    <p:sldId id="521" r:id="rId11"/>
    <p:sldId id="7665" r:id="rId12"/>
    <p:sldId id="523" r:id="rId13"/>
    <p:sldId id="7668" r:id="rId14"/>
    <p:sldId id="7657" r:id="rId15"/>
    <p:sldId id="7658" r:id="rId16"/>
    <p:sldId id="7671" r:id="rId17"/>
    <p:sldId id="7672" r:id="rId18"/>
    <p:sldId id="7662" r:id="rId19"/>
    <p:sldId id="256" r:id="rId20"/>
    <p:sldId id="260" r:id="rId21"/>
    <p:sldId id="258" r:id="rId22"/>
    <p:sldId id="298" r:id="rId23"/>
    <p:sldId id="7674" r:id="rId24"/>
    <p:sldId id="7675" r:id="rId25"/>
    <p:sldId id="7676" r:id="rId26"/>
    <p:sldId id="51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94" autoAdjust="0"/>
    <p:restoredTop sz="94660"/>
  </p:normalViewPr>
  <p:slideViewPr>
    <p:cSldViewPr snapToGrid="0">
      <p:cViewPr>
        <p:scale>
          <a:sx n="33" d="100"/>
          <a:sy n="33" d="100"/>
        </p:scale>
        <p:origin x="2592" y="1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A5AD4-573B-4000-8BF1-C4202DDB32A3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92371-CB14-4F61-A3D9-314F900A56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84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18115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463" algn="just" eaLnBrk="1" hangingPunct="1">
              <a:lnSpc>
                <a:spcPct val="115000"/>
              </a:lnSpc>
              <a:spcBef>
                <a:spcPct val="0"/>
              </a:spcBef>
              <a:tabLst>
                <a:tab pos="161925" algn="l"/>
              </a:tabLst>
            </a:pPr>
            <a:endParaRPr lang="en-US" altLang="en-US"/>
          </a:p>
        </p:txBody>
      </p:sp>
      <p:sp>
        <p:nvSpPr>
          <p:cNvPr id="6148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93259-6C62-48FA-B6AF-E3F9ACFDFB0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364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36253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6611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7861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6854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5669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52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112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70029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680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67164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91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98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90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6854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91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499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90010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66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9951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55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269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796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42D57E-AF83-4C97-9C0E-9BC6ABE6C7A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A58D60-7050-4AAF-9383-5EF61D1B174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26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DAD7B-D502-415A-ADF9-F34D4C514A1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71A9DD6-8E1F-41A7-A95B-A4B82897565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5607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938FEA-5FE6-4A17-875F-B057DA3C5B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692BC0-0765-4629-9E6A-4D5276491B6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045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194FE0-4863-461E-8FDE-C706E6EC0E3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34CDF4-4A8A-403B-902B-853B7678380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028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A5D73A-4E33-4D08-9DA4-EB9CBF38FCA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D8F591-86C8-43AF-8EC0-8B8D27480A9E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050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11150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21125-2B1B-4D59-A8AD-904C10CF579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80C6B79-429B-47DC-97D1-A851183B9FE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103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AD5367-EE63-435D-BA24-47AB383FEB9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CB725E-B460-4746-8E0D-D0BA8AD68B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131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08EB42-F5E5-4D3E-864A-9FC1947C0D74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79053F6-990B-43DA-9E1B-8731EA08CF1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5413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D5D58-AF17-423C-AEE2-F320F516BDE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3B4E1F2-226F-48AC-9C3A-9C45636BC35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52930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B47E7B-76A6-4131-AE21-1B99A1DC4F6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ADD90D-B815-4C10-A5E9-A30BACB60A2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375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666C2-70EF-4F28-A8B5-6E34ACB411F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11B5CD-E0AE-48EB-ABB9-02E39F8549A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333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177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59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38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6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511433C6-8827-4FB1-956E-68318D6553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226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99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7/21/2023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7780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7/21/2023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0ACA8AE-E500-4AA1-9990-A22B23D66C9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404191"/>
            <a:ext cx="1112057" cy="111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6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3F1627-F847-4E51-9D56-49E618CCE0DF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7/21/2023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7E6CD4D-D7AA-42DE-A43E-18CFF70FA1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3656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7" Type="http://schemas.openxmlformats.org/officeDocument/2006/relationships/image" Target="../media/image50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9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9.emf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openxmlformats.org/officeDocument/2006/relationships/image" Target="../media/image22.emf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9.emf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openxmlformats.org/officeDocument/2006/relationships/image" Target="../media/image22.emf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9.emf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audio" Target="../media/audio4.wav"/><Relationship Id="rId15" Type="http://schemas.openxmlformats.org/officeDocument/2006/relationships/image" Target="../media/image26.png"/><Relationship Id="rId10" Type="http://schemas.openxmlformats.org/officeDocument/2006/relationships/image" Target="../media/image22.emf"/><Relationship Id="rId4" Type="http://schemas.openxmlformats.org/officeDocument/2006/relationships/audio" Target="../media/audio3.wav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4C0463-4560-4208-90BD-CCDBC43DC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161" y="1970376"/>
            <a:ext cx="6863300" cy="1458623"/>
          </a:xfrm>
          <a:prstGeom prst="rect">
            <a:avLst/>
          </a:prstGeom>
        </p:spPr>
      </p:pic>
      <p:pic>
        <p:nvPicPr>
          <p:cNvPr id="2" name="Picture 4" descr="Các loại đơn vị đo nhiệt độ ? Nhiệt độ là gì ? Công thức chuyển đổi nhiệt">
            <a:extLst>
              <a:ext uri="{FF2B5EF4-FFF2-40B4-BE49-F238E27FC236}">
                <a16:creationId xmlns:a16="http://schemas.microsoft.com/office/drawing/2014/main" id="{94B4157A-3C4A-55B5-96B2-A90ADC5F2F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0" y="5537028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8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117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NHIỆT</a:t>
            </a:r>
            <a:r>
              <a:rPr kumimoji="0" lang="en-US" altLang="zh-CN" sz="6000" b="0" i="0" u="none" strike="noStrike" kern="800" cap="none" spc="0" normalizeH="0" noProof="0" dirty="0" smtClean="0">
                <a:ln w="28575"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ĐỘ</a:t>
            </a:r>
            <a:endParaRPr kumimoji="0" lang="zh-CN" altLang="en-US" sz="6000" b="0" i="0" u="none" strike="noStrike" kern="800" cap="none" spc="0" normalizeH="0" baseline="0" noProof="0" dirty="0">
              <a:ln w="28575">
                <a:noFill/>
              </a:ln>
              <a:solidFill>
                <a:srgbClr val="C00000"/>
              </a:solidFill>
              <a:effectLst/>
              <a:uLnTx/>
              <a:uFillTx/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b="1" dirty="0" err="1" smtClean="0">
                <a:solidFill>
                  <a:prstClr val="black"/>
                </a:solidFill>
                <a:latin typeface="Calibri" panose="020F0502020204030204"/>
              </a:rPr>
              <a:t>hai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33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38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2C2EA788-6F41-4030-B11B-21B2E26A6F4C}"/>
              </a:ext>
            </a:extLst>
          </p:cNvPr>
          <p:cNvSpPr txBox="1"/>
          <p:nvPr/>
        </p:nvSpPr>
        <p:spPr>
          <a:xfrm>
            <a:off x="683731" y="2737170"/>
            <a:ext cx="27244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sôi</a:t>
            </a:r>
            <a:r>
              <a:rPr lang="en-US" sz="3200" dirty="0"/>
              <a:t> </a:t>
            </a:r>
            <a:r>
              <a:rPr lang="en-US" sz="3200" dirty="0" err="1"/>
              <a:t>nóng</a:t>
            </a:r>
            <a:endParaRPr lang="en-US" sz="32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02FC68-9432-4AA5-B43B-FB1C250C89E1}"/>
              </a:ext>
            </a:extLst>
          </p:cNvPr>
          <p:cNvSpPr txBox="1"/>
          <p:nvPr/>
        </p:nvSpPr>
        <p:spPr>
          <a:xfrm>
            <a:off x="4186877" y="2843421"/>
            <a:ext cx="2555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Cây</a:t>
            </a:r>
            <a:r>
              <a:rPr lang="en-US" sz="3200" dirty="0"/>
              <a:t> </a:t>
            </a:r>
            <a:r>
              <a:rPr lang="en-US" sz="3200" dirty="0" err="1"/>
              <a:t>kem</a:t>
            </a:r>
            <a:r>
              <a:rPr lang="en-US" sz="3200" dirty="0"/>
              <a:t> </a:t>
            </a:r>
            <a:r>
              <a:rPr lang="en-US" sz="3200" dirty="0" err="1"/>
              <a:t>lạnh</a:t>
            </a:r>
            <a:endParaRPr 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91B44A-C644-C4CE-934D-1DFE84B039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027" y="874127"/>
            <a:ext cx="2555261" cy="18120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50256B8-D1AB-7219-1A92-A5387555A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404" y="874127"/>
            <a:ext cx="2724442" cy="18661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0CF782-9CB2-5E27-93B0-D12376B1CB8A}"/>
              </a:ext>
            </a:extLst>
          </p:cNvPr>
          <p:cNvSpPr txBox="1"/>
          <p:nvPr/>
        </p:nvSpPr>
        <p:spPr>
          <a:xfrm>
            <a:off x="651804" y="243977"/>
            <a:ext cx="3027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a) </a:t>
            </a:r>
            <a:r>
              <a:rPr lang="en-US" sz="3200" b="1" dirty="0" err="1"/>
              <a:t>Nóng</a:t>
            </a:r>
            <a:r>
              <a:rPr lang="en-US" sz="3200" b="1" dirty="0"/>
              <a:t> </a:t>
            </a:r>
            <a:r>
              <a:rPr lang="en-US" sz="3200" b="1" dirty="0" err="1"/>
              <a:t>và</a:t>
            </a:r>
            <a:r>
              <a:rPr lang="en-US" sz="3200" b="1" dirty="0"/>
              <a:t> </a:t>
            </a:r>
            <a:r>
              <a:rPr lang="en-US" sz="3200" b="1" dirty="0" err="1"/>
              <a:t>lạnh</a:t>
            </a:r>
            <a:endParaRPr lang="en-US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2B079C3-9720-125C-3592-82D543D65C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99"/>
          <a:stretch/>
        </p:blipFill>
        <p:spPr>
          <a:xfrm>
            <a:off x="10031799" y="393895"/>
            <a:ext cx="1383200" cy="5205046"/>
          </a:xfrm>
          <a:prstGeom prst="rect">
            <a:avLst/>
          </a:prstGeom>
        </p:spPr>
      </p:pic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5B66872B-C0AC-6228-51C8-8FD19749A99D}"/>
              </a:ext>
            </a:extLst>
          </p:cNvPr>
          <p:cNvSpPr/>
          <p:nvPr/>
        </p:nvSpPr>
        <p:spPr>
          <a:xfrm>
            <a:off x="8375418" y="327141"/>
            <a:ext cx="1786897" cy="1093972"/>
          </a:xfrm>
          <a:prstGeom prst="wedgeEllipseCallout">
            <a:avLst>
              <a:gd name="adj1" fmla="val 82714"/>
              <a:gd name="adj2" fmla="val 1097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8279C3-4409-7135-40B2-958602B80ABD}"/>
              </a:ext>
            </a:extLst>
          </p:cNvPr>
          <p:cNvSpPr txBox="1"/>
          <p:nvPr/>
        </p:nvSpPr>
        <p:spPr>
          <a:xfrm>
            <a:off x="8587527" y="398721"/>
            <a:ext cx="17868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Nhiệt</a:t>
            </a:r>
            <a:r>
              <a:rPr lang="en-US" sz="2800" dirty="0"/>
              <a:t> </a:t>
            </a:r>
            <a:r>
              <a:rPr lang="en-US" sz="2800" dirty="0" err="1"/>
              <a:t>kế</a:t>
            </a:r>
            <a:endParaRPr lang="en-US" sz="2800" dirty="0"/>
          </a:p>
          <a:p>
            <a:r>
              <a:rPr lang="en-US" sz="2800" dirty="0" err="1"/>
              <a:t>Chỉ</a:t>
            </a:r>
            <a:r>
              <a:rPr lang="en-US" sz="2800" dirty="0"/>
              <a:t> 28◦C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CBD2DC-3FB3-2686-A1F3-C5558B8228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0355" y="1492693"/>
            <a:ext cx="2591025" cy="33408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358B2AA-2A26-A3B6-7B9A-7D107B9524F3}"/>
              </a:ext>
            </a:extLst>
          </p:cNvPr>
          <p:cNvSpPr txBox="1"/>
          <p:nvPr/>
        </p:nvSpPr>
        <p:spPr>
          <a:xfrm>
            <a:off x="467847" y="3356127"/>
            <a:ext cx="3027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b) </a:t>
            </a:r>
            <a:r>
              <a:rPr lang="en-US" sz="3200" b="1" dirty="0" err="1"/>
              <a:t>Nhiệt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endParaRPr lang="en-US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1885CA0-B724-ECA2-CB21-86EF1F16A08F}"/>
              </a:ext>
            </a:extLst>
          </p:cNvPr>
          <p:cNvSpPr txBox="1"/>
          <p:nvPr/>
        </p:nvSpPr>
        <p:spPr>
          <a:xfrm>
            <a:off x="467847" y="3756373"/>
            <a:ext cx="6172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Độ</a:t>
            </a:r>
            <a:r>
              <a:rPr lang="en-US" sz="3200" dirty="0"/>
              <a:t> C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đơn</a:t>
            </a:r>
            <a:r>
              <a:rPr lang="en-US" sz="3200" dirty="0"/>
              <a:t> </a:t>
            </a:r>
            <a:r>
              <a:rPr lang="en-US" sz="3200" dirty="0" err="1"/>
              <a:t>vị</a:t>
            </a:r>
            <a:r>
              <a:rPr lang="en-US" sz="3200" dirty="0"/>
              <a:t> </a:t>
            </a:r>
            <a:r>
              <a:rPr lang="en-US" sz="3200" dirty="0" err="1"/>
              <a:t>đo</a:t>
            </a:r>
            <a:r>
              <a:rPr lang="en-US" sz="3200" dirty="0"/>
              <a:t> </a:t>
            </a:r>
            <a:r>
              <a:rPr lang="en-US" sz="3200" dirty="0" err="1"/>
              <a:t>nhiệt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, </a:t>
            </a:r>
            <a:r>
              <a:rPr lang="en-US" sz="3200" dirty="0" err="1"/>
              <a:t>viết</a:t>
            </a:r>
            <a:r>
              <a:rPr lang="en-US" sz="3200" dirty="0"/>
              <a:t> </a:t>
            </a:r>
            <a:r>
              <a:rPr lang="en-US" sz="3200" dirty="0" err="1"/>
              <a:t>tắt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◦ C.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D2CC11-2EF1-4C53-BF43-EFAC89D2F9EC}"/>
              </a:ext>
            </a:extLst>
          </p:cNvPr>
          <p:cNvSpPr txBox="1"/>
          <p:nvPr/>
        </p:nvSpPr>
        <p:spPr>
          <a:xfrm>
            <a:off x="2316820" y="4269386"/>
            <a:ext cx="30276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Đọc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: </a:t>
            </a:r>
            <a:r>
              <a:rPr lang="en-US" sz="3200" dirty="0" err="1"/>
              <a:t>độ</a:t>
            </a:r>
            <a:r>
              <a:rPr lang="en-US" sz="3200" dirty="0"/>
              <a:t> </a:t>
            </a:r>
            <a:r>
              <a:rPr lang="en-US" sz="3200" dirty="0" err="1"/>
              <a:t>xê</a:t>
            </a:r>
            <a:r>
              <a:rPr lang="en-US" sz="3200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75C7F09-D047-F706-9930-C4C0E85C098D}"/>
              </a:ext>
            </a:extLst>
          </p:cNvPr>
          <p:cNvSpPr txBox="1"/>
          <p:nvPr/>
        </p:nvSpPr>
        <p:spPr>
          <a:xfrm>
            <a:off x="467847" y="4905171"/>
            <a:ext cx="735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Ta </a:t>
            </a:r>
            <a:r>
              <a:rPr lang="en-US" sz="3200" dirty="0" err="1"/>
              <a:t>thường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nhiệt</a:t>
            </a:r>
            <a:r>
              <a:rPr lang="en-US" sz="3200" dirty="0"/>
              <a:t> </a:t>
            </a:r>
            <a:r>
              <a:rPr lang="en-US" sz="3200" dirty="0" err="1"/>
              <a:t>kế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do </a:t>
            </a:r>
            <a:r>
              <a:rPr lang="en-US" sz="3200" dirty="0" err="1"/>
              <a:t>nhiệt</a:t>
            </a:r>
            <a:r>
              <a:rPr lang="en-US" sz="3200" dirty="0"/>
              <a:t> </a:t>
            </a:r>
            <a:r>
              <a:rPr lang="en-US" sz="3200" dirty="0" err="1"/>
              <a:t>độ</a:t>
            </a:r>
            <a:r>
              <a:rPr lang="en-US" sz="3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156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1" grpId="0"/>
      <p:bldP spid="10" grpId="0"/>
      <p:bldP spid="2" grpId="0" animBg="1"/>
      <p:bldP spid="4" grpId="0"/>
      <p:bldP spid="7" grpId="0"/>
      <p:bldP spid="8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9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5920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591696" y="391007"/>
            <a:ext cx="7275115" cy="584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Đọc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độ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trên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mỗi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nhiệt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kế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7030A0"/>
                </a:solidFill>
                <a:latin typeface="Arial" panose="020B0604020202020204" pitchFamily="34" charset="0"/>
              </a:rPr>
              <a:t>sau</a:t>
            </a:r>
            <a:r>
              <a:rPr lang="en-US" sz="3199" b="1" kern="0" dirty="0">
                <a:solidFill>
                  <a:srgbClr val="7030A0"/>
                </a:solidFill>
                <a:latin typeface="Arial" panose="020B0604020202020204" pitchFamily="34" charset="0"/>
              </a:rPr>
              <a:t>:</a:t>
            </a:r>
            <a:endParaRPr lang="vi-VN" sz="3199" b="1" kern="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778802" y="391007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1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88B202-AD4C-4697-8605-CB3132FA2E87}"/>
              </a:ext>
            </a:extLst>
          </p:cNvPr>
          <p:cNvSpPr/>
          <p:nvPr/>
        </p:nvSpPr>
        <p:spPr>
          <a:xfrm>
            <a:off x="2663483" y="4389511"/>
            <a:ext cx="1641231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37 </a:t>
            </a:r>
            <a:r>
              <a:rPr lang="en-US" sz="3200" dirty="0" err="1"/>
              <a:t>độ</a:t>
            </a:r>
            <a:r>
              <a:rPr lang="en-US" sz="3200" dirty="0"/>
              <a:t> C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862B949-B531-49ED-8F29-EB277F9DBFD2}"/>
              </a:ext>
            </a:extLst>
          </p:cNvPr>
          <p:cNvSpPr/>
          <p:nvPr/>
        </p:nvSpPr>
        <p:spPr>
          <a:xfrm>
            <a:off x="9345581" y="2512427"/>
            <a:ext cx="1437055" cy="49783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9 </a:t>
            </a:r>
            <a:r>
              <a:rPr lang="en-US" sz="3200" dirty="0" err="1"/>
              <a:t>độ</a:t>
            </a:r>
            <a:r>
              <a:rPr lang="en-US" sz="3200" dirty="0"/>
              <a:t> 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325F83E-4271-F848-9F91-90C8DBC25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8410" y="1428314"/>
            <a:ext cx="5070146" cy="2961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A286B3-5F5E-B8D3-F8F5-25ABDA080A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240" y="1061798"/>
            <a:ext cx="2839657" cy="4404278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23B3A580-00D7-4882-8312-8E805F069826}"/>
              </a:ext>
            </a:extLst>
          </p:cNvPr>
          <p:cNvSpPr/>
          <p:nvPr/>
        </p:nvSpPr>
        <p:spPr>
          <a:xfrm rot="20483427">
            <a:off x="3203208" y="2099235"/>
            <a:ext cx="814461" cy="54644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1ADD5F9-A5AF-7268-77D1-174F7A72F833}"/>
              </a:ext>
            </a:extLst>
          </p:cNvPr>
          <p:cNvCxnSpPr>
            <a:cxnSpLocks/>
          </p:cNvCxnSpPr>
          <p:nvPr/>
        </p:nvCxnSpPr>
        <p:spPr>
          <a:xfrm flipH="1">
            <a:off x="7429500" y="3010263"/>
            <a:ext cx="1981200" cy="3679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2" descr="MỘT SỐ ĐẶC ĐIỂM KHÁI QUÁT CỦA ĐÔNG Y | OPC">
            <a:extLst>
              <a:ext uri="{FF2B5EF4-FFF2-40B4-BE49-F238E27FC236}">
                <a16:creationId xmlns:a16="http://schemas.microsoft.com/office/drawing/2014/main" id="{85DAF261-AE50-28E6-2A8B-3DC6CF8F6D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8491" y="5334225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32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1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285241" y="430292"/>
            <a:ext cx="10764569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Đọc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bản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tin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dự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báo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thời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tiết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dưới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đây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rồi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trả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lời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3199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hỏi</a:t>
            </a:r>
            <a:r>
              <a:rPr lang="en-US" sz="3199" b="1" kern="0" dirty="0">
                <a:solidFill>
                  <a:srgbClr val="000000"/>
                </a:solidFill>
                <a:latin typeface="Arial" panose="020B0604020202020204" pitchFamily="34" charset="0"/>
              </a:rPr>
              <a:t>:</a:t>
            </a:r>
            <a:endParaRPr lang="vi-VN" sz="3199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700601" y="366994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3599" b="1" dirty="0">
                <a:solidFill>
                  <a:srgbClr val="FFFFFF"/>
                </a:solidFill>
                <a:latin typeface="Calibri"/>
              </a:rPr>
              <a:t>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6D9A9B1-8BD7-5A53-1FAB-D33724500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912" y="1078244"/>
            <a:ext cx="11029070" cy="201020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346CC56-DF2F-2129-B726-438515C98CAE}"/>
              </a:ext>
            </a:extLst>
          </p:cNvPr>
          <p:cNvSpPr txBox="1"/>
          <p:nvPr/>
        </p:nvSpPr>
        <p:spPr>
          <a:xfrm>
            <a:off x="548641" y="3166943"/>
            <a:ext cx="10764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a)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thứ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sáu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nhiệt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độ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thấp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nhất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bao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nhiêu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độ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C,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nhiệt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độ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cao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nhất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là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bao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nhiêu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độ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C.</a:t>
            </a:r>
            <a:endParaRPr lang="vi-VN" sz="24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1AC81E-B05D-8440-1539-F128A42B5FFD}"/>
              </a:ext>
            </a:extLst>
          </p:cNvPr>
          <p:cNvSpPr txBox="1"/>
          <p:nvPr/>
        </p:nvSpPr>
        <p:spPr>
          <a:xfrm>
            <a:off x="548641" y="4902781"/>
            <a:ext cx="69240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b)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Ngày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nào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trong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tuần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có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nhiệt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độ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cao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nhất</a:t>
            </a:r>
            <a:r>
              <a:rPr lang="en-US" sz="2400" b="1" kern="0" dirty="0">
                <a:solidFill>
                  <a:srgbClr val="000000"/>
                </a:solidFill>
                <a:latin typeface="Arial" panose="020B0604020202020204" pitchFamily="34" charset="0"/>
              </a:rPr>
              <a:t> ?</a:t>
            </a:r>
            <a:endParaRPr lang="vi-VN" sz="2400" b="1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C9C2C7-F0A6-A2E2-342E-78158EA2AF72}"/>
              </a:ext>
            </a:extLst>
          </p:cNvPr>
          <p:cNvSpPr txBox="1"/>
          <p:nvPr/>
        </p:nvSpPr>
        <p:spPr>
          <a:xfrm>
            <a:off x="604912" y="4441116"/>
            <a:ext cx="78244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Nhiệt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độ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cao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: 29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độ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C.</a:t>
            </a:r>
            <a:endParaRPr lang="vi-VN" sz="2400" b="1" kern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F5D2314-B2FC-C0A1-E61F-79B380899D3E}"/>
              </a:ext>
            </a:extLst>
          </p:cNvPr>
          <p:cNvSpPr txBox="1"/>
          <p:nvPr/>
        </p:nvSpPr>
        <p:spPr>
          <a:xfrm>
            <a:off x="618419" y="3987460"/>
            <a:ext cx="83989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-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ngày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thứ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sáu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nhiệt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độ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thấp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: 21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độ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C.</a:t>
            </a:r>
            <a:endParaRPr lang="vi-VN" sz="2400" b="1" kern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50E1E8-CEC1-88E6-568B-C50F59E5EEAA}"/>
              </a:ext>
            </a:extLst>
          </p:cNvPr>
          <p:cNvSpPr txBox="1"/>
          <p:nvPr/>
        </p:nvSpPr>
        <p:spPr>
          <a:xfrm>
            <a:off x="759657" y="5364446"/>
            <a:ext cx="7514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217">
              <a:defRPr/>
            </a:pP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-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Nhiệt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độ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cao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nhất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trong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tuần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là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: 30 </a:t>
            </a:r>
            <a:r>
              <a:rPr lang="en-US" sz="2400" b="1" kern="0" dirty="0" err="1">
                <a:solidFill>
                  <a:srgbClr val="FF0000"/>
                </a:solidFill>
                <a:latin typeface="Arial" panose="020B0604020202020204" pitchFamily="34" charset="0"/>
              </a:rPr>
              <a:t>độ</a:t>
            </a:r>
            <a:r>
              <a:rPr lang="en-US" sz="2400" b="1" kern="0" dirty="0">
                <a:solidFill>
                  <a:srgbClr val="FF0000"/>
                </a:solidFill>
                <a:latin typeface="Arial" panose="020B0604020202020204" pitchFamily="34" charset="0"/>
              </a:rPr>
              <a:t> C.</a:t>
            </a:r>
            <a:endParaRPr lang="vi-VN" sz="2400" b="1" kern="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4" descr="Các loại đơn vị đo nhiệt độ ? Nhiệt độ là gì ? Công thức chuyển đổi nhiệt">
            <a:extLst>
              <a:ext uri="{FF2B5EF4-FFF2-40B4-BE49-F238E27FC236}">
                <a16:creationId xmlns:a16="http://schemas.microsoft.com/office/drawing/2014/main" id="{7DFA80C9-C2CE-AAD0-4E74-74312B1C27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-59061" y="5779756"/>
            <a:ext cx="1165410" cy="107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Nhiệt Độ Không Khí Là Gì? Những Lưu Ý Khi Đo Nhiệt Độ">
            <a:extLst>
              <a:ext uri="{FF2B5EF4-FFF2-40B4-BE49-F238E27FC236}">
                <a16:creationId xmlns:a16="http://schemas.microsoft.com/office/drawing/2014/main" id="{82607056-75D7-6EEA-66BC-F0CA3F278E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9772" y="5779756"/>
            <a:ext cx="1538514" cy="107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250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291885" y="546352"/>
            <a:ext cx="712059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6832AC8-F9BA-4BB7-AF5B-2BA621803150}"/>
              </a:ext>
            </a:extLst>
          </p:cNvPr>
          <p:cNvSpPr/>
          <p:nvPr/>
        </p:nvSpPr>
        <p:spPr>
          <a:xfrm>
            <a:off x="651265" y="546352"/>
            <a:ext cx="584640" cy="5846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44BC2D-E0EF-EDD5-6F2A-FD87F6A8E947}"/>
              </a:ext>
            </a:extLst>
          </p:cNvPr>
          <p:cNvSpPr txBox="1"/>
          <p:nvPr/>
        </p:nvSpPr>
        <p:spPr>
          <a:xfrm>
            <a:off x="1669368" y="2021115"/>
            <a:ext cx="712059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Học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sinh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nhóm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92AB7F-EBD9-298C-2461-885F71A6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1045" y="0"/>
            <a:ext cx="925615" cy="2512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39286-6295-FC1E-BEA2-0F915844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52787"/>
            <a:ext cx="1991003" cy="17052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79986E-380B-A87A-4BCE-3CD7F1EAD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0091" y="5152787"/>
            <a:ext cx="1861909" cy="170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21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A05DB-4F57-4365-B2EA-282566D6E2AB}"/>
              </a:ext>
            </a:extLst>
          </p:cNvPr>
          <p:cNvSpPr txBox="1"/>
          <p:nvPr/>
        </p:nvSpPr>
        <p:spPr>
          <a:xfrm>
            <a:off x="1291885" y="546352"/>
            <a:ext cx="7120596" cy="1076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199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dùng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đo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nhiệt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199" b="1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199" b="1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lang="en-US" sz="3199" b="1" kern="0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199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92AB7F-EBD9-298C-2461-885F71A61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617" y="1778118"/>
            <a:ext cx="925615" cy="25123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339286-6295-FC1E-BEA2-0F9158445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533" y="1915664"/>
            <a:ext cx="2660403" cy="22785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79986E-380B-A87A-4BCE-3CD7F1EAD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047" y="1895045"/>
            <a:ext cx="2487906" cy="22785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BF14D1-B4DE-0552-CA61-15F57FF6BB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74" b="89450" l="4819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303" y="3849819"/>
            <a:ext cx="3726578" cy="163131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8DDCE4-22B9-8217-6BB4-28F0C5A2C6C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6057" y="4871447"/>
            <a:ext cx="4725059" cy="609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18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937" y="1090683"/>
            <a:ext cx="6448770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5" name="文本框 8">
            <a:extLst>
              <a:ext uri="{FF2B5EF4-FFF2-40B4-BE49-F238E27FC236}">
                <a16:creationId xmlns:a16="http://schemas.microsoft.com/office/drawing/2014/main" id="{B46DDDE8-F9DF-45F7-8AE2-D984974192BA}"/>
              </a:ext>
            </a:extLst>
          </p:cNvPr>
          <p:cNvSpPr txBox="1"/>
          <p:nvPr/>
        </p:nvSpPr>
        <p:spPr>
          <a:xfrm>
            <a:off x="2539859" y="2007412"/>
            <a:ext cx="4946884" cy="110774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 defTabSz="914217"/>
            <a:r>
              <a:rPr lang="en-US" altLang="zh-CN" sz="6599" b="1" dirty="0">
                <a:solidFill>
                  <a:srgbClr val="CC0099"/>
                </a:solidFill>
                <a:latin typeface="Arial"/>
                <a:ea typeface="方正黑体简体" panose="03000509000000000000" pitchFamily="65" charset="-122"/>
                <a:cs typeface="+mn-ea"/>
                <a:sym typeface="+mn-lt"/>
              </a:rPr>
              <a:t>CỦNG CỐ</a:t>
            </a:r>
            <a:endParaRPr lang="zh-CN" altLang="en-US" sz="6599" b="1" dirty="0">
              <a:solidFill>
                <a:srgbClr val="CC0099"/>
              </a:solidFill>
              <a:latin typeface="Arial"/>
              <a:ea typeface="方正黑体简体" panose="03000509000000000000" pitchFamily="65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295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non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4753961" y="5417818"/>
            <a:ext cx="571663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ong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chăm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72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thủy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Km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117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Nhiệt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độ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146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thể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bình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32947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A.10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185261" y="5747067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37</a:t>
            </a:r>
            <a:r>
              <a:rPr kumimoji="0" lang="en-US" sz="32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100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90521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300</a:t>
            </a:r>
            <a:r>
              <a:rPr kumimoji="0" lang="en-US" sz="2800" b="0" i="0" u="none" strike="noStrike" kern="1200" cap="none" spc="0" normalizeH="0" baseline="3000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2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4770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5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26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Chúc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các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em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/>
            </a:r>
            <a:b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học</a:t>
            </a:r>
            <a:r>
              <a:rPr lang="en-US" sz="9000" dirty="0" smtClean="0">
                <a:solidFill>
                  <a:srgbClr val="C00000"/>
                </a:solidFill>
                <a:latin typeface="UTM Davida" panose="02040603050506020204" pitchFamily="18" charset="0"/>
              </a:rPr>
              <a:t> </a:t>
            </a:r>
            <a:r>
              <a:rPr lang="en-US" sz="9000" dirty="0" err="1" smtClean="0">
                <a:solidFill>
                  <a:srgbClr val="C00000"/>
                </a:solidFill>
                <a:latin typeface="UTM Davida" panose="02040603050506020204" pitchFamily="18" charset="0"/>
              </a:rPr>
              <a:t>tốt</a:t>
            </a:r>
            <a:endParaRPr lang="en-US" sz="9000" dirty="0">
              <a:solidFill>
                <a:srgbClr val="C00000"/>
              </a:solidFill>
              <a:latin typeface="UTM Davida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4051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B52D6A6-D1DB-44A0-B872-55864FAF1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54" y="1411666"/>
            <a:ext cx="8606306" cy="295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180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25" y="541338"/>
            <a:ext cx="195580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697163"/>
            <a:ext cx="2503488" cy="91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46792" y="583256"/>
            <a:ext cx="2917465" cy="830997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31750">
                  <a:solidFill>
                    <a:prstClr val="white"/>
                  </a:solidFill>
                </a:ln>
                <a:solidFill>
                  <a:srgbClr val="E7E6E6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00" y="533400"/>
            <a:ext cx="289560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19150" y="149225"/>
            <a:ext cx="3943350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8775" y="2590800"/>
            <a:ext cx="1428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88" y="1524000"/>
            <a:ext cx="3449637" cy="1865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613" y="1524000"/>
            <a:ext cx="3254375" cy="177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3465513"/>
            <a:ext cx="81534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NhacNen_New_mixdown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9088" y="0"/>
            <a:ext cx="82867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5541963"/>
            <a:ext cx="2109788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-1636713" y="1009650"/>
            <a:ext cx="969963" cy="276225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 nền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129004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375 -0.03287 " pathEditMode="relative" rAng="0" ptsTypes="AA">
                                      <p:cBhvr>
                                        <p:cTn id="30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" y="-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09375 0.00047 " pathEditMode="relative" rAng="0" ptsTypes="AA">
                                      <p:cBhvr>
                                        <p:cTn id="35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81481E-6 L -0.09375 0.00046 " pathEditMode="relative" rAng="0" ptsTypes="AA">
                                      <p:cBhvr>
                                        <p:cTn id="40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88" y="2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22222E-6 L 0.10156 -0.02037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78" y="-101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1276 -0.00023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3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7239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40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100ml – 20ml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7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8" name="TextBox 33"/>
            <p:cNvSpPr txBox="1">
              <a:spLocks noChangeArrowheads="1"/>
            </p:cNvSpPr>
            <p:nvPr/>
          </p:nvSpPr>
          <p:spPr bwMode="auto">
            <a:xfrm>
              <a:off x="4254981" y="3989903"/>
              <a:ext cx="1254970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90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4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5" name="TextBox 34"/>
            <p:cNvSpPr txBox="1">
              <a:spLocks noChangeArrowheads="1"/>
            </p:cNvSpPr>
            <p:nvPr/>
          </p:nvSpPr>
          <p:spPr bwMode="auto">
            <a:xfrm>
              <a:off x="9062751" y="3989903"/>
              <a:ext cx="1255201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70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31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32" name="TextBox 35"/>
            <p:cNvSpPr txBox="1">
              <a:spLocks noChangeArrowheads="1"/>
            </p:cNvSpPr>
            <p:nvPr/>
          </p:nvSpPr>
          <p:spPr bwMode="auto">
            <a:xfrm>
              <a:off x="4226945" y="5635627"/>
              <a:ext cx="1311044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50 ml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7228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29" name="TextBox 36"/>
            <p:cNvSpPr txBox="1">
              <a:spLocks noChangeArrowheads="1"/>
            </p:cNvSpPr>
            <p:nvPr/>
          </p:nvSpPr>
          <p:spPr bwMode="auto">
            <a:xfrm>
              <a:off x="9034669" y="5635627"/>
              <a:ext cx="1311357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80 ml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44" name="Rectangle 43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  <p:grpSp>
        <p:nvGrpSpPr>
          <p:cNvPr id="7185" name="Google Shape;298;p9"/>
          <p:cNvGrpSpPr>
            <a:grpSpLocks/>
          </p:cNvGrpSpPr>
          <p:nvPr/>
        </p:nvGrpSpPr>
        <p:grpSpPr bwMode="auto">
          <a:xfrm flipH="1">
            <a:off x="2590800" y="1689100"/>
            <a:ext cx="1639888" cy="1490663"/>
            <a:chOff x="6970781" y="826492"/>
            <a:chExt cx="5130274" cy="3893065"/>
          </a:xfrm>
        </p:grpSpPr>
        <p:sp>
          <p:nvSpPr>
            <p:cNvPr id="7186" name="Google Shape;299;p9"/>
            <p:cNvSpPr>
              <a:spLocks noChangeArrowheads="1"/>
            </p:cNvSpPr>
            <p:nvPr/>
          </p:nvSpPr>
          <p:spPr bwMode="auto">
            <a:xfrm>
              <a:off x="7988709" y="3769148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45" name="Google Shape;300;p9"/>
            <p:cNvSpPr/>
            <p:nvPr/>
          </p:nvSpPr>
          <p:spPr>
            <a:xfrm rot="9774281">
              <a:off x="10998518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88" name="Google Shape;301;p9"/>
            <p:cNvSpPr>
              <a:spLocks noChangeArrowheads="1"/>
            </p:cNvSpPr>
            <p:nvPr/>
          </p:nvSpPr>
          <p:spPr bwMode="auto">
            <a:xfrm>
              <a:off x="10316641" y="3903406"/>
              <a:ext cx="442500" cy="6687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89" name="Google Shape;302;p9"/>
            <p:cNvSpPr>
              <a:spLocks noChangeArrowheads="1"/>
            </p:cNvSpPr>
            <p:nvPr/>
          </p:nvSpPr>
          <p:spPr bwMode="auto">
            <a:xfrm>
              <a:off x="10412361" y="3372464"/>
              <a:ext cx="855300" cy="934200"/>
            </a:xfrm>
            <a:prstGeom prst="ellipse">
              <a:avLst/>
            </a:prstGeom>
            <a:solidFill>
              <a:srgbClr val="F2B4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0" name="Google Shape;303;p9"/>
            <p:cNvSpPr>
              <a:spLocks noChangeArrowheads="1"/>
            </p:cNvSpPr>
            <p:nvPr/>
          </p:nvSpPr>
          <p:spPr bwMode="auto">
            <a:xfrm>
              <a:off x="7846142" y="1966451"/>
              <a:ext cx="3756000" cy="2113800"/>
            </a:xfrm>
            <a:prstGeom prst="roundRect">
              <a:avLst>
                <a:gd name="adj" fmla="val 31991"/>
              </a:avLst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1" name="Google Shape;304;p9"/>
            <p:cNvSpPr>
              <a:spLocks/>
            </p:cNvSpPr>
            <p:nvPr/>
          </p:nvSpPr>
          <p:spPr bwMode="auto">
            <a:xfrm rot="21172499" flipH="1">
              <a:off x="8368865" y="891216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192" name="Google Shape;305;p9"/>
            <p:cNvSpPr>
              <a:spLocks/>
            </p:cNvSpPr>
            <p:nvPr/>
          </p:nvSpPr>
          <p:spPr bwMode="auto">
            <a:xfrm rot="427501">
              <a:off x="7505233" y="846971"/>
              <a:ext cx="369201" cy="631432"/>
            </a:xfrm>
            <a:custGeom>
              <a:avLst/>
              <a:gdLst>
                <a:gd name="T0" fmla="*/ 9599 w 763229"/>
                <a:gd name="T1" fmla="*/ 220868 h 1006578"/>
                <a:gd name="T2" fmla="*/ 9599 w 763229"/>
                <a:gd name="T3" fmla="*/ 0 h 1006578"/>
                <a:gd name="T4" fmla="*/ 86393 w 763229"/>
                <a:gd name="T5" fmla="*/ 220868 h 1006578"/>
                <a:gd name="T6" fmla="*/ 9599 w 763229"/>
                <a:gd name="T7" fmla="*/ 220868 h 100657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63229" h="1006578" extrusionOk="0">
                  <a:moveTo>
                    <a:pt x="84803" y="894736"/>
                  </a:moveTo>
                  <a:cubicBezTo>
                    <a:pt x="-28268" y="745613"/>
                    <a:pt x="-28268" y="0"/>
                    <a:pt x="84803" y="0"/>
                  </a:cubicBezTo>
                  <a:cubicBezTo>
                    <a:pt x="197874" y="0"/>
                    <a:pt x="763229" y="745613"/>
                    <a:pt x="763229" y="894736"/>
                  </a:cubicBezTo>
                  <a:cubicBezTo>
                    <a:pt x="763229" y="1043859"/>
                    <a:pt x="197874" y="1043859"/>
                    <a:pt x="84803" y="894736"/>
                  </a:cubicBezTo>
                  <a:close/>
                </a:path>
              </a:pathLst>
            </a:custGeom>
            <a:solidFill>
              <a:srgbClr val="F5EA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193" name="Google Shape;306;p9"/>
            <p:cNvGrpSpPr>
              <a:grpSpLocks/>
            </p:cNvGrpSpPr>
            <p:nvPr/>
          </p:nvGrpSpPr>
          <p:grpSpPr bwMode="auto">
            <a:xfrm>
              <a:off x="7108702" y="1109753"/>
              <a:ext cx="1957576" cy="2070413"/>
              <a:chOff x="8807161" y="1617408"/>
              <a:chExt cx="2146936" cy="2270688"/>
            </a:xfrm>
          </p:grpSpPr>
          <p:sp>
            <p:nvSpPr>
              <p:cNvPr id="7225" name="Google Shape;307;p9"/>
              <p:cNvSpPr>
                <a:spLocks/>
              </p:cNvSpPr>
              <p:nvPr/>
            </p:nvSpPr>
            <p:spPr bwMode="auto">
              <a:xfrm>
                <a:off x="8807161" y="1617408"/>
                <a:ext cx="2146936" cy="2236275"/>
              </a:xfrm>
              <a:custGeom>
                <a:avLst/>
                <a:gdLst>
                  <a:gd name="T0" fmla="*/ 7458 w 2146936"/>
                  <a:gd name="T1" fmla="*/ 1066800 h 2236275"/>
                  <a:gd name="T2" fmla="*/ 1074258 w 2146936"/>
                  <a:gd name="T3" fmla="*/ 0 h 2236275"/>
                  <a:gd name="T4" fmla="*/ 1074258 w 2146936"/>
                  <a:gd name="T5" fmla="*/ 0 h 2236275"/>
                  <a:gd name="T6" fmla="*/ 2141058 w 2146936"/>
                  <a:gd name="T7" fmla="*/ 1066800 h 2236275"/>
                  <a:gd name="T8" fmla="*/ 2141058 w 2146936"/>
                  <a:gd name="T9" fmla="*/ 1169475 h 2236275"/>
                  <a:gd name="T10" fmla="*/ 1074258 w 2146936"/>
                  <a:gd name="T11" fmla="*/ 2236275 h 2236275"/>
                  <a:gd name="T12" fmla="*/ 1074258 w 2146936"/>
                  <a:gd name="T13" fmla="*/ 2236275 h 2236275"/>
                  <a:gd name="T14" fmla="*/ 7458 w 2146936"/>
                  <a:gd name="T15" fmla="*/ 1169475 h 2236275"/>
                  <a:gd name="T16" fmla="*/ 7458 w 2146936"/>
                  <a:gd name="T17" fmla="*/ 1066800 h 223627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146936" h="2236275" extrusionOk="0">
                    <a:moveTo>
                      <a:pt x="7458" y="1066800"/>
                    </a:moveTo>
                    <a:cubicBezTo>
                      <a:pt x="184439" y="507120"/>
                      <a:pt x="485081" y="0"/>
                      <a:pt x="1074258" y="0"/>
                    </a:cubicBezTo>
                    <a:cubicBezTo>
                      <a:pt x="1663435" y="0"/>
                      <a:pt x="1973910" y="457958"/>
                      <a:pt x="2141058" y="1066800"/>
                    </a:cubicBezTo>
                    <a:lnTo>
                      <a:pt x="2141058" y="1169475"/>
                    </a:lnTo>
                    <a:cubicBezTo>
                      <a:pt x="2209884" y="2112613"/>
                      <a:pt x="1663435" y="2236275"/>
                      <a:pt x="1074258" y="2236275"/>
                    </a:cubicBezTo>
                    <a:cubicBezTo>
                      <a:pt x="485081" y="2236275"/>
                      <a:pt x="-71200" y="2063452"/>
                      <a:pt x="7458" y="1169475"/>
                    </a:cubicBezTo>
                    <a:lnTo>
                      <a:pt x="7458" y="1066800"/>
                    </a:lnTo>
                    <a:close/>
                  </a:path>
                </a:pathLst>
              </a:custGeom>
              <a:solidFill>
                <a:srgbClr val="F7F7F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26" name="Google Shape;308;p9"/>
              <p:cNvSpPr>
                <a:spLocks/>
              </p:cNvSpPr>
              <p:nvPr/>
            </p:nvSpPr>
            <p:spPr bwMode="auto">
              <a:xfrm>
                <a:off x="8839796" y="3062748"/>
                <a:ext cx="2084472" cy="825348"/>
              </a:xfrm>
              <a:custGeom>
                <a:avLst/>
                <a:gdLst>
                  <a:gd name="T0" fmla="*/ 1089757 w 2084472"/>
                  <a:gd name="T1" fmla="*/ 0 h 825348"/>
                  <a:gd name="T2" fmla="*/ 2005385 w 2084472"/>
                  <a:gd name="T3" fmla="*/ 145156 h 825348"/>
                  <a:gd name="T4" fmla="*/ 2084472 w 2084472"/>
                  <a:gd name="T5" fmla="*/ 185519 h 825348"/>
                  <a:gd name="T6" fmla="*/ 2081104 w 2084472"/>
                  <a:gd name="T7" fmla="*/ 207221 h 825348"/>
                  <a:gd name="T8" fmla="*/ 1036708 w 2084472"/>
                  <a:gd name="T9" fmla="*/ 825348 h 825348"/>
                  <a:gd name="T10" fmla="*/ 20559 w 2084472"/>
                  <a:gd name="T11" fmla="*/ 302382 h 825348"/>
                  <a:gd name="T12" fmla="*/ 0 w 2084472"/>
                  <a:gd name="T13" fmla="*/ 229283 h 825348"/>
                  <a:gd name="T14" fmla="*/ 75072 w 2084472"/>
                  <a:gd name="T15" fmla="*/ 179723 h 825348"/>
                  <a:gd name="T16" fmla="*/ 1089757 w 2084472"/>
                  <a:gd name="T17" fmla="*/ 0 h 825348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84472" h="825348" extrusionOk="0">
                    <a:moveTo>
                      <a:pt x="1089757" y="0"/>
                    </a:moveTo>
                    <a:cubicBezTo>
                      <a:pt x="1425013" y="0"/>
                      <a:pt x="1752079" y="33080"/>
                      <a:pt x="2005385" y="145156"/>
                    </a:cubicBezTo>
                    <a:lnTo>
                      <a:pt x="2084472" y="185519"/>
                    </a:lnTo>
                    <a:lnTo>
                      <a:pt x="2081104" y="207221"/>
                    </a:lnTo>
                    <a:cubicBezTo>
                      <a:pt x="1965913" y="743712"/>
                      <a:pt x="1515414" y="825348"/>
                      <a:pt x="1036708" y="825348"/>
                    </a:cubicBezTo>
                    <a:cubicBezTo>
                      <a:pt x="594825" y="825348"/>
                      <a:pt x="171447" y="728135"/>
                      <a:pt x="20559" y="302382"/>
                    </a:cubicBezTo>
                    <a:lnTo>
                      <a:pt x="0" y="229283"/>
                    </a:lnTo>
                    <a:lnTo>
                      <a:pt x="75072" y="179723"/>
                    </a:lnTo>
                    <a:cubicBezTo>
                      <a:pt x="337352" y="30916"/>
                      <a:pt x="706608" y="0"/>
                      <a:pt x="1089757" y="0"/>
                    </a:cubicBezTo>
                    <a:close/>
                  </a:path>
                </a:pathLst>
              </a:custGeom>
              <a:solidFill>
                <a:srgbClr val="F2B1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7194" name="Google Shape;309;p9"/>
            <p:cNvGrpSpPr>
              <a:grpSpLocks/>
            </p:cNvGrpSpPr>
            <p:nvPr/>
          </p:nvGrpSpPr>
          <p:grpSpPr bwMode="auto">
            <a:xfrm>
              <a:off x="7625300" y="1902179"/>
              <a:ext cx="143863" cy="215990"/>
              <a:chOff x="9443882" y="2472406"/>
              <a:chExt cx="130500" cy="186600"/>
            </a:xfrm>
          </p:grpSpPr>
          <p:sp>
            <p:nvSpPr>
              <p:cNvPr id="7223" name="Google Shape;310;p9"/>
              <p:cNvSpPr>
                <a:spLocks noChangeArrowheads="1"/>
              </p:cNvSpPr>
              <p:nvPr/>
            </p:nvSpPr>
            <p:spPr bwMode="auto">
              <a:xfrm>
                <a:off x="9443882" y="247240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4" name="Google Shape;311;p9"/>
              <p:cNvSpPr>
                <a:spLocks noChangeArrowheads="1"/>
              </p:cNvSpPr>
              <p:nvPr/>
            </p:nvSpPr>
            <p:spPr bwMode="auto">
              <a:xfrm rot="7429325" flipH="1">
                <a:off x="9472469" y="2494118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grpSp>
          <p:nvGrpSpPr>
            <p:cNvPr id="7195" name="Google Shape;312;p9"/>
            <p:cNvGrpSpPr>
              <a:grpSpLocks/>
            </p:cNvGrpSpPr>
            <p:nvPr/>
          </p:nvGrpSpPr>
          <p:grpSpPr bwMode="auto">
            <a:xfrm>
              <a:off x="8477921" y="1915121"/>
              <a:ext cx="143863" cy="215990"/>
              <a:chOff x="9922853" y="2475516"/>
              <a:chExt cx="130500" cy="186600"/>
            </a:xfrm>
          </p:grpSpPr>
          <p:sp>
            <p:nvSpPr>
              <p:cNvPr id="7221" name="Google Shape;313;p9"/>
              <p:cNvSpPr>
                <a:spLocks noChangeArrowheads="1"/>
              </p:cNvSpPr>
              <p:nvPr/>
            </p:nvSpPr>
            <p:spPr bwMode="auto">
              <a:xfrm>
                <a:off x="9922853" y="2475516"/>
                <a:ext cx="130500" cy="1866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2" name="Google Shape;314;p9"/>
              <p:cNvSpPr>
                <a:spLocks noChangeArrowheads="1"/>
              </p:cNvSpPr>
              <p:nvPr/>
            </p:nvSpPr>
            <p:spPr bwMode="auto">
              <a:xfrm rot="7429325" flipH="1">
                <a:off x="9942109" y="2497227"/>
                <a:ext cx="36111" cy="3611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</p:grpSp>
        <p:sp>
          <p:nvSpPr>
            <p:cNvPr id="54" name="Google Shape;315;p9"/>
            <p:cNvSpPr/>
            <p:nvPr/>
          </p:nvSpPr>
          <p:spPr>
            <a:xfrm rot="4244084">
              <a:off x="8211703" y="2668196"/>
              <a:ext cx="294365" cy="541334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97" name="Google Shape;316;p9"/>
            <p:cNvSpPr>
              <a:spLocks noChangeArrowheads="1"/>
            </p:cNvSpPr>
            <p:nvPr/>
          </p:nvSpPr>
          <p:spPr bwMode="auto">
            <a:xfrm rot="1639784">
              <a:off x="7395930" y="2573916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8" name="Google Shape;317;p9"/>
            <p:cNvSpPr>
              <a:spLocks noChangeArrowheads="1"/>
            </p:cNvSpPr>
            <p:nvPr/>
          </p:nvSpPr>
          <p:spPr bwMode="auto">
            <a:xfrm rot="19960216" flipH="1">
              <a:off x="8590555" y="2559168"/>
              <a:ext cx="130687" cy="186636"/>
            </a:xfrm>
            <a:prstGeom prst="ellipse">
              <a:avLst/>
            </a:prstGeom>
            <a:solidFill>
              <a:srgbClr val="F7D4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199" name="Google Shape;318;p9"/>
            <p:cNvSpPr>
              <a:spLocks noChangeArrowheads="1"/>
            </p:cNvSpPr>
            <p:nvPr/>
          </p:nvSpPr>
          <p:spPr bwMode="auto">
            <a:xfrm rot="14356088" flipH="1">
              <a:off x="8794866" y="1082972"/>
              <a:ext cx="330515" cy="599394"/>
            </a:xfrm>
            <a:prstGeom prst="ellipse">
              <a:avLst/>
            </a:prstGeom>
            <a:solidFill>
              <a:srgbClr val="F3F6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0" name="Google Shape;319;p9"/>
            <p:cNvSpPr>
              <a:spLocks/>
            </p:cNvSpPr>
            <p:nvPr/>
          </p:nvSpPr>
          <p:spPr bwMode="auto">
            <a:xfrm>
              <a:off x="8554066" y="1425427"/>
              <a:ext cx="496249" cy="612721"/>
            </a:xfrm>
            <a:custGeom>
              <a:avLst/>
              <a:gdLst>
                <a:gd name="T0" fmla="*/ 194598 w 496249"/>
                <a:gd name="T1" fmla="*/ 0 h 612721"/>
                <a:gd name="T2" fmla="*/ 278696 w 496249"/>
                <a:gd name="T3" fmla="*/ 110225 h 612721"/>
                <a:gd name="T4" fmla="*/ 448275 w 496249"/>
                <a:gd name="T5" fmla="*/ 460773 h 612721"/>
                <a:gd name="T6" fmla="*/ 496249 w 496249"/>
                <a:gd name="T7" fmla="*/ 612721 h 612721"/>
                <a:gd name="T8" fmla="*/ 490670 w 496249"/>
                <a:gd name="T9" fmla="*/ 612392 h 612721"/>
                <a:gd name="T10" fmla="*/ 0 w 496249"/>
                <a:gd name="T11" fmla="*/ 260805 h 612721"/>
                <a:gd name="T12" fmla="*/ 179987 w 496249"/>
                <a:gd name="T13" fmla="*/ 7040 h 612721"/>
                <a:gd name="T14" fmla="*/ 194598 w 496249"/>
                <a:gd name="T15" fmla="*/ 0 h 61272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96249" h="612721" extrusionOk="0">
                  <a:moveTo>
                    <a:pt x="194598" y="0"/>
                  </a:moveTo>
                  <a:lnTo>
                    <a:pt x="278696" y="110225"/>
                  </a:lnTo>
                  <a:cubicBezTo>
                    <a:pt x="345640" y="213371"/>
                    <a:pt x="401524" y="331679"/>
                    <a:pt x="448275" y="460773"/>
                  </a:cubicBezTo>
                  <a:lnTo>
                    <a:pt x="496249" y="612721"/>
                  </a:lnTo>
                  <a:lnTo>
                    <a:pt x="490670" y="612392"/>
                  </a:lnTo>
                  <a:cubicBezTo>
                    <a:pt x="210645" y="578928"/>
                    <a:pt x="0" y="434233"/>
                    <a:pt x="0" y="260805"/>
                  </a:cubicBezTo>
                  <a:cubicBezTo>
                    <a:pt x="0" y="161704"/>
                    <a:pt x="68782" y="71984"/>
                    <a:pt x="179987" y="7040"/>
                  </a:cubicBezTo>
                  <a:lnTo>
                    <a:pt x="194598" y="0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grpSp>
          <p:nvGrpSpPr>
            <p:cNvPr id="7201" name="Google Shape;320;p9"/>
            <p:cNvGrpSpPr>
              <a:grpSpLocks/>
            </p:cNvGrpSpPr>
            <p:nvPr/>
          </p:nvGrpSpPr>
          <p:grpSpPr bwMode="auto">
            <a:xfrm>
              <a:off x="6970781" y="1063039"/>
              <a:ext cx="1140831" cy="1162116"/>
              <a:chOff x="6970781" y="1063039"/>
              <a:chExt cx="1140831" cy="1162116"/>
            </a:xfrm>
          </p:grpSpPr>
          <p:sp>
            <p:nvSpPr>
              <p:cNvPr id="7219" name="Google Shape;321;p9"/>
              <p:cNvSpPr>
                <a:spLocks noChangeArrowheads="1"/>
              </p:cNvSpPr>
              <p:nvPr/>
            </p:nvSpPr>
            <p:spPr bwMode="auto">
              <a:xfrm rot="7243912">
                <a:off x="7147674" y="1058392"/>
                <a:ext cx="330515" cy="599394"/>
              </a:xfrm>
              <a:prstGeom prst="ellipse">
                <a:avLst/>
              </a:pr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Calibri" panose="020F0502020204030204" pitchFamily="34" charset="0"/>
                </a:endParaRPr>
              </a:p>
            </p:txBody>
          </p:sp>
          <p:sp>
            <p:nvSpPr>
              <p:cNvPr id="7220" name="Google Shape;322;p9"/>
              <p:cNvSpPr>
                <a:spLocks/>
              </p:cNvSpPr>
              <p:nvPr/>
            </p:nvSpPr>
            <p:spPr bwMode="auto">
              <a:xfrm>
                <a:off x="7109748" y="1095145"/>
                <a:ext cx="1001865" cy="1130010"/>
              </a:xfrm>
              <a:custGeom>
                <a:avLst/>
                <a:gdLst>
                  <a:gd name="T0" fmla="*/ 971064 w 1001865"/>
                  <a:gd name="T1" fmla="*/ 0 h 1130010"/>
                  <a:gd name="T2" fmla="*/ 976594 w 1001865"/>
                  <a:gd name="T3" fmla="*/ 22343 h 1130010"/>
                  <a:gd name="T4" fmla="*/ 997875 w 1001865"/>
                  <a:gd name="T5" fmla="*/ 220557 h 1130010"/>
                  <a:gd name="T6" fmla="*/ 987235 w 1001865"/>
                  <a:gd name="T7" fmla="*/ 337154 h 1130010"/>
                  <a:gd name="T8" fmla="*/ 859552 w 1001865"/>
                  <a:gd name="T9" fmla="*/ 407111 h 1130010"/>
                  <a:gd name="T10" fmla="*/ 436676 w 1001865"/>
                  <a:gd name="T11" fmla="*/ 481547 h 1130010"/>
                  <a:gd name="T12" fmla="*/ 476501 w 1001865"/>
                  <a:gd name="T13" fmla="*/ 826859 h 1130010"/>
                  <a:gd name="T14" fmla="*/ 444581 w 1001865"/>
                  <a:gd name="T15" fmla="*/ 1048392 h 1130010"/>
                  <a:gd name="T16" fmla="*/ 295616 w 1001865"/>
                  <a:gd name="T17" fmla="*/ 1130010 h 1130010"/>
                  <a:gd name="T18" fmla="*/ 26024 w 1001865"/>
                  <a:gd name="T19" fmla="*/ 1091296 h 1130010"/>
                  <a:gd name="T20" fmla="*/ 0 w 1001865"/>
                  <a:gd name="T21" fmla="*/ 1084524 h 1130010"/>
                  <a:gd name="T22" fmla="*/ 858 w 1001865"/>
                  <a:gd name="T23" fmla="*/ 1066193 h 1130010"/>
                  <a:gd name="T24" fmla="*/ 858 w 1001865"/>
                  <a:gd name="T25" fmla="*/ 972574 h 1130010"/>
                  <a:gd name="T26" fmla="*/ 875888 w 1001865"/>
                  <a:gd name="T27" fmla="*/ 5181 h 1130010"/>
                  <a:gd name="T28" fmla="*/ 971064 w 1001865"/>
                  <a:gd name="T29" fmla="*/ 0 h 113001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001865" h="1130010" extrusionOk="0">
                    <a:moveTo>
                      <a:pt x="971064" y="0"/>
                    </a:moveTo>
                    <a:lnTo>
                      <a:pt x="976594" y="22343"/>
                    </a:lnTo>
                    <a:cubicBezTo>
                      <a:pt x="987234" y="67038"/>
                      <a:pt x="996101" y="168088"/>
                      <a:pt x="997875" y="220557"/>
                    </a:cubicBezTo>
                    <a:cubicBezTo>
                      <a:pt x="999649" y="273025"/>
                      <a:pt x="1010289" y="306062"/>
                      <a:pt x="987235" y="337154"/>
                    </a:cubicBezTo>
                    <a:cubicBezTo>
                      <a:pt x="964181" y="368246"/>
                      <a:pt x="951311" y="383045"/>
                      <a:pt x="859552" y="407111"/>
                    </a:cubicBezTo>
                    <a:cubicBezTo>
                      <a:pt x="767792" y="431177"/>
                      <a:pt x="500519" y="411590"/>
                      <a:pt x="436676" y="481547"/>
                    </a:cubicBezTo>
                    <a:cubicBezTo>
                      <a:pt x="372834" y="551505"/>
                      <a:pt x="475183" y="732385"/>
                      <a:pt x="476501" y="826859"/>
                    </a:cubicBezTo>
                    <a:cubicBezTo>
                      <a:pt x="477818" y="921332"/>
                      <a:pt x="474728" y="997868"/>
                      <a:pt x="444581" y="1048392"/>
                    </a:cubicBezTo>
                    <a:cubicBezTo>
                      <a:pt x="414433" y="1098917"/>
                      <a:pt x="386058" y="1130010"/>
                      <a:pt x="295616" y="1130010"/>
                    </a:cubicBezTo>
                    <a:cubicBezTo>
                      <a:pt x="239090" y="1130010"/>
                      <a:pt x="120217" y="1113310"/>
                      <a:pt x="26024" y="1091296"/>
                    </a:cubicBezTo>
                    <a:lnTo>
                      <a:pt x="0" y="1084524"/>
                    </a:lnTo>
                    <a:lnTo>
                      <a:pt x="858" y="1066193"/>
                    </a:lnTo>
                    <a:lnTo>
                      <a:pt x="858" y="972574"/>
                    </a:lnTo>
                    <a:cubicBezTo>
                      <a:pt x="152144" y="494151"/>
                      <a:pt x="402531" y="57849"/>
                      <a:pt x="875888" y="5181"/>
                    </a:cubicBezTo>
                    <a:lnTo>
                      <a:pt x="971064" y="0"/>
                    </a:lnTo>
                    <a:close/>
                  </a:path>
                </a:pathLst>
              </a:custGeom>
              <a:solidFill>
                <a:srgbClr val="02040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7202" name="Google Shape;323;p9"/>
            <p:cNvSpPr>
              <a:spLocks/>
            </p:cNvSpPr>
            <p:nvPr/>
          </p:nvSpPr>
          <p:spPr bwMode="auto">
            <a:xfrm rot="2963922">
              <a:off x="9422344" y="2229086"/>
              <a:ext cx="710741" cy="448166"/>
            </a:xfrm>
            <a:custGeom>
              <a:avLst/>
              <a:gdLst>
                <a:gd name="T0" fmla="*/ 6 w 5139382"/>
                <a:gd name="T1" fmla="*/ 6354 h 2661424"/>
                <a:gd name="T2" fmla="*/ 6799 w 5139382"/>
                <a:gd name="T3" fmla="*/ 0 h 2661424"/>
                <a:gd name="T4" fmla="*/ 13593 w 5139382"/>
                <a:gd name="T5" fmla="*/ 6354 h 2661424"/>
                <a:gd name="T6" fmla="*/ 6799 w 5139382"/>
                <a:gd name="T7" fmla="*/ 12708 h 2661424"/>
                <a:gd name="T8" fmla="*/ 6 w 5139382"/>
                <a:gd name="T9" fmla="*/ 6354 h 26614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39382" h="2661424" extrusionOk="0">
                  <a:moveTo>
                    <a:pt x="2333" y="1330712"/>
                  </a:moveTo>
                  <a:cubicBezTo>
                    <a:pt x="-60444" y="588324"/>
                    <a:pt x="1152289" y="0"/>
                    <a:pt x="2570831" y="0"/>
                  </a:cubicBezTo>
                  <a:cubicBezTo>
                    <a:pt x="3989373" y="0"/>
                    <a:pt x="5123482" y="165412"/>
                    <a:pt x="5139329" y="1330712"/>
                  </a:cubicBezTo>
                  <a:cubicBezTo>
                    <a:pt x="5148487" y="2546764"/>
                    <a:pt x="3989373" y="2661424"/>
                    <a:pt x="2570831" y="2661424"/>
                  </a:cubicBezTo>
                  <a:cubicBezTo>
                    <a:pt x="1152289" y="2661424"/>
                    <a:pt x="65110" y="2073100"/>
                    <a:pt x="2333" y="1330712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3" name="Google Shape;324;p9"/>
            <p:cNvSpPr>
              <a:spLocks/>
            </p:cNvSpPr>
            <p:nvPr/>
          </p:nvSpPr>
          <p:spPr bwMode="auto">
            <a:xfrm rot="7654116">
              <a:off x="8968175" y="3291189"/>
              <a:ext cx="669822" cy="379315"/>
            </a:xfrm>
            <a:custGeom>
              <a:avLst/>
              <a:gdLst>
                <a:gd name="T0" fmla="*/ 21 w 5445303"/>
                <a:gd name="T1" fmla="*/ 3891 h 2661452"/>
                <a:gd name="T2" fmla="*/ 5354 w 5445303"/>
                <a:gd name="T3" fmla="*/ 0 h 2661452"/>
                <a:gd name="T4" fmla="*/ 10135 w 5445303"/>
                <a:gd name="T5" fmla="*/ 3852 h 2661452"/>
                <a:gd name="T6" fmla="*/ 5354 w 5445303"/>
                <a:gd name="T7" fmla="*/ 7705 h 2661452"/>
                <a:gd name="T8" fmla="*/ 21 w 5445303"/>
                <a:gd name="T9" fmla="*/ 3891 h 26614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445303" h="2661452" extrusionOk="0">
                  <a:moveTo>
                    <a:pt x="11124" y="1344067"/>
                  </a:moveTo>
                  <a:cubicBezTo>
                    <a:pt x="195014" y="481541"/>
                    <a:pt x="1971082" y="2243"/>
                    <a:pt x="2876773" y="21"/>
                  </a:cubicBezTo>
                  <a:cubicBezTo>
                    <a:pt x="3782464" y="-2201"/>
                    <a:pt x="5429424" y="165433"/>
                    <a:pt x="5445271" y="1330733"/>
                  </a:cubicBezTo>
                  <a:cubicBezTo>
                    <a:pt x="5454429" y="2546785"/>
                    <a:pt x="3782464" y="2659223"/>
                    <a:pt x="2876773" y="2661445"/>
                  </a:cubicBezTo>
                  <a:cubicBezTo>
                    <a:pt x="1971082" y="2663667"/>
                    <a:pt x="-172766" y="2206593"/>
                    <a:pt x="11124" y="1344067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4" name="Google Shape;325;p9"/>
            <p:cNvSpPr>
              <a:spLocks/>
            </p:cNvSpPr>
            <p:nvPr/>
          </p:nvSpPr>
          <p:spPr bwMode="auto">
            <a:xfrm rot="9867818">
              <a:off x="9993972" y="2378953"/>
              <a:ext cx="1334205" cy="1430661"/>
            </a:xfrm>
            <a:custGeom>
              <a:avLst/>
              <a:gdLst>
                <a:gd name="T0" fmla="*/ 10253 w 1066767"/>
                <a:gd name="T1" fmla="*/ 2178013 h 1044633"/>
                <a:gd name="T2" fmla="*/ 587330 w 1066767"/>
                <a:gd name="T3" fmla="*/ 2683141 h 1044633"/>
                <a:gd name="T4" fmla="*/ 856634 w 1066767"/>
                <a:gd name="T5" fmla="*/ 2506347 h 1044633"/>
                <a:gd name="T6" fmla="*/ 914340 w 1066767"/>
                <a:gd name="T7" fmla="*/ 2026474 h 1044633"/>
                <a:gd name="T8" fmla="*/ 842344 w 1066767"/>
                <a:gd name="T9" fmla="*/ 1278482 h 1044633"/>
                <a:gd name="T10" fmla="*/ 1837664 w 1066767"/>
                <a:gd name="T11" fmla="*/ 965705 h 1044633"/>
                <a:gd name="T12" fmla="*/ 1525109 w 1066767"/>
                <a:gd name="T13" fmla="*/ 3477 h 1044633"/>
                <a:gd name="T14" fmla="*/ 319172 w 1066767"/>
                <a:gd name="T15" fmla="*/ 763728 h 1044633"/>
                <a:gd name="T16" fmla="*/ 10253 w 1066767"/>
                <a:gd name="T17" fmla="*/ 2178013 h 10446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066767" h="1044633" extrusionOk="0">
                  <a:moveTo>
                    <a:pt x="5241" y="847894"/>
                  </a:moveTo>
                  <a:cubicBezTo>
                    <a:pt x="28085" y="972431"/>
                    <a:pt x="195730" y="1042600"/>
                    <a:pt x="300209" y="1044539"/>
                  </a:cubicBezTo>
                  <a:cubicBezTo>
                    <a:pt x="404688" y="1046478"/>
                    <a:pt x="410003" y="1018319"/>
                    <a:pt x="437861" y="975713"/>
                  </a:cubicBezTo>
                  <a:cubicBezTo>
                    <a:pt x="465719" y="933107"/>
                    <a:pt x="468574" y="868567"/>
                    <a:pt x="467357" y="788900"/>
                  </a:cubicBezTo>
                  <a:cubicBezTo>
                    <a:pt x="466140" y="709233"/>
                    <a:pt x="351899" y="566535"/>
                    <a:pt x="430557" y="497709"/>
                  </a:cubicBezTo>
                  <a:cubicBezTo>
                    <a:pt x="509215" y="428883"/>
                    <a:pt x="754485" y="527965"/>
                    <a:pt x="939306" y="375946"/>
                  </a:cubicBezTo>
                  <a:cubicBezTo>
                    <a:pt x="1124127" y="223927"/>
                    <a:pt x="1137613" y="19784"/>
                    <a:pt x="779546" y="1354"/>
                  </a:cubicBezTo>
                  <a:cubicBezTo>
                    <a:pt x="421479" y="-17076"/>
                    <a:pt x="292193" y="156227"/>
                    <a:pt x="163142" y="297317"/>
                  </a:cubicBezTo>
                  <a:cubicBezTo>
                    <a:pt x="34091" y="438407"/>
                    <a:pt x="-17603" y="723357"/>
                    <a:pt x="5241" y="847894"/>
                  </a:cubicBez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5" name="Google Shape;326;p9"/>
            <p:cNvSpPr>
              <a:spLocks/>
            </p:cNvSpPr>
            <p:nvPr/>
          </p:nvSpPr>
          <p:spPr bwMode="auto">
            <a:xfrm rot="-10411987">
              <a:off x="7816568" y="3405302"/>
              <a:ext cx="635424" cy="602095"/>
            </a:xfrm>
            <a:custGeom>
              <a:avLst/>
              <a:gdLst>
                <a:gd name="T0" fmla="*/ 586705 w 636152"/>
                <a:gd name="T1" fmla="*/ 591831 h 602785"/>
                <a:gd name="T2" fmla="*/ 422275 w 636152"/>
                <a:gd name="T3" fmla="*/ 600718 h 602785"/>
                <a:gd name="T4" fmla="*/ 385 w 636152"/>
                <a:gd name="T5" fmla="*/ 280406 h 602785"/>
                <a:gd name="T6" fmla="*/ 183672 w 636152"/>
                <a:gd name="T7" fmla="*/ 14326 h 602785"/>
                <a:gd name="T8" fmla="*/ 219317 w 636152"/>
                <a:gd name="T9" fmla="*/ 0 h 602785"/>
                <a:gd name="T10" fmla="*/ 272016 w 636152"/>
                <a:gd name="T11" fmla="*/ 21379 h 602785"/>
                <a:gd name="T12" fmla="*/ 629676 w 636152"/>
                <a:gd name="T13" fmla="*/ 543547 h 602785"/>
                <a:gd name="T14" fmla="*/ 633971 w 636152"/>
                <a:gd name="T15" fmla="*/ 581779 h 602785"/>
                <a:gd name="T16" fmla="*/ 586705 w 636152"/>
                <a:gd name="T17" fmla="*/ 591831 h 60278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36152" h="602785" extrusionOk="0">
                  <a:moveTo>
                    <a:pt x="588724" y="593868"/>
                  </a:moveTo>
                  <a:cubicBezTo>
                    <a:pt x="537958" y="601054"/>
                    <a:pt x="482179" y="602785"/>
                    <a:pt x="423728" y="602785"/>
                  </a:cubicBezTo>
                  <a:cubicBezTo>
                    <a:pt x="189922" y="602785"/>
                    <a:pt x="10732" y="460684"/>
                    <a:pt x="385" y="281371"/>
                  </a:cubicBezTo>
                  <a:cubicBezTo>
                    <a:pt x="-6082" y="169300"/>
                    <a:pt x="69572" y="71766"/>
                    <a:pt x="184304" y="14374"/>
                  </a:cubicBezTo>
                  <a:lnTo>
                    <a:pt x="220072" y="0"/>
                  </a:lnTo>
                  <a:lnTo>
                    <a:pt x="272952" y="21453"/>
                  </a:lnTo>
                  <a:cubicBezTo>
                    <a:pt x="465278" y="122138"/>
                    <a:pt x="605783" y="313452"/>
                    <a:pt x="631842" y="545418"/>
                  </a:cubicBezTo>
                  <a:lnTo>
                    <a:pt x="636152" y="583781"/>
                  </a:lnTo>
                  <a:lnTo>
                    <a:pt x="588724" y="593868"/>
                  </a:lnTo>
                  <a:close/>
                </a:path>
              </a:pathLst>
            </a:cu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7206" name="Google Shape;327;p9"/>
            <p:cNvSpPr>
              <a:spLocks noChangeArrowheads="1"/>
            </p:cNvSpPr>
            <p:nvPr/>
          </p:nvSpPr>
          <p:spPr bwMode="auto">
            <a:xfrm>
              <a:off x="8900408" y="3778821"/>
              <a:ext cx="442500" cy="7353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07" name="Google Shape;328;p9"/>
            <p:cNvSpPr>
              <a:spLocks noChangeArrowheads="1"/>
            </p:cNvSpPr>
            <p:nvPr/>
          </p:nvSpPr>
          <p:spPr bwMode="auto">
            <a:xfrm>
              <a:off x="11139824" y="3536950"/>
              <a:ext cx="442500" cy="1044900"/>
            </a:xfrm>
            <a:prstGeom prst="rect">
              <a:avLst/>
            </a:prstGeom>
            <a:solidFill>
              <a:srgbClr val="F7F7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grpSp>
          <p:nvGrpSpPr>
            <p:cNvPr id="7208" name="Google Shape;329;p9"/>
            <p:cNvGrpSpPr>
              <a:grpSpLocks/>
            </p:cNvGrpSpPr>
            <p:nvPr/>
          </p:nvGrpSpPr>
          <p:grpSpPr bwMode="auto">
            <a:xfrm>
              <a:off x="7959691" y="4385639"/>
              <a:ext cx="3661766" cy="333918"/>
              <a:chOff x="8657321" y="4116901"/>
              <a:chExt cx="1962887" cy="281289"/>
            </a:xfrm>
          </p:grpSpPr>
          <p:sp>
            <p:nvSpPr>
              <p:cNvPr id="7215" name="Google Shape;330;p9"/>
              <p:cNvSpPr>
                <a:spLocks/>
              </p:cNvSpPr>
              <p:nvPr/>
            </p:nvSpPr>
            <p:spPr bwMode="auto">
              <a:xfrm rot="5400000" flipH="1">
                <a:off x="8659059" y="4115162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6" name="Google Shape;331;p9"/>
              <p:cNvSpPr>
                <a:spLocks/>
              </p:cNvSpPr>
              <p:nvPr/>
            </p:nvSpPr>
            <p:spPr bwMode="auto">
              <a:xfrm rot="5400000" flipH="1">
                <a:off x="9154171" y="4129910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7" name="Google Shape;332;p9"/>
              <p:cNvSpPr>
                <a:spLocks/>
              </p:cNvSpPr>
              <p:nvPr/>
            </p:nvSpPr>
            <p:spPr bwMode="auto">
              <a:xfrm rot="5400000" flipH="1">
                <a:off x="9909484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18" name="Google Shape;333;p9"/>
              <p:cNvSpPr>
                <a:spLocks/>
              </p:cNvSpPr>
              <p:nvPr/>
            </p:nvSpPr>
            <p:spPr bwMode="auto">
              <a:xfrm rot="5400000" flipH="1">
                <a:off x="10351928" y="4124994"/>
                <a:ext cx="266541" cy="270018"/>
              </a:xfrm>
              <a:custGeom>
                <a:avLst/>
                <a:gdLst>
                  <a:gd name="T0" fmla="*/ 7038 w 1640253"/>
                  <a:gd name="T1" fmla="*/ 6730 h 1661652"/>
                  <a:gd name="T2" fmla="*/ 7038 w 1640253"/>
                  <a:gd name="T3" fmla="*/ 6730 h 1661652"/>
                  <a:gd name="T4" fmla="*/ 5275 w 1640253"/>
                  <a:gd name="T5" fmla="*/ 3712 h 1661652"/>
                  <a:gd name="T6" fmla="*/ 5263 w 1640253"/>
                  <a:gd name="T7" fmla="*/ 3438 h 1661652"/>
                  <a:gd name="T8" fmla="*/ 5253 w 1640253"/>
                  <a:gd name="T9" fmla="*/ 3438 h 1661652"/>
                  <a:gd name="T10" fmla="*/ 5254 w 1640253"/>
                  <a:gd name="T11" fmla="*/ 3418 h 1661652"/>
                  <a:gd name="T12" fmla="*/ 7017 w 1640253"/>
                  <a:gd name="T13" fmla="*/ 400 h 1661652"/>
                  <a:gd name="T14" fmla="*/ 7017 w 1640253"/>
                  <a:gd name="T15" fmla="*/ 400 h 1661652"/>
                  <a:gd name="T16" fmla="*/ 4885 w 1640253"/>
                  <a:gd name="T17" fmla="*/ 0 h 1661652"/>
                  <a:gd name="T18" fmla="*/ 4885 w 1640253"/>
                  <a:gd name="T19" fmla="*/ 0 h 1661652"/>
                  <a:gd name="T20" fmla="*/ 0 w 1640253"/>
                  <a:gd name="T21" fmla="*/ 2153 h 1661652"/>
                  <a:gd name="T22" fmla="*/ 1115 w 1640253"/>
                  <a:gd name="T23" fmla="*/ 3522 h 1661652"/>
                  <a:gd name="T24" fmla="*/ 1215 w 1640253"/>
                  <a:gd name="T25" fmla="*/ 3570 h 1661652"/>
                  <a:gd name="T26" fmla="*/ 1137 w 1640253"/>
                  <a:gd name="T27" fmla="*/ 3608 h 1661652"/>
                  <a:gd name="T28" fmla="*/ 21 w 1640253"/>
                  <a:gd name="T29" fmla="*/ 4978 h 1661652"/>
                  <a:gd name="T30" fmla="*/ 4906 w 1640253"/>
                  <a:gd name="T31" fmla="*/ 7130 h 1661652"/>
                  <a:gd name="T32" fmla="*/ 4906 w 1640253"/>
                  <a:gd name="T33" fmla="*/ 7130 h 1661652"/>
                  <a:gd name="T34" fmla="*/ 7038 w 1640253"/>
                  <a:gd name="T35" fmla="*/ 6730 h 1661652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1640253" h="1661652" extrusionOk="0">
                    <a:moveTo>
                      <a:pt x="1640253" y="1568463"/>
                    </a:moveTo>
                    <a:lnTo>
                      <a:pt x="1640253" y="1568456"/>
                    </a:lnTo>
                    <a:cubicBezTo>
                      <a:pt x="1391953" y="1363831"/>
                      <a:pt x="1256048" y="1117126"/>
                      <a:pt x="1229245" y="865161"/>
                    </a:cubicBezTo>
                    <a:lnTo>
                      <a:pt x="1226403" y="801329"/>
                    </a:lnTo>
                    <a:lnTo>
                      <a:pt x="1224114" y="801329"/>
                    </a:lnTo>
                    <a:lnTo>
                      <a:pt x="1224329" y="796491"/>
                    </a:lnTo>
                    <a:cubicBezTo>
                      <a:pt x="1251132" y="544526"/>
                      <a:pt x="1387037" y="297821"/>
                      <a:pt x="1635337" y="93196"/>
                    </a:cubicBezTo>
                    <a:lnTo>
                      <a:pt x="1635337" y="93189"/>
                    </a:lnTo>
                    <a:lnTo>
                      <a:pt x="1138365" y="7"/>
                    </a:lnTo>
                    <a:lnTo>
                      <a:pt x="1138365" y="0"/>
                    </a:lnTo>
                    <a:cubicBezTo>
                      <a:pt x="509666" y="0"/>
                      <a:pt x="0" y="224600"/>
                      <a:pt x="0" y="501662"/>
                    </a:cubicBezTo>
                    <a:cubicBezTo>
                      <a:pt x="0" y="622877"/>
                      <a:pt x="97553" y="734048"/>
                      <a:pt x="259949" y="820764"/>
                    </a:cubicBezTo>
                    <a:lnTo>
                      <a:pt x="283158" y="832018"/>
                    </a:lnTo>
                    <a:lnTo>
                      <a:pt x="264865" y="840888"/>
                    </a:lnTo>
                    <a:cubicBezTo>
                      <a:pt x="102469" y="927604"/>
                      <a:pt x="4916" y="1038775"/>
                      <a:pt x="4916" y="1159990"/>
                    </a:cubicBezTo>
                    <a:cubicBezTo>
                      <a:pt x="4916" y="1437052"/>
                      <a:pt x="514582" y="1661652"/>
                      <a:pt x="1143281" y="1661652"/>
                    </a:cubicBezTo>
                    <a:lnTo>
                      <a:pt x="1143281" y="1661645"/>
                    </a:lnTo>
                    <a:lnTo>
                      <a:pt x="1640253" y="156846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91425" tIns="45700" rIns="91425" bIns="45700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7" name="Google Shape;334;p9"/>
            <p:cNvSpPr/>
            <p:nvPr/>
          </p:nvSpPr>
          <p:spPr>
            <a:xfrm rot="-9406495">
              <a:off x="10506845" y="4097662"/>
              <a:ext cx="168857" cy="265342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35;p9"/>
            <p:cNvSpPr/>
            <p:nvPr/>
          </p:nvSpPr>
          <p:spPr>
            <a:xfrm rot="10800000">
              <a:off x="10760132" y="4184726"/>
              <a:ext cx="168857" cy="2611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F2B4D5"/>
            </a:solidFill>
            <a:ln>
              <a:noFill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336;p9"/>
            <p:cNvSpPr/>
            <p:nvPr/>
          </p:nvSpPr>
          <p:spPr>
            <a:xfrm rot="-3834701">
              <a:off x="11396340" y="1874439"/>
              <a:ext cx="356553" cy="764823"/>
            </a:xfrm>
            <a:prstGeom prst="arc">
              <a:avLst>
                <a:gd name="adj1" fmla="val 16200000"/>
                <a:gd name="adj2" fmla="val 5601996"/>
              </a:avLst>
            </a:prstGeom>
            <a:noFill/>
            <a:ln w="28575" cap="rnd" cmpd="sng">
              <a:solidFill>
                <a:srgbClr val="F7F7F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45700" rIns="91425" bIns="4570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12" name="Google Shape;337;p9"/>
            <p:cNvSpPr>
              <a:spLocks noChangeArrowheads="1"/>
            </p:cNvSpPr>
            <p:nvPr/>
          </p:nvSpPr>
          <p:spPr bwMode="auto">
            <a:xfrm rot="1170147">
              <a:off x="11857641" y="2389232"/>
              <a:ext cx="45829" cy="29509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3" name="Google Shape;338;p9"/>
            <p:cNvSpPr>
              <a:spLocks noChangeArrowheads="1"/>
            </p:cNvSpPr>
            <p:nvPr/>
          </p:nvSpPr>
          <p:spPr bwMode="auto">
            <a:xfrm rot="-270839">
              <a:off x="11921602" y="2394101"/>
              <a:ext cx="45742" cy="294860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  <p:sp>
          <p:nvSpPr>
            <p:cNvPr id="7214" name="Google Shape;339;p9"/>
            <p:cNvSpPr>
              <a:spLocks noChangeArrowheads="1"/>
            </p:cNvSpPr>
            <p:nvPr/>
          </p:nvSpPr>
          <p:spPr bwMode="auto">
            <a:xfrm rot="-1826786">
              <a:off x="11983912" y="2369594"/>
              <a:ext cx="45586" cy="295025"/>
            </a:xfrm>
            <a:prstGeom prst="roundRect">
              <a:avLst>
                <a:gd name="adj" fmla="val 50000"/>
              </a:avLst>
            </a:prstGeom>
            <a:solidFill>
              <a:srgbClr val="0204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915754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2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8221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2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624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21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12ml x 3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9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20" name="TextBox 33"/>
            <p:cNvSpPr txBox="1">
              <a:spLocks noChangeArrowheads="1"/>
            </p:cNvSpPr>
            <p:nvPr/>
          </p:nvSpPr>
          <p:spPr bwMode="auto">
            <a:xfrm>
              <a:off x="4254981" y="3989903"/>
              <a:ext cx="1254970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36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7" cy="1677987"/>
            <a:chOff x="7167386" y="3353692"/>
            <a:chExt cx="4567414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32" y="3672836"/>
              <a:ext cx="4343568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6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7" name="TextBox 34"/>
            <p:cNvSpPr txBox="1">
              <a:spLocks noChangeArrowheads="1"/>
            </p:cNvSpPr>
            <p:nvPr/>
          </p:nvSpPr>
          <p:spPr bwMode="auto">
            <a:xfrm>
              <a:off x="9062750" y="3989903"/>
              <a:ext cx="1255201" cy="6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66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3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4" name="TextBox 35"/>
            <p:cNvSpPr txBox="1">
              <a:spLocks noChangeArrowheads="1"/>
            </p:cNvSpPr>
            <p:nvPr/>
          </p:nvSpPr>
          <p:spPr bwMode="auto">
            <a:xfrm>
              <a:off x="4254991" y="5635627"/>
              <a:ext cx="1254949" cy="615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26 ml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210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1" name="TextBox 36"/>
            <p:cNvSpPr txBox="1">
              <a:spLocks noChangeArrowheads="1"/>
            </p:cNvSpPr>
            <p:nvPr/>
          </p:nvSpPr>
          <p:spPr bwMode="auto">
            <a:xfrm>
              <a:off x="9062722" y="5635627"/>
              <a:ext cx="1255248" cy="615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12 ml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25481019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2" name="Group 41"/>
          <p:cNvGrpSpPr>
            <a:grpSpLocks/>
          </p:cNvGrpSpPr>
          <p:nvPr/>
        </p:nvGrpSpPr>
        <p:grpSpPr bwMode="auto">
          <a:xfrm>
            <a:off x="2433638" y="246063"/>
            <a:ext cx="9486900" cy="3182937"/>
            <a:chOff x="2434106" y="246185"/>
            <a:chExt cx="9486901" cy="3182815"/>
          </a:xfrm>
        </p:grpSpPr>
        <p:pic>
          <p:nvPicPr>
            <p:cNvPr id="9245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4106" y="246185"/>
              <a:ext cx="9486901" cy="31828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6" name="TextBox 32"/>
            <p:cNvSpPr txBox="1">
              <a:spLocks noChangeArrowheads="1"/>
            </p:cNvSpPr>
            <p:nvPr/>
          </p:nvSpPr>
          <p:spPr bwMode="auto">
            <a:xfrm>
              <a:off x="2674878" y="1458461"/>
              <a:ext cx="9029103" cy="4985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1000ml – 500ml = ?</a:t>
              </a:r>
            </a:p>
          </p:txBody>
        </p:sp>
      </p:grp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" y="633413"/>
            <a:ext cx="1828800" cy="14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1831975"/>
            <a:ext cx="1619250" cy="445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8" y="4697413"/>
            <a:ext cx="147955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786313"/>
            <a:ext cx="1352550" cy="149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668838"/>
            <a:ext cx="1352550" cy="162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59c3c5f047238">
            <a:hlinkClick r:id="" action="ppaction://media"/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513" y="1358900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>
            <a:grpSpLocks/>
          </p:cNvGrpSpPr>
          <p:nvPr/>
        </p:nvGrpSpPr>
        <p:grpSpPr bwMode="auto">
          <a:xfrm>
            <a:off x="2255838" y="3429000"/>
            <a:ext cx="4678362" cy="1549400"/>
            <a:chOff x="2256516" y="3433557"/>
            <a:chExt cx="4677684" cy="1549923"/>
          </a:xfrm>
        </p:grpSpPr>
        <p:sp>
          <p:nvSpPr>
            <p:cNvPr id="2" name="Rectangle: Rounded Corners 1"/>
            <p:cNvSpPr/>
            <p:nvPr/>
          </p:nvSpPr>
          <p:spPr>
            <a:xfrm>
              <a:off x="2591429" y="3641590"/>
              <a:ext cx="4342771" cy="131171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43" name="Picture 7"/>
            <p:cNvPicPr>
              <a:picLocks noChangeAspect="1" noChangeArrowheads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516" y="3433557"/>
              <a:ext cx="1154488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4" name="TextBox 33"/>
            <p:cNvSpPr txBox="1">
              <a:spLocks noChangeArrowheads="1"/>
            </p:cNvSpPr>
            <p:nvPr/>
          </p:nvSpPr>
          <p:spPr bwMode="auto">
            <a:xfrm>
              <a:off x="4529380" y="4084620"/>
              <a:ext cx="1080267" cy="4310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300 ml</a:t>
              </a:r>
            </a:p>
          </p:txBody>
        </p:sp>
      </p:grpSp>
      <p:grpSp>
        <p:nvGrpSpPr>
          <p:cNvPr id="39" name="Group 38"/>
          <p:cNvGrpSpPr>
            <a:grpSpLocks/>
          </p:cNvGrpSpPr>
          <p:nvPr/>
        </p:nvGrpSpPr>
        <p:grpSpPr bwMode="auto">
          <a:xfrm>
            <a:off x="7167563" y="3354388"/>
            <a:ext cx="4567236" cy="1677987"/>
            <a:chOff x="7167386" y="3353692"/>
            <a:chExt cx="4567937" cy="1678288"/>
          </a:xfrm>
        </p:grpSpPr>
        <p:sp>
          <p:nvSpPr>
            <p:cNvPr id="28" name="Rectangle: Rounded Corners 27"/>
            <p:cNvSpPr/>
            <p:nvPr/>
          </p:nvSpPr>
          <p:spPr>
            <a:xfrm>
              <a:off x="7391257" y="3672836"/>
              <a:ext cx="4344066" cy="130992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40" name="Picture 18"/>
            <p:cNvPicPr>
              <a:picLocks noChangeAspect="1" noChangeArrowheads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386" y="3353692"/>
              <a:ext cx="987997" cy="1678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41" name="TextBox 34"/>
            <p:cNvSpPr txBox="1">
              <a:spLocks noChangeArrowheads="1"/>
            </p:cNvSpPr>
            <p:nvPr/>
          </p:nvSpPr>
          <p:spPr bwMode="auto">
            <a:xfrm>
              <a:off x="9314660" y="4032107"/>
              <a:ext cx="1229693" cy="4925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500 ml</a:t>
              </a: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2227263" y="5129213"/>
            <a:ext cx="4706937" cy="1549400"/>
            <a:chOff x="2228026" y="5129048"/>
            <a:chExt cx="4706174" cy="1549923"/>
          </a:xfrm>
        </p:grpSpPr>
        <p:sp>
          <p:nvSpPr>
            <p:cNvPr id="25" name="Rectangle: Rounded Corners 24"/>
            <p:cNvSpPr/>
            <p:nvPr/>
          </p:nvSpPr>
          <p:spPr>
            <a:xfrm>
              <a:off x="2591504" y="5298967"/>
              <a:ext cx="4342696" cy="131013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37" name="Picture 19"/>
            <p:cNvPicPr>
              <a:picLocks noChangeAspect="1" noChangeArrowheads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8026" y="5129048"/>
              <a:ext cx="929351" cy="1549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8" name="TextBox 35"/>
            <p:cNvSpPr txBox="1">
              <a:spLocks noChangeArrowheads="1"/>
            </p:cNvSpPr>
            <p:nvPr/>
          </p:nvSpPr>
          <p:spPr bwMode="auto">
            <a:xfrm>
              <a:off x="4267813" y="5635627"/>
              <a:ext cx="1229305" cy="4926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200 ml</a:t>
              </a:r>
            </a:p>
          </p:txBody>
        </p:sp>
      </p:grpSp>
      <p:grpSp>
        <p:nvGrpSpPr>
          <p:cNvPr id="41" name="Group 40"/>
          <p:cNvGrpSpPr>
            <a:grpSpLocks/>
          </p:cNvGrpSpPr>
          <p:nvPr/>
        </p:nvGrpSpPr>
        <p:grpSpPr bwMode="auto">
          <a:xfrm>
            <a:off x="7145338" y="5089525"/>
            <a:ext cx="4589462" cy="1549400"/>
            <a:chOff x="7144988" y="5089690"/>
            <a:chExt cx="4589812" cy="1548524"/>
          </a:xfrm>
        </p:grpSpPr>
        <p:sp>
          <p:nvSpPr>
            <p:cNvPr id="27" name="Rectangle: Rounded Corners 26"/>
            <p:cNvSpPr/>
            <p:nvPr/>
          </p:nvSpPr>
          <p:spPr>
            <a:xfrm>
              <a:off x="7391069" y="5299122"/>
              <a:ext cx="4343731" cy="13105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234" name="Picture 20"/>
            <p:cNvPicPr>
              <a:picLocks noChangeAspect="1" noChangeArrowheads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44988" y="5089690"/>
              <a:ext cx="951590" cy="15485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5" name="TextBox 36"/>
            <p:cNvSpPr txBox="1">
              <a:spLocks noChangeArrowheads="1"/>
            </p:cNvSpPr>
            <p:nvPr/>
          </p:nvSpPr>
          <p:spPr bwMode="auto">
            <a:xfrm>
              <a:off x="9075542" y="5635627"/>
              <a:ext cx="1229598" cy="4921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mpleSoft Bold" pitchFamily="2" charset="0"/>
                  <a:ea typeface="+mn-ea"/>
                  <a:cs typeface="+mn-cs"/>
                </a:rPr>
                <a:t>400 ml</a:t>
              </a:r>
            </a:p>
          </p:txBody>
        </p:sp>
      </p:grpSp>
      <p:sp>
        <p:nvSpPr>
          <p:cNvPr id="29" name="Rectangle 28"/>
          <p:cNvSpPr/>
          <p:nvPr/>
        </p:nvSpPr>
        <p:spPr>
          <a:xfrm>
            <a:off x="-1257300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 đến mỗi Slide, thầy cô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1 lần hoặc</a:t>
            </a:r>
            <a:b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phím mũi tên qua phải thì câu hỏi và đáp án sẽ tự xuất hiện.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68141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 khi HS đưa ra đáp án qua Camera, thầy cô nhấp vào đáp án đúng để xác nhận đáp án.</a:t>
            </a:r>
          </a:p>
        </p:txBody>
      </p:sp>
      <p:sp>
        <p:nvSpPr>
          <p:cNvPr id="31" name="Rectangle 30"/>
          <p:cNvSpPr/>
          <p:nvPr/>
        </p:nvSpPr>
        <p:spPr>
          <a:xfrm>
            <a:off x="8640763" y="7202488"/>
            <a:ext cx="4800600" cy="19780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 chuyển sang câu hỏi tiếp theo, thầy cô nhấp phím mũi tên qua phải 2 lần hoặc</a:t>
            </a:r>
            <a:b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nhấp chuột trái 2 lần.</a:t>
            </a:r>
          </a:p>
        </p:txBody>
      </p:sp>
    </p:spTree>
    <p:extLst>
      <p:ext uri="{BB962C8B-B14F-4D97-AF65-F5344CB8AC3E}">
        <p14:creationId xmlns:p14="http://schemas.microsoft.com/office/powerpoint/2010/main" val="357979640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7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aBayD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7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00677 -0.5155 " pathEditMode="relative" rAng="0" ptsTypes="AA">
                                      <p:cBhvr>
                                        <p:cTn id="42" dur="1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9" y="-2578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15000" fill="hold"/>
                                        <p:tgtEl>
                                          <p:spTgt spid="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5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4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5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ThanhDiaB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9700"/>
                            </p:stCondLst>
                            <p:childTnLst>
                              <p:par>
                                <p:cTn id="49" presetID="32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xit" presetSubtype="3" accel="80000" decel="2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2"/>
          <a:stretch>
            <a:fillRect/>
          </a:stretch>
        </p:blipFill>
        <p:spPr bwMode="auto">
          <a:xfrm>
            <a:off x="0" y="0"/>
            <a:ext cx="12211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2133600"/>
            <a:ext cx="424656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14800" y="685800"/>
            <a:ext cx="7902575" cy="2743200"/>
            <a:chOff x="4114800" y="685800"/>
            <a:chExt cx="7901974" cy="2743200"/>
          </a:xfrm>
        </p:grpSpPr>
        <p:sp>
          <p:nvSpPr>
            <p:cNvPr id="7" name="Speech Bubble: Rectangle with Corners Rounded 6"/>
            <p:cNvSpPr/>
            <p:nvPr/>
          </p:nvSpPr>
          <p:spPr>
            <a:xfrm>
              <a:off x="4114800" y="685800"/>
              <a:ext cx="7901974" cy="2743200"/>
            </a:xfrm>
            <a:prstGeom prst="wedgeRoundRectCallout">
              <a:avLst>
                <a:gd name="adj1" fmla="val -42241"/>
                <a:gd name="adj2" fmla="val 66389"/>
                <a:gd name="adj3" fmla="val 16667"/>
              </a:avLst>
            </a:prstGeom>
            <a:solidFill>
              <a:schemeClr val="bg1"/>
            </a:solidFill>
            <a:ln w="762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571965" y="1227138"/>
              <a:ext cx="7108284" cy="1660525"/>
            </a:xfrm>
            <a:prstGeom prst="rect">
              <a:avLst/>
            </a:prstGeom>
            <a:noFill/>
          </p:spPr>
          <p:txBody>
            <a:bodyPr wrap="non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CẢM ƠN CÁC BẠN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ĐÃ GIẢI CỨU CHÚNG TỚ!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351756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accel="50000" decel="50000" autoRev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Motion origin="layout" path="M 8.33333E-7 4.44444E-6 L -0.00078 0.0118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00" y="57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29" y="1936309"/>
            <a:ext cx="8046308" cy="37705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84A1AAD-AAFC-4C2F-B12F-B4C3F1001FF4}"/>
              </a:ext>
            </a:extLst>
          </p:cNvPr>
          <p:cNvSpPr txBox="1"/>
          <p:nvPr/>
        </p:nvSpPr>
        <p:spPr>
          <a:xfrm>
            <a:off x="1832140" y="899963"/>
            <a:ext cx="6244145" cy="5538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914217">
              <a:defRPr/>
            </a:pPr>
            <a:r>
              <a:rPr lang="en-US" sz="3599" dirty="0" err="1">
                <a:solidFill>
                  <a:srgbClr val="000000"/>
                </a:solidFill>
                <a:latin typeface="+mj-lt"/>
              </a:rPr>
              <a:t>Thứ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ngày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tháng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... </a:t>
            </a:r>
            <a:r>
              <a:rPr lang="en-US" sz="3599" dirty="0" err="1">
                <a:solidFill>
                  <a:srgbClr val="000000"/>
                </a:solidFill>
                <a:latin typeface="+mj-lt"/>
              </a:rPr>
              <a:t>năm</a:t>
            </a:r>
            <a:r>
              <a:rPr lang="en-US" sz="3599" dirty="0">
                <a:solidFill>
                  <a:srgbClr val="000000"/>
                </a:solidFill>
                <a:latin typeface="+mj-lt"/>
              </a:rPr>
              <a:t>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D561A3-1AD6-4CC7-9994-EB9505A6C0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178" y="1612345"/>
            <a:ext cx="2908044" cy="1072989"/>
          </a:xfrm>
          <a:prstGeom prst="rect">
            <a:avLst/>
          </a:prstGeom>
        </p:spPr>
      </p:pic>
      <p:pic>
        <p:nvPicPr>
          <p:cNvPr id="16" name="Picture 15" descr="A picture containing logo&#10;&#10;Description automatically generated">
            <a:extLst>
              <a:ext uri="{FF2B5EF4-FFF2-40B4-BE49-F238E27FC236}">
                <a16:creationId xmlns:a16="http://schemas.microsoft.com/office/drawing/2014/main" id="{856D5169-0C01-4F65-8085-6462DDD1ABB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0069">
            <a:off x="468104" y="4097465"/>
            <a:ext cx="1394760" cy="2118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0A2D26-2479-3812-001A-AFAE2F2C3F65}"/>
              </a:ext>
            </a:extLst>
          </p:cNvPr>
          <p:cNvSpPr txBox="1"/>
          <p:nvPr/>
        </p:nvSpPr>
        <p:spPr>
          <a:xfrm>
            <a:off x="3185160" y="2967874"/>
            <a:ext cx="3688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Bài</a:t>
            </a:r>
            <a:r>
              <a:rPr lang="en-US" sz="3200" b="1" dirty="0"/>
              <a:t> 117: </a:t>
            </a:r>
            <a:r>
              <a:rPr lang="en-US" sz="3200" b="1" dirty="0" err="1"/>
              <a:t>Nhiệt</a:t>
            </a:r>
            <a:r>
              <a:rPr lang="en-US" sz="3200" b="1" dirty="0"/>
              <a:t> </a:t>
            </a:r>
            <a:r>
              <a:rPr lang="en-US" sz="3200" b="1" dirty="0" err="1"/>
              <a:t>độ</a:t>
            </a:r>
            <a:endParaRPr lang="en-US" sz="3200" b="1" dirty="0"/>
          </a:p>
        </p:txBody>
      </p:sp>
      <p:pic>
        <p:nvPicPr>
          <p:cNvPr id="5" name="Picture 4" descr="Các loại đơn vị đo nhiệt độ ? Nhiệt độ là gì ? Công thức chuyển đổi nhiệt">
            <a:extLst>
              <a:ext uri="{FF2B5EF4-FFF2-40B4-BE49-F238E27FC236}">
                <a16:creationId xmlns:a16="http://schemas.microsoft.com/office/drawing/2014/main" id="{8F074E5E-B679-3597-05A2-D80D71BFD9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79"/>
          <a:stretch/>
        </p:blipFill>
        <p:spPr bwMode="auto">
          <a:xfrm>
            <a:off x="10714761" y="5537028"/>
            <a:ext cx="1426420" cy="1319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064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5E44D18-C661-4106-AC87-24CE9193D2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480" y="1090683"/>
            <a:ext cx="7328757" cy="2941197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C578485-0F79-4A22-852B-7EB4979F60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69308" y="1975046"/>
            <a:ext cx="5608806" cy="1322947"/>
          </a:xfrm>
          <a:prstGeom prst="rect">
            <a:avLst/>
          </a:prstGeom>
        </p:spPr>
      </p:pic>
      <p:pic>
        <p:nvPicPr>
          <p:cNvPr id="2" name="Picture 2" descr="MỘT SỐ ĐẶC ĐIỂM KHÁI QUÁT CỦA ĐÔNG Y | OPC">
            <a:extLst>
              <a:ext uri="{FF2B5EF4-FFF2-40B4-BE49-F238E27FC236}">
                <a16:creationId xmlns:a16="http://schemas.microsoft.com/office/drawing/2014/main" id="{B6ED7FDD-F405-9122-43DE-7E2FDAA91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2985"/>
            <a:ext cx="1663509" cy="152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050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heme/theme1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559</Words>
  <Application>Microsoft Office PowerPoint</Application>
  <PresentationFormat>Widescreen</PresentationFormat>
  <Paragraphs>95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44" baseType="lpstr">
      <vt:lpstr>宋体</vt:lpstr>
      <vt:lpstr>#9Slide03 AmpleSoft Bold</vt:lpstr>
      <vt:lpstr>Arial</vt:lpstr>
      <vt:lpstr>Calibri</vt:lpstr>
      <vt:lpstr>Calibri Light</vt:lpstr>
      <vt:lpstr>等线</vt:lpstr>
      <vt:lpstr>Fujiyama</vt:lpstr>
      <vt:lpstr>iCiel Cadena</vt:lpstr>
      <vt:lpstr>ITC Avant Garde Std Bk</vt:lpstr>
      <vt:lpstr>Open Sans</vt:lpstr>
      <vt:lpstr>Tahoma</vt:lpstr>
      <vt:lpstr>Times New Roman</vt:lpstr>
      <vt:lpstr>UTM Davida</vt:lpstr>
      <vt:lpstr>UTM HelvetIns</vt:lpstr>
      <vt:lpstr>Verdana</vt:lpstr>
      <vt:lpstr>方正少儿简体</vt:lpstr>
      <vt:lpstr>方正黑体简体</vt:lpstr>
      <vt:lpstr>1_Office Theme</vt:lpstr>
      <vt:lpstr>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64</cp:revision>
  <dcterms:created xsi:type="dcterms:W3CDTF">2022-08-04T06:24:21Z</dcterms:created>
  <dcterms:modified xsi:type="dcterms:W3CDTF">2023-07-21T06:41:59Z</dcterms:modified>
</cp:coreProperties>
</file>