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4"/>
  </p:notesMasterIdLst>
  <p:sldIdLst>
    <p:sldId id="416" r:id="rId3"/>
    <p:sldId id="417" r:id="rId4"/>
    <p:sldId id="290" r:id="rId5"/>
    <p:sldId id="259" r:id="rId6"/>
    <p:sldId id="329" r:id="rId7"/>
    <p:sldId id="411" r:id="rId8"/>
    <p:sldId id="413" r:id="rId9"/>
    <p:sldId id="415" r:id="rId10"/>
    <p:sldId id="261" r:id="rId11"/>
    <p:sldId id="262" r:id="rId12"/>
    <p:sldId id="264" r:id="rId13"/>
    <p:sldId id="266" r:id="rId14"/>
    <p:sldId id="265" r:id="rId15"/>
    <p:sldId id="263" r:id="rId16"/>
    <p:sldId id="267" r:id="rId17"/>
    <p:sldId id="268" r:id="rId18"/>
    <p:sldId id="269" r:id="rId19"/>
    <p:sldId id="270" r:id="rId20"/>
    <p:sldId id="272" r:id="rId21"/>
    <p:sldId id="275" r:id="rId22"/>
    <p:sldId id="27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146B"/>
    <a:srgbClr val="F4C8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33" d="100"/>
          <a:sy n="33" d="100"/>
        </p:scale>
        <p:origin x="2606" y="12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3E1933-BC59-4437-B5A4-8E8909CFF3CF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303E9B-CA44-4F6A-B0E4-4D77EAF62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783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E069C-371B-FA67-3A13-049DBE3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562F91-50B8-B3F0-177A-C2A5BAB5D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B0450-BC2E-EFBC-D9AF-C49C1AD89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338A8-6303-22DB-D207-6B6034B0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9D890-625F-6628-2458-667833C8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63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42B34-A576-2EE6-92FE-17812127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3B15C-DC3C-66A3-9879-9A3B325FE9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4DDC0-26DD-BA59-0597-0B2FEEDCC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6403B-B931-DD15-C960-A4E8BE053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8C880-EB52-40E5-41C6-E89857038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96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6D468B-43C8-AA2D-51CD-4611A81DD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EF7FA-D308-7168-CA0C-3DE8E1C6E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5268D-804A-FE16-2CC7-E8DD635A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6BB38-C90A-44B5-3827-612AD90D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FE178-DA7F-E93B-0507-8A4B23ED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96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9026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44741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0362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1367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06106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86067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70086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3516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E88E6-E7C9-EB7E-A52A-08148722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F21E1-E974-3AF3-5555-ED91CE6E1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08B44-A380-2F4D-53E0-596F98EA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181D3-CB13-7BC7-CEC1-0CF3C295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B007F-FB27-8AFD-2749-56E322FE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41165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26123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04212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38555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42195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59064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75485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96410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96000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08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76020-F942-9D51-5DDB-5AE758F1B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61827-1E4F-5A98-3316-52BF13B67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F8BCF-7E55-3875-DFCB-832A022A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A55F2-95BC-EF7B-A82F-108C49044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E79F0-9941-3AE0-81FF-DFAAD53B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45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97321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7317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CBB0-9A16-F2C4-F4F3-3E04E1B00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D2203-ACFB-708C-7373-874D222C0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ED620-D0EE-25EA-B157-7B9C93BD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3C514D-29DC-D7BF-C0C0-E71557857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00214-FE81-EE80-39F4-AD0A261C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6DFCE-4C1A-2149-49C7-CA8436C54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67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90A1A-0432-9880-232A-AEBD929DD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BC9A0-4AA6-93D5-8E1D-FDCEC8904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EF4CB-BD0E-0D1B-4680-E453DF3E3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5405A1-1920-D78B-D7D1-71E7A6835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1AF4DD-3B4C-7483-C012-6D86BE9FB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DB491A-6042-8D4B-A105-8570A3772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73BE3-648F-F6C5-B1A3-482E8614F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A610A9-E349-D863-E8BF-D0EC61AD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4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54FCE-9AFB-CAD6-F732-D67F0FA7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E04188-90C7-72E5-AB95-68F792BF8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28F934-A868-D465-EBBE-E289272B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AF4BF7-A12D-640F-4448-D3AFB288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04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BD6FA0-176E-204C-7718-C308FCB21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715F16-EA32-BF37-A5BD-CBF4CD4D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4D6E9-48BA-9CB4-C4FC-97A1DDD84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92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39588-354B-0DEA-65E8-CA8A44202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AC32A-513F-FB6F-BF22-8201A32FF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A64CA-788E-925B-40EB-2F66079BD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2A23B0-749F-1FB2-55D4-64431A8B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0D460-98D0-8F29-D021-C943C279A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F3147-01E7-E0E7-5472-74565710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27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307D8-9EF3-5AD5-AD07-BF49FDDD2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B1E038-2FCA-D785-363B-6CBFF2414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11BC3-C59C-8E83-696C-C9EF5B3FB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7B6B6-547B-1C8B-77E1-EFF10B77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AA0E6-14FA-9A01-54CB-3BBD39B6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96A43-486A-CF81-FA0A-05BBC116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36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017550-A445-1591-E0A9-20E61B8B3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15E69-A6D5-B65C-8549-9B2A83F95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469A2-0559-9C54-0137-80A58C364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B64C3-5CEF-49A8-B7BF-3FBFBF1EE644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49EA8-DC73-FB30-EDDE-4995F5698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AEA14-848B-8631-0DFA-34CDDC130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CB755DD2-56EC-4FA9-A494-169597F367B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6" y="390524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181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9Slide.vn - 2019">
            <a:extLst>
              <a:ext uri="{FF2B5EF4-FFF2-40B4-BE49-F238E27FC236}">
                <a16:creationId xmlns:a16="http://schemas.microsoft.com/office/drawing/2014/main" id="{D080744F-EB8E-4B9C-B363-C9DC5D481E5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69FCA111-A9A3-4719-836F-750AA2EC20C6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67965" y="-1373833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F1C08F88-92AE-4D7A-B231-1B21ACD27540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012" y="-24005598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3E91CABF-62CA-471A-99CF-A85C94B289B4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3155" y="632869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87A408C1-AB1F-4283-961B-C7EC66F05039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892" y="25262693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64035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3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4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8.sv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microsoft.com/office/2007/relationships/media" Target="../media/media1.mp3"/><Relationship Id="rId16" Type="http://schemas.openxmlformats.org/officeDocument/2006/relationships/image" Target="../media/image13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12.gif"/><Relationship Id="rId10" Type="http://schemas.openxmlformats.org/officeDocument/2006/relationships/audio" Target="../media/audio1.wav"/><Relationship Id="rId19" Type="http://schemas.openxmlformats.org/officeDocument/2006/relationships/image" Target="../media/image16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2.gif"/><Relationship Id="rId3" Type="http://schemas.microsoft.com/office/2007/relationships/media" Target="../media/media2.mp3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17.png"/><Relationship Id="rId17" Type="http://schemas.openxmlformats.org/officeDocument/2006/relationships/image" Target="../media/image16.gif"/><Relationship Id="rId2" Type="http://schemas.microsoft.com/office/2007/relationships/media" Target="../media/media1.mp3"/><Relationship Id="rId16" Type="http://schemas.openxmlformats.org/officeDocument/2006/relationships/image" Target="../media/image15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1.png"/><Relationship Id="rId5" Type="http://schemas.microsoft.com/office/2007/relationships/media" Target="../media/media3.mp3"/><Relationship Id="rId15" Type="http://schemas.openxmlformats.org/officeDocument/2006/relationships/image" Target="../media/image14.png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2.gif"/><Relationship Id="rId3" Type="http://schemas.microsoft.com/office/2007/relationships/media" Target="../media/media2.mp3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18.png"/><Relationship Id="rId17" Type="http://schemas.openxmlformats.org/officeDocument/2006/relationships/image" Target="../media/image16.gif"/><Relationship Id="rId2" Type="http://schemas.microsoft.com/office/2007/relationships/media" Target="../media/media1.mp3"/><Relationship Id="rId16" Type="http://schemas.openxmlformats.org/officeDocument/2006/relationships/image" Target="../media/image15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0.png"/><Relationship Id="rId5" Type="http://schemas.microsoft.com/office/2007/relationships/media" Target="../media/media3.mp3"/><Relationship Id="rId15" Type="http://schemas.openxmlformats.org/officeDocument/2006/relationships/image" Target="../media/image14.png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2.gif"/><Relationship Id="rId3" Type="http://schemas.microsoft.com/office/2007/relationships/media" Target="../media/media2.mp3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20.png"/><Relationship Id="rId17" Type="http://schemas.openxmlformats.org/officeDocument/2006/relationships/image" Target="../media/image16.gif"/><Relationship Id="rId2" Type="http://schemas.microsoft.com/office/2007/relationships/media" Target="../media/media1.mp3"/><Relationship Id="rId16" Type="http://schemas.openxmlformats.org/officeDocument/2006/relationships/image" Target="../media/image15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9.png"/><Relationship Id="rId5" Type="http://schemas.microsoft.com/office/2007/relationships/media" Target="../media/media3.mp3"/><Relationship Id="rId15" Type="http://schemas.openxmlformats.org/officeDocument/2006/relationships/image" Target="../media/image21.png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5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990893"/>
            <a:ext cx="8859499" cy="218777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120</a:t>
            </a:r>
            <a:endParaRPr kumimoji="0" lang="en-US" altLang="zh-CN" sz="6000" b="0" i="0" u="none" strike="noStrike" kern="800" cap="none" spc="0" normalizeH="0" baseline="0" noProof="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smtClean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</a:t>
            </a:r>
            <a:r>
              <a:rPr kumimoji="0" lang="en-US" altLang="zh-CN" sz="6000" b="0" i="0" u="none" strike="noStrike" kern="800" cap="none" spc="0" normalizeH="0" noProof="0" dirty="0" smtClean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TẬP</a:t>
            </a:r>
            <a:endParaRPr kumimoji="0" lang="zh-CN" altLang="en-US" sz="6000" b="0" i="0" u="none" strike="noStrike" kern="800" cap="none" spc="0" normalizeH="0" baseline="0" noProof="0" dirty="0">
              <a:ln w="28575">
                <a:noFill/>
              </a:ln>
              <a:solidFill>
                <a:srgbClr val="C00000"/>
              </a:solidFill>
              <a:effectLst/>
              <a:uLnTx/>
              <a:uFillTx/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6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648188" y="4158873"/>
            <a:ext cx="7456394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dirty="0" smtClean="0">
                <a:solidFill>
                  <a:prstClr val="black"/>
                </a:solidFill>
                <a:latin typeface="Calibri" panose="020F0502020204030204"/>
              </a:rPr>
              <a:t>36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105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725" y="4267200"/>
            <a:ext cx="2100718" cy="18592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92B7354-7B91-6651-E527-10855BDE9FB2}"/>
              </a:ext>
            </a:extLst>
          </p:cNvPr>
          <p:cNvSpPr txBox="1"/>
          <p:nvPr/>
        </p:nvSpPr>
        <p:spPr>
          <a:xfrm>
            <a:off x="5762625" y="347717"/>
            <a:ext cx="6033136" cy="1021556"/>
          </a:xfrm>
          <a:custGeom>
            <a:avLst/>
            <a:gdLst>
              <a:gd name="connsiteX0" fmla="*/ 0 w 6033136"/>
              <a:gd name="connsiteY0" fmla="*/ 170263 h 1021556"/>
              <a:gd name="connsiteX1" fmla="*/ 170263 w 6033136"/>
              <a:gd name="connsiteY1" fmla="*/ 0 h 1021556"/>
              <a:gd name="connsiteX2" fmla="*/ 5862873 w 6033136"/>
              <a:gd name="connsiteY2" fmla="*/ 0 h 1021556"/>
              <a:gd name="connsiteX3" fmla="*/ 6033136 w 6033136"/>
              <a:gd name="connsiteY3" fmla="*/ 170263 h 1021556"/>
              <a:gd name="connsiteX4" fmla="*/ 6033136 w 6033136"/>
              <a:gd name="connsiteY4" fmla="*/ 851293 h 1021556"/>
              <a:gd name="connsiteX5" fmla="*/ 5862873 w 6033136"/>
              <a:gd name="connsiteY5" fmla="*/ 1021556 h 1021556"/>
              <a:gd name="connsiteX6" fmla="*/ 170263 w 6033136"/>
              <a:gd name="connsiteY6" fmla="*/ 1021556 h 1021556"/>
              <a:gd name="connsiteX7" fmla="*/ 0 w 6033136"/>
              <a:gd name="connsiteY7" fmla="*/ 851293 h 1021556"/>
              <a:gd name="connsiteX8" fmla="*/ 0 w 6033136"/>
              <a:gd name="connsiteY8" fmla="*/ 170263 h 102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33136" h="1021556" fill="none" extrusionOk="0">
                <a:moveTo>
                  <a:pt x="0" y="170263"/>
                </a:moveTo>
                <a:cubicBezTo>
                  <a:pt x="710" y="85731"/>
                  <a:pt x="79866" y="-4692"/>
                  <a:pt x="170263" y="0"/>
                </a:cubicBezTo>
                <a:cubicBezTo>
                  <a:pt x="1197398" y="21360"/>
                  <a:pt x="4119755" y="-51488"/>
                  <a:pt x="5862873" y="0"/>
                </a:cubicBezTo>
                <a:cubicBezTo>
                  <a:pt x="5971989" y="-3483"/>
                  <a:pt x="6032447" y="78165"/>
                  <a:pt x="6033136" y="170263"/>
                </a:cubicBezTo>
                <a:cubicBezTo>
                  <a:pt x="6048799" y="251360"/>
                  <a:pt x="6080799" y="770488"/>
                  <a:pt x="6033136" y="851293"/>
                </a:cubicBezTo>
                <a:cubicBezTo>
                  <a:pt x="6051158" y="945069"/>
                  <a:pt x="5946263" y="1036389"/>
                  <a:pt x="5862873" y="1021556"/>
                </a:cubicBezTo>
                <a:cubicBezTo>
                  <a:pt x="3296757" y="886065"/>
                  <a:pt x="2768641" y="1142524"/>
                  <a:pt x="170263" y="1021556"/>
                </a:cubicBezTo>
                <a:cubicBezTo>
                  <a:pt x="77037" y="1003364"/>
                  <a:pt x="-3761" y="949925"/>
                  <a:pt x="0" y="851293"/>
                </a:cubicBezTo>
                <a:cubicBezTo>
                  <a:pt x="-5563" y="733912"/>
                  <a:pt x="-20180" y="347076"/>
                  <a:pt x="0" y="170263"/>
                </a:cubicBezTo>
                <a:close/>
              </a:path>
              <a:path w="6033136" h="1021556" stroke="0" extrusionOk="0">
                <a:moveTo>
                  <a:pt x="0" y="170263"/>
                </a:moveTo>
                <a:cubicBezTo>
                  <a:pt x="-11503" y="87638"/>
                  <a:pt x="77699" y="-15072"/>
                  <a:pt x="170263" y="0"/>
                </a:cubicBezTo>
                <a:cubicBezTo>
                  <a:pt x="2659695" y="114759"/>
                  <a:pt x="5247570" y="72344"/>
                  <a:pt x="5862873" y="0"/>
                </a:cubicBezTo>
                <a:cubicBezTo>
                  <a:pt x="5962988" y="-2922"/>
                  <a:pt x="6039165" y="87478"/>
                  <a:pt x="6033136" y="170263"/>
                </a:cubicBezTo>
                <a:cubicBezTo>
                  <a:pt x="6041889" y="423842"/>
                  <a:pt x="6024332" y="616257"/>
                  <a:pt x="6033136" y="851293"/>
                </a:cubicBezTo>
                <a:cubicBezTo>
                  <a:pt x="6040519" y="945873"/>
                  <a:pt x="5960569" y="1023456"/>
                  <a:pt x="5862873" y="1021556"/>
                </a:cubicBezTo>
                <a:cubicBezTo>
                  <a:pt x="3523035" y="1172148"/>
                  <a:pt x="2916819" y="904892"/>
                  <a:pt x="170263" y="1021556"/>
                </a:cubicBezTo>
                <a:cubicBezTo>
                  <a:pt x="90685" y="1011568"/>
                  <a:pt x="15457" y="935945"/>
                  <a:pt x="0" y="851293"/>
                </a:cubicBezTo>
                <a:cubicBezTo>
                  <a:pt x="-43772" y="664247"/>
                  <a:pt x="-42344" y="450532"/>
                  <a:pt x="0" y="170263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1272474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CUỘC ĐUA KÌ THÚ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36E280B-455A-FDBF-A660-7B5E12973FCB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2904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58333E-6 -1.11111E-6 L 4.58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219200" y="375920"/>
            <a:ext cx="6441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Đặt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tính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rồi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tính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E6D7A1-5B2E-4542-97DD-D02A5CA468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0140" y="3814467"/>
            <a:ext cx="3774101" cy="23462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B4F7B2-EA8C-150B-CF67-A96A9B21E3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" y="1133255"/>
            <a:ext cx="9373772" cy="233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91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CA680D2F-1DAF-497E-A9FD-E0AE064E5C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951" y="3386626"/>
            <a:ext cx="634779" cy="103680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D595E8D-55E9-4020-B959-79C78BB782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540" y="789118"/>
            <a:ext cx="3653023" cy="3810815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1E7633C2-A753-4734-BC09-7940FFE7C791}"/>
              </a:ext>
            </a:extLst>
          </p:cNvPr>
          <p:cNvGrpSpPr/>
          <p:nvPr/>
        </p:nvGrpSpPr>
        <p:grpSpPr>
          <a:xfrm>
            <a:off x="1008788" y="1738359"/>
            <a:ext cx="2201100" cy="1631502"/>
            <a:chOff x="413254" y="1441024"/>
            <a:chExt cx="1684008" cy="1631502"/>
          </a:xfrm>
        </p:grpSpPr>
        <p:sp>
          <p:nvSpPr>
            <p:cNvPr id="34" name="TextBox 43">
              <a:extLst>
                <a:ext uri="{FF2B5EF4-FFF2-40B4-BE49-F238E27FC236}">
                  <a16:creationId xmlns:a16="http://schemas.microsoft.com/office/drawing/2014/main" id="{3ECAC177-392B-4FDE-9A92-E34FA34CB5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4000" b="1" kern="0" dirty="0"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5" name="TextBox 49">
              <a:extLst>
                <a:ext uri="{FF2B5EF4-FFF2-40B4-BE49-F238E27FC236}">
                  <a16:creationId xmlns:a16="http://schemas.microsoft.com/office/drawing/2014/main" id="{50653697-BAB4-4E49-8DB3-7E0E55752F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4000" b="1" kern="0" dirty="0"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3 612</a:t>
              </a:r>
            </a:p>
          </p:txBody>
        </p:sp>
        <p:grpSp>
          <p:nvGrpSpPr>
            <p:cNvPr id="36" name="Group 66">
              <a:extLst>
                <a:ext uri="{FF2B5EF4-FFF2-40B4-BE49-F238E27FC236}">
                  <a16:creationId xmlns:a16="http://schemas.microsoft.com/office/drawing/2014/main" id="{CB98120E-90B8-4DC5-8826-616CC0BC05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2" y="1586678"/>
              <a:ext cx="704850" cy="1485848"/>
              <a:chOff x="2299" y="1296"/>
              <a:chExt cx="444" cy="681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D7281D25-059C-48D0-A2BA-7730D99E53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444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B1C5CF74-8144-4D40-B24E-0FDCD5D021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</p:grp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4090C8A0-82BF-4AF8-9B7E-E8530E4DE0D9}"/>
              </a:ext>
            </a:extLst>
          </p:cNvPr>
          <p:cNvSpPr txBox="1"/>
          <p:nvPr/>
        </p:nvSpPr>
        <p:spPr>
          <a:xfrm>
            <a:off x="2322920" y="2369419"/>
            <a:ext cx="382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84310DF-C9B1-4157-88ED-A9F187DAA3E8}"/>
              </a:ext>
            </a:extLst>
          </p:cNvPr>
          <p:cNvSpPr txBox="1"/>
          <p:nvPr/>
        </p:nvSpPr>
        <p:spPr>
          <a:xfrm>
            <a:off x="1352376" y="2199410"/>
            <a:ext cx="400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42F9681-EDA5-49EB-A9BB-D2723A1158E3}"/>
              </a:ext>
            </a:extLst>
          </p:cNvPr>
          <p:cNvSpPr txBox="1"/>
          <p:nvPr/>
        </p:nvSpPr>
        <p:spPr>
          <a:xfrm>
            <a:off x="1620482" y="2174949"/>
            <a:ext cx="475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4994A81-431D-49B2-B54F-523B8ED4B573}"/>
              </a:ext>
            </a:extLst>
          </p:cNvPr>
          <p:cNvSpPr txBox="1"/>
          <p:nvPr/>
        </p:nvSpPr>
        <p:spPr>
          <a:xfrm>
            <a:off x="2586203" y="2373218"/>
            <a:ext cx="3362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3C47CA8-1BED-4E03-ACFA-CB6F1327FE60}"/>
              </a:ext>
            </a:extLst>
          </p:cNvPr>
          <p:cNvSpPr txBox="1"/>
          <p:nvPr/>
        </p:nvSpPr>
        <p:spPr>
          <a:xfrm>
            <a:off x="2839296" y="2374579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B6F9C51-65DC-4A42-B88E-49898980911B}"/>
              </a:ext>
            </a:extLst>
          </p:cNvPr>
          <p:cNvSpPr txBox="1"/>
          <p:nvPr/>
        </p:nvSpPr>
        <p:spPr>
          <a:xfrm>
            <a:off x="1622817" y="260045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2B86F44-3F60-4AF7-BA24-415C219B7CB3}"/>
              </a:ext>
            </a:extLst>
          </p:cNvPr>
          <p:cNvSpPr txBox="1"/>
          <p:nvPr/>
        </p:nvSpPr>
        <p:spPr>
          <a:xfrm>
            <a:off x="1897359" y="2604335"/>
            <a:ext cx="4204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FAACD79-4A37-4B66-9B88-4714B2B246A9}"/>
              </a:ext>
            </a:extLst>
          </p:cNvPr>
          <p:cNvSpPr txBox="1"/>
          <p:nvPr/>
        </p:nvSpPr>
        <p:spPr>
          <a:xfrm>
            <a:off x="1911338" y="3112568"/>
            <a:ext cx="4802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FC87918-EE24-4428-B94E-33F544D58F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448" y="789118"/>
            <a:ext cx="3924066" cy="3810815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01EB10EF-1295-4DEF-BE43-DBE731352B8E}"/>
              </a:ext>
            </a:extLst>
          </p:cNvPr>
          <p:cNvGrpSpPr/>
          <p:nvPr/>
        </p:nvGrpSpPr>
        <p:grpSpPr>
          <a:xfrm>
            <a:off x="4903489" y="1799213"/>
            <a:ext cx="2246758" cy="1622775"/>
            <a:chOff x="413254" y="1441024"/>
            <a:chExt cx="1718940" cy="1622775"/>
          </a:xfrm>
        </p:grpSpPr>
        <p:sp>
          <p:nvSpPr>
            <p:cNvPr id="54" name="TextBox 43">
              <a:extLst>
                <a:ext uri="{FF2B5EF4-FFF2-40B4-BE49-F238E27FC236}">
                  <a16:creationId xmlns:a16="http://schemas.microsoft.com/office/drawing/2014/main" id="{D05E623B-9CD1-40A9-8B2D-B78B5A951F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4000" b="1" kern="0" dirty="0"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55" name="TextBox 49">
              <a:extLst>
                <a:ext uri="{FF2B5EF4-FFF2-40B4-BE49-F238E27FC236}">
                  <a16:creationId xmlns:a16="http://schemas.microsoft.com/office/drawing/2014/main" id="{CA64085C-CFAD-42A5-AA8A-F202A60BF7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4000" b="1" kern="0" dirty="0"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4 218</a:t>
              </a:r>
            </a:p>
          </p:txBody>
        </p:sp>
        <p:grpSp>
          <p:nvGrpSpPr>
            <p:cNvPr id="56" name="Group 66">
              <a:extLst>
                <a:ext uri="{FF2B5EF4-FFF2-40B4-BE49-F238E27FC236}">
                  <a16:creationId xmlns:a16="http://schemas.microsoft.com/office/drawing/2014/main" id="{E75F60EC-ADBF-4AEC-942D-7DC26371B7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59093" y="1577951"/>
              <a:ext cx="673101" cy="1485848"/>
              <a:chOff x="2341" y="1292"/>
              <a:chExt cx="424" cy="681"/>
            </a:xfrm>
          </p:grpSpPr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D8BB4523-5621-4AF8-8620-FB182088928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46" y="1518"/>
                <a:ext cx="419" cy="1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99E2F075-D834-4203-AE10-4E48A2A557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41" y="1292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</p:grp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606AD1A2-A002-43FA-808D-8C8C6A6B467C}"/>
              </a:ext>
            </a:extLst>
          </p:cNvPr>
          <p:cNvSpPr txBox="1"/>
          <p:nvPr/>
        </p:nvSpPr>
        <p:spPr>
          <a:xfrm>
            <a:off x="6217621" y="2430273"/>
            <a:ext cx="370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ea typeface="微软雅黑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FD23143-C37A-4B33-B390-2B5BA5ADED04}"/>
              </a:ext>
            </a:extLst>
          </p:cNvPr>
          <p:cNvSpPr txBox="1"/>
          <p:nvPr/>
        </p:nvSpPr>
        <p:spPr>
          <a:xfrm>
            <a:off x="5257623" y="2193226"/>
            <a:ext cx="494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239CF5E-1AFC-4C9F-9315-6F8E617580A2}"/>
              </a:ext>
            </a:extLst>
          </p:cNvPr>
          <p:cNvSpPr txBox="1"/>
          <p:nvPr/>
        </p:nvSpPr>
        <p:spPr>
          <a:xfrm>
            <a:off x="5547454" y="2194587"/>
            <a:ext cx="4684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4C39AF1-3479-44DD-A623-71EF0B964850}"/>
              </a:ext>
            </a:extLst>
          </p:cNvPr>
          <p:cNvSpPr txBox="1"/>
          <p:nvPr/>
        </p:nvSpPr>
        <p:spPr>
          <a:xfrm>
            <a:off x="6480904" y="2434072"/>
            <a:ext cx="271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23B2899-D475-4413-8A2F-58B695DA5D1E}"/>
              </a:ext>
            </a:extLst>
          </p:cNvPr>
          <p:cNvSpPr txBox="1"/>
          <p:nvPr/>
        </p:nvSpPr>
        <p:spPr>
          <a:xfrm>
            <a:off x="5556979" y="2617768"/>
            <a:ext cx="424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497BB7C-51EB-4610-841C-7BA3649CD18B}"/>
              </a:ext>
            </a:extLst>
          </p:cNvPr>
          <p:cNvSpPr txBox="1"/>
          <p:nvPr/>
        </p:nvSpPr>
        <p:spPr>
          <a:xfrm>
            <a:off x="6752579" y="2430273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B19B9D8-D970-4FE4-B1F9-CF7D3517AE30}"/>
              </a:ext>
            </a:extLst>
          </p:cNvPr>
          <p:cNvSpPr txBox="1"/>
          <p:nvPr/>
        </p:nvSpPr>
        <p:spPr>
          <a:xfrm>
            <a:off x="5826400" y="2613687"/>
            <a:ext cx="453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477B195-BBD4-444A-A134-6161DABDD237}"/>
              </a:ext>
            </a:extLst>
          </p:cNvPr>
          <p:cNvSpPr txBox="1"/>
          <p:nvPr/>
        </p:nvSpPr>
        <p:spPr>
          <a:xfrm>
            <a:off x="5817094" y="3105833"/>
            <a:ext cx="4533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070916-8293-5A1F-4D9B-936BA360AE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6251" y="789118"/>
            <a:ext cx="3653023" cy="381081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E20AEC6-D9A2-8F65-AC3A-5C5F11450647}"/>
              </a:ext>
            </a:extLst>
          </p:cNvPr>
          <p:cNvGrpSpPr/>
          <p:nvPr/>
        </p:nvGrpSpPr>
        <p:grpSpPr>
          <a:xfrm>
            <a:off x="8319536" y="1755124"/>
            <a:ext cx="2572521" cy="1631502"/>
            <a:chOff x="413254" y="1441024"/>
            <a:chExt cx="1968173" cy="1631502"/>
          </a:xfrm>
        </p:grpSpPr>
        <p:sp>
          <p:nvSpPr>
            <p:cNvPr id="8" name="TextBox 43">
              <a:extLst>
                <a:ext uri="{FF2B5EF4-FFF2-40B4-BE49-F238E27FC236}">
                  <a16:creationId xmlns:a16="http://schemas.microsoft.com/office/drawing/2014/main" id="{5E5A3363-8E5D-C48E-9684-F6DB362A00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9" name="TextBox 49">
              <a:extLst>
                <a:ext uri="{FF2B5EF4-FFF2-40B4-BE49-F238E27FC236}">
                  <a16:creationId xmlns:a16="http://schemas.microsoft.com/office/drawing/2014/main" id="{15BAFF57-935B-51B3-EE2C-668ED02DEB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2 128</a:t>
              </a:r>
            </a:p>
          </p:txBody>
        </p:sp>
        <p:grpSp>
          <p:nvGrpSpPr>
            <p:cNvPr id="10" name="Group 66">
              <a:extLst>
                <a:ext uri="{FF2B5EF4-FFF2-40B4-BE49-F238E27FC236}">
                  <a16:creationId xmlns:a16="http://schemas.microsoft.com/office/drawing/2014/main" id="{3915CAAD-3A71-834C-C54A-F6A4787818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BCB19AC8-7A34-88B7-1DB9-3C2C5554AA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9ED962B1-A61D-9114-5D5D-C3ED811736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D458B0A-AB6F-F5A5-99E8-747C413A4336}"/>
              </a:ext>
            </a:extLst>
          </p:cNvPr>
          <p:cNvSpPr txBox="1"/>
          <p:nvPr/>
        </p:nvSpPr>
        <p:spPr>
          <a:xfrm>
            <a:off x="9633668" y="2386184"/>
            <a:ext cx="382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C98208-C373-2051-35E5-24024C1B86DF}"/>
              </a:ext>
            </a:extLst>
          </p:cNvPr>
          <p:cNvSpPr txBox="1"/>
          <p:nvPr/>
        </p:nvSpPr>
        <p:spPr>
          <a:xfrm>
            <a:off x="8677628" y="2175951"/>
            <a:ext cx="436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E395D0-667F-CD41-20A0-94FC66F38AE5}"/>
              </a:ext>
            </a:extLst>
          </p:cNvPr>
          <p:cNvSpPr txBox="1"/>
          <p:nvPr/>
        </p:nvSpPr>
        <p:spPr>
          <a:xfrm>
            <a:off x="8945035" y="2163948"/>
            <a:ext cx="4482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239043-A60E-E402-E26B-9A9B9BE4D9AC}"/>
              </a:ext>
            </a:extLst>
          </p:cNvPr>
          <p:cNvSpPr txBox="1"/>
          <p:nvPr/>
        </p:nvSpPr>
        <p:spPr>
          <a:xfrm>
            <a:off x="9896951" y="2389983"/>
            <a:ext cx="3775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72600C9-5570-4D30-16C3-C74C085EDBB4}"/>
              </a:ext>
            </a:extLst>
          </p:cNvPr>
          <p:cNvSpPr txBox="1"/>
          <p:nvPr/>
        </p:nvSpPr>
        <p:spPr>
          <a:xfrm>
            <a:off x="8929795" y="2645727"/>
            <a:ext cx="424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886012-8BB7-760A-A029-B777EBE40D09}"/>
              </a:ext>
            </a:extLst>
          </p:cNvPr>
          <p:cNvSpPr txBox="1"/>
          <p:nvPr/>
        </p:nvSpPr>
        <p:spPr>
          <a:xfrm>
            <a:off x="10150044" y="2391344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A2E77F-B71C-82E9-A4C0-F3775DA794D9}"/>
              </a:ext>
            </a:extLst>
          </p:cNvPr>
          <p:cNvSpPr txBox="1"/>
          <p:nvPr/>
        </p:nvSpPr>
        <p:spPr>
          <a:xfrm>
            <a:off x="9227427" y="2653915"/>
            <a:ext cx="421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B97DB1-8740-C4A1-EC52-787848A090AF}"/>
              </a:ext>
            </a:extLst>
          </p:cNvPr>
          <p:cNvSpPr txBox="1"/>
          <p:nvPr/>
        </p:nvSpPr>
        <p:spPr>
          <a:xfrm>
            <a:off x="9222207" y="3087021"/>
            <a:ext cx="4516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87095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4" grpId="0"/>
      <p:bldP spid="46" grpId="0"/>
      <p:bldP spid="47" grpId="0"/>
      <p:bldP spid="50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936E280B-455A-FDBF-A660-7B5E12973FCB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725" y="426720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A28C44-652A-4B93-9603-51019DEB51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3416" y="115394"/>
            <a:ext cx="559051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08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35 -0.06158 L -0.04935 -0.06111 C -0.06654 -0.05116 -0.06654 -0.05208 -0.08256 -0.03889 C -0.0875 -0.03495 -0.09232 -0.03102 -0.09727 -0.02616 C -0.10065 -0.02245 -0.10417 -0.01736 -0.10756 -0.01343 C -0.11784 -0.00301 -0.128 0.00602 -0.13737 0.01713 C -0.14167 0.02106 -0.14519 0.02592 -0.1487 0.0294 C -0.15378 0.03333 -0.15782 0.03588 -0.16224 0.03981 C -0.18334 0.0581 -0.16602 0.04815 -0.19141 0.06481 C -0.1948 0.0669 -0.19818 0.06852 -0.20157 0.06967 C -0.21576 0.07569 -0.2142 0.07454 -0.22891 0.07731 C -0.22891 0.07731 -0.27722 0.08565 -0.29258 0.05694 C -0.29532 0.05324 -0.29636 0.04768 -0.29779 0.04213 C -0.29987 0.03426 -0.30144 0.02569 -0.30287 0.01713 C -0.30482 0.00602 -0.3056 0.00023 -0.30586 -0.01111 C -0.3043 -0.02963 -0.30326 -0.04838 -0.30079 -0.06644 C -0.29987 -0.07315 -0.29766 -0.0787 -0.29571 -0.08403 C -0.29284 -0.09144 -0.28868 -0.09792 -0.28425 -0.10162 C -0.28177 -0.10463 -0.27852 -0.10602 -0.27513 -0.10926 C -0.27214 -0.11181 -0.27006 -0.11713 -0.26667 -0.11921 C -0.25977 -0.12431 -0.25808 -0.12384 -0.25326 -0.12384 C -0.25326 -0.12361 -0.19245 -0.16343 -0.19245 -0.16273 " pathEditMode="relative" rAng="0" ptsTypes="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6" y="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318647" y="310245"/>
            <a:ext cx="13692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3B0A9F-899D-46DD-D94A-893CA8B24F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878" r="2018" b="71401"/>
          <a:stretch/>
        </p:blipFill>
        <p:spPr>
          <a:xfrm>
            <a:off x="1219200" y="1132115"/>
            <a:ext cx="9506044" cy="15765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C79D92-5D96-88B5-4996-C86EF5CBB2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180" r="2673" b="37951"/>
          <a:stretch/>
        </p:blipFill>
        <p:spPr>
          <a:xfrm>
            <a:off x="1219200" y="2954514"/>
            <a:ext cx="9506044" cy="14378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AD6310C-7AA4-FE2A-86CC-6DD732BCCB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1091" r="2678" b="4205"/>
          <a:stretch/>
        </p:blipFill>
        <p:spPr>
          <a:xfrm>
            <a:off x="1318647" y="4595676"/>
            <a:ext cx="9506044" cy="1576548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519233B-13E5-4629-0950-BEA2ED7313F5}"/>
              </a:ext>
            </a:extLst>
          </p:cNvPr>
          <p:cNvSpPr/>
          <p:nvPr/>
        </p:nvSpPr>
        <p:spPr>
          <a:xfrm>
            <a:off x="7047914" y="1519311"/>
            <a:ext cx="858129" cy="84406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00" b="1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5F575AB-0F24-DE60-9C2A-DD5F0A9EA533}"/>
              </a:ext>
            </a:extLst>
          </p:cNvPr>
          <p:cNvSpPr/>
          <p:nvPr/>
        </p:nvSpPr>
        <p:spPr>
          <a:xfrm>
            <a:off x="6576645" y="4961919"/>
            <a:ext cx="942537" cy="84406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00" b="1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1B3F79F-E3FC-AA71-075A-6923247D6215}"/>
              </a:ext>
            </a:extLst>
          </p:cNvPr>
          <p:cNvSpPr/>
          <p:nvPr/>
        </p:nvSpPr>
        <p:spPr>
          <a:xfrm>
            <a:off x="7256585" y="3215387"/>
            <a:ext cx="858129" cy="84406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00" b="1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33B3C37-2ECB-0D76-DB95-F571E9D550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9188" y="1583438"/>
            <a:ext cx="1255579" cy="86110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B4FF394-8481-B924-5562-913972EC30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6343" y="3200492"/>
            <a:ext cx="1418611" cy="97291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BE96280-33EA-821C-97F2-121319BACC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4420" y="4944669"/>
            <a:ext cx="1386985" cy="111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79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4" name="Oval 93"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008" y="3134360"/>
            <a:ext cx="2100718" cy="18592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4AFADF-57A6-4ED7-9546-7844E75BA8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0141" y="210644"/>
            <a:ext cx="559051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33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00069 L -4.16667E-7 -0.00023 C 0.01081 0.00579 0.01875 0.0132 0.03008 0.01366 C 0.03776 0.01366 0.04544 0.01227 0.05313 0.01158 C 0.06042 -2.59259E-6 0.06771 -0.01041 0.07513 -0.0206 C 0.08086 -0.0287 0.08724 -0.03518 0.0931 -0.04328 C 0.09818 -0.05 0.10339 -0.05694 0.10807 -0.06528 C 0.11211 -0.07338 0.11914 -0.0912 0.11914 -0.09074 C 0.11979 -0.09398 0.12031 -0.09884 0.12109 -0.10185 C 0.12266 -0.10856 0.12539 -0.11458 0.12617 -0.12245 C 0.1276 -0.13657 0.12253 -0.15764 0.11914 -0.16759 C 0.11615 -0.17615 0.09258 -0.23935 0.08307 -0.2449 C 0.07188 -0.25023 0.07787 -0.24768 0.0651 -0.25231 L -4.16667E-7 -0.2449 C -0.00365 -0.24352 -0.00742 -0.2419 -0.01094 -0.23958 C -0.01615 -0.23588 -0.02096 -0.22963 -0.02591 -0.22384 C -0.05026 -0.19606 -0.02591 -0.22199 -0.04896 -0.18958 C -0.07018 -0.16088 -0.05221 -0.19282 -0.07109 -0.16088 C -0.07747 -0.14953 -0.08359 -0.13796 -0.08997 -0.12639 C -0.09544 -0.11759 -0.09492 -0.11921 -0.10091 -0.10694 C -0.10469 -0.09884 -0.1082 -0.08958 -0.11211 -0.08171 C -0.13737 -0.03171 -0.12617 -0.05486 -0.14401 -0.02523 C -0.15755 -0.00324 -0.15807 0.00394 -0.17695 0.02709 C -0.18086 0.03125 -0.17604 0.03912 -0.18802 0.04028 L -0.24896 0.03426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33" y="-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110134"/>
            <a:ext cx="11720658" cy="645127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2AC8EB4-2563-49A7-80C8-3D18531CB590}"/>
              </a:ext>
            </a:extLst>
          </p:cNvPr>
          <p:cNvSpPr txBox="1"/>
          <p:nvPr/>
        </p:nvSpPr>
        <p:spPr>
          <a:xfrm>
            <a:off x="1307122" y="363033"/>
            <a:ext cx="100595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sửa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2036m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mét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sửa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mét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Hai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sửa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.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sửa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Hai bao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mét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2C11D50-CC15-4EA9-9CBE-C7A63A2651BD}"/>
              </a:ext>
            </a:extLst>
          </p:cNvPr>
          <p:cNvSpPr txBox="1"/>
          <p:nvPr/>
        </p:nvSpPr>
        <p:spPr>
          <a:xfrm>
            <a:off x="537112" y="1798550"/>
            <a:ext cx="2137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Tóm</a:t>
            </a:r>
            <a:r>
              <a:rPr lang="en-US" sz="3600" b="1" u="sng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tắt</a:t>
            </a:r>
            <a:r>
              <a:rPr lang="en-US" sz="3600" b="1" u="sng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7F60FC1-CE35-236D-5A6E-10557426325B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F4A4C9-1D36-CF5D-F98C-22196E709260}"/>
              </a:ext>
            </a:extLst>
          </p:cNvPr>
          <p:cNvSpPr txBox="1"/>
          <p:nvPr/>
        </p:nvSpPr>
        <p:spPr>
          <a:xfrm>
            <a:off x="605883" y="3091202"/>
            <a:ext cx="1475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797712-8884-B7FB-A48D-60BB89E06761}"/>
              </a:ext>
            </a:extLst>
          </p:cNvPr>
          <p:cNvSpPr txBox="1"/>
          <p:nvPr/>
        </p:nvSpPr>
        <p:spPr>
          <a:xfrm>
            <a:off x="605884" y="2648439"/>
            <a:ext cx="1447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7A64F75-BD0B-34ED-A1B5-7357F07FB8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9649" y="3335774"/>
            <a:ext cx="1026206" cy="2160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8A00C13-F664-AF84-02C3-56B11347FA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5869" y="2836631"/>
            <a:ext cx="2042337" cy="219475"/>
          </a:xfrm>
          <a:prstGeom prst="rect">
            <a:avLst/>
          </a:prstGeom>
        </p:spPr>
      </p:pic>
      <p:sp>
        <p:nvSpPr>
          <p:cNvPr id="49" name="Left Brace 48">
            <a:extLst>
              <a:ext uri="{FF2B5EF4-FFF2-40B4-BE49-F238E27FC236}">
                <a16:creationId xmlns:a16="http://schemas.microsoft.com/office/drawing/2014/main" id="{1CA064BF-3F83-BFE8-D1A9-093CCA096EE3}"/>
              </a:ext>
            </a:extLst>
          </p:cNvPr>
          <p:cNvSpPr/>
          <p:nvPr/>
        </p:nvSpPr>
        <p:spPr>
          <a:xfrm rot="5400000">
            <a:off x="2716513" y="1591668"/>
            <a:ext cx="341050" cy="2042336"/>
          </a:xfrm>
          <a:prstGeom prst="leftBrace">
            <a:avLst>
              <a:gd name="adj1" fmla="val 8333"/>
              <a:gd name="adj2" fmla="val 48308"/>
            </a:avLst>
          </a:prstGeom>
          <a:ln w="19050">
            <a:prstDash val="dash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D041758-5413-FADE-B734-416DD757DC9E}"/>
              </a:ext>
            </a:extLst>
          </p:cNvPr>
          <p:cNvCxnSpPr/>
          <p:nvPr/>
        </p:nvCxnSpPr>
        <p:spPr>
          <a:xfrm>
            <a:off x="1879649" y="3032860"/>
            <a:ext cx="0" cy="350728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7756177-8064-5E7D-6E45-A9CF1057CB47}"/>
              </a:ext>
            </a:extLst>
          </p:cNvPr>
          <p:cNvCxnSpPr/>
          <p:nvPr/>
        </p:nvCxnSpPr>
        <p:spPr>
          <a:xfrm>
            <a:off x="2905857" y="3032860"/>
            <a:ext cx="0" cy="350728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Left Brace 53">
            <a:extLst>
              <a:ext uri="{FF2B5EF4-FFF2-40B4-BE49-F238E27FC236}">
                <a16:creationId xmlns:a16="http://schemas.microsoft.com/office/drawing/2014/main" id="{DAEA305B-ECF4-CA65-B0B8-2468137345B3}"/>
              </a:ext>
            </a:extLst>
          </p:cNvPr>
          <p:cNvSpPr/>
          <p:nvPr/>
        </p:nvSpPr>
        <p:spPr>
          <a:xfrm rot="16200000">
            <a:off x="2282405" y="3173260"/>
            <a:ext cx="220696" cy="1026208"/>
          </a:xfrm>
          <a:prstGeom prst="leftBrace">
            <a:avLst>
              <a:gd name="adj1" fmla="val 8333"/>
              <a:gd name="adj2" fmla="val 48308"/>
            </a:avLst>
          </a:prstGeom>
          <a:ln w="19050">
            <a:prstDash val="dash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F059843-95B9-AFD5-36AB-29B0E55D9923}"/>
              </a:ext>
            </a:extLst>
          </p:cNvPr>
          <p:cNvSpPr txBox="1"/>
          <p:nvPr/>
        </p:nvSpPr>
        <p:spPr>
          <a:xfrm>
            <a:off x="2962931" y="2260215"/>
            <a:ext cx="945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2036 m</a:t>
            </a:r>
          </a:p>
        </p:txBody>
      </p:sp>
      <p:sp>
        <p:nvSpPr>
          <p:cNvPr id="56" name="Left Brace 55">
            <a:extLst>
              <a:ext uri="{FF2B5EF4-FFF2-40B4-BE49-F238E27FC236}">
                <a16:creationId xmlns:a16="http://schemas.microsoft.com/office/drawing/2014/main" id="{F9944263-DB29-D7E6-0CD5-84DE0A9A4806}"/>
              </a:ext>
            </a:extLst>
          </p:cNvPr>
          <p:cNvSpPr/>
          <p:nvPr/>
        </p:nvSpPr>
        <p:spPr>
          <a:xfrm rot="16200000">
            <a:off x="3314029" y="2589197"/>
            <a:ext cx="186004" cy="1002351"/>
          </a:xfrm>
          <a:prstGeom prst="leftBrace">
            <a:avLst>
              <a:gd name="adj1" fmla="val 8333"/>
              <a:gd name="adj2" fmla="val 48308"/>
            </a:avLst>
          </a:prstGeom>
          <a:ln w="19050">
            <a:prstDash val="dash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1EEB500-F2EE-CB09-98C3-0F01672C97F2}"/>
              </a:ext>
            </a:extLst>
          </p:cNvPr>
          <p:cNvSpPr txBox="1"/>
          <p:nvPr/>
        </p:nvSpPr>
        <p:spPr>
          <a:xfrm>
            <a:off x="3026392" y="3123096"/>
            <a:ext cx="1206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Gấp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lần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3FDB7AD-292F-5634-C7D3-32755F34E840}"/>
              </a:ext>
            </a:extLst>
          </p:cNvPr>
          <p:cNvSpPr txBox="1"/>
          <p:nvPr/>
        </p:nvSpPr>
        <p:spPr>
          <a:xfrm>
            <a:off x="2295054" y="3725267"/>
            <a:ext cx="591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m?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C334A4C-8128-9D68-6431-76C7079F442F}"/>
              </a:ext>
            </a:extLst>
          </p:cNvPr>
          <p:cNvCxnSpPr/>
          <p:nvPr/>
        </p:nvCxnSpPr>
        <p:spPr>
          <a:xfrm>
            <a:off x="1615858" y="851770"/>
            <a:ext cx="4480142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D73C6EF8-EEAD-98D5-E0EC-97C3889CD70C}"/>
              </a:ext>
            </a:extLst>
          </p:cNvPr>
          <p:cNvCxnSpPr>
            <a:cxnSpLocks/>
          </p:cNvCxnSpPr>
          <p:nvPr/>
        </p:nvCxnSpPr>
        <p:spPr>
          <a:xfrm>
            <a:off x="7204553" y="851770"/>
            <a:ext cx="386845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A124B4BA-AE04-9552-8761-2F2C2A84409F}"/>
              </a:ext>
            </a:extLst>
          </p:cNvPr>
          <p:cNvCxnSpPr>
            <a:cxnSpLocks/>
          </p:cNvCxnSpPr>
          <p:nvPr/>
        </p:nvCxnSpPr>
        <p:spPr>
          <a:xfrm>
            <a:off x="2081110" y="1254691"/>
            <a:ext cx="480820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A9394E41-5C40-B0EE-E6F3-6F197E69267D}"/>
              </a:ext>
            </a:extLst>
          </p:cNvPr>
          <p:cNvCxnSpPr>
            <a:cxnSpLocks/>
          </p:cNvCxnSpPr>
          <p:nvPr/>
        </p:nvCxnSpPr>
        <p:spPr>
          <a:xfrm>
            <a:off x="8609556" y="1256779"/>
            <a:ext cx="2062619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9537703D-C59C-5E44-9FC6-5633C4F3D5DE}"/>
              </a:ext>
            </a:extLst>
          </p:cNvPr>
          <p:cNvCxnSpPr>
            <a:cxnSpLocks/>
          </p:cNvCxnSpPr>
          <p:nvPr/>
        </p:nvCxnSpPr>
        <p:spPr>
          <a:xfrm>
            <a:off x="1973978" y="1734723"/>
            <a:ext cx="4915337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012AFEA4-3706-0869-76F4-55CDD15DE702}"/>
              </a:ext>
            </a:extLst>
          </p:cNvPr>
          <p:cNvCxnSpPr>
            <a:cxnSpLocks/>
          </p:cNvCxnSpPr>
          <p:nvPr/>
        </p:nvCxnSpPr>
        <p:spPr>
          <a:xfrm flipH="1">
            <a:off x="4485212" y="2217741"/>
            <a:ext cx="27989" cy="3551862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>
            <a:extLst>
              <a:ext uri="{FF2B5EF4-FFF2-40B4-BE49-F238E27FC236}">
                <a16:creationId xmlns:a16="http://schemas.microsoft.com/office/drawing/2014/main" id="{B3F95A34-1EAB-C727-17A8-2B3673973FD1}"/>
              </a:ext>
            </a:extLst>
          </p:cNvPr>
          <p:cNvSpPr txBox="1"/>
          <p:nvPr/>
        </p:nvSpPr>
        <p:spPr>
          <a:xfrm>
            <a:off x="6793028" y="2049533"/>
            <a:ext cx="2137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1" u="sng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90F11B1D-7096-F929-0F3C-859E3DB23DFC}"/>
              </a:ext>
            </a:extLst>
          </p:cNvPr>
          <p:cNvSpPr txBox="1"/>
          <p:nvPr/>
        </p:nvSpPr>
        <p:spPr>
          <a:xfrm>
            <a:off x="4543939" y="2709994"/>
            <a:ext cx="7475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Hai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mét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185BFC40-EAC4-C1E1-88C4-05715EB2557A}"/>
              </a:ext>
            </a:extLst>
          </p:cNvPr>
          <p:cNvSpPr txBox="1"/>
          <p:nvPr/>
        </p:nvSpPr>
        <p:spPr>
          <a:xfrm>
            <a:off x="6336908" y="3304655"/>
            <a:ext cx="3074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2036 : 2 =1018 (m)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13AEC6F0-741D-D1FC-E204-86B92290BC6F}"/>
              </a:ext>
            </a:extLst>
          </p:cNvPr>
          <p:cNvSpPr txBox="1"/>
          <p:nvPr/>
        </p:nvSpPr>
        <p:spPr>
          <a:xfrm>
            <a:off x="7447935" y="3851087"/>
            <a:ext cx="2730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1018 m</a:t>
            </a:r>
          </a:p>
        </p:txBody>
      </p:sp>
    </p:spTree>
    <p:extLst>
      <p:ext uri="{BB962C8B-B14F-4D97-AF65-F5344CB8AC3E}">
        <p14:creationId xmlns:p14="http://schemas.microsoft.com/office/powerpoint/2010/main" val="12109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10" grpId="0"/>
      <p:bldP spid="13" grpId="0"/>
      <p:bldP spid="49" grpId="0" animBg="1"/>
      <p:bldP spid="54" grpId="0" animBg="1"/>
      <p:bldP spid="55" grpId="0"/>
      <p:bldP spid="56" grpId="0" animBg="1"/>
      <p:bldP spid="57" grpId="0"/>
      <p:bldP spid="58" grpId="0"/>
      <p:bldP spid="104" grpId="0"/>
      <p:bldP spid="105" grpId="0"/>
      <p:bldP spid="106" grpId="0"/>
      <p:bldP spid="10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917" y="328422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014A81B-90F8-49F8-A723-E1CB7F2DBD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7691" y="220169"/>
            <a:ext cx="559051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3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.00023 L -1.66667E-6 0.0007 C -0.02669 0.00232 -0.03281 0.00486 -0.06393 -0.00486 C -0.06914 -0.00648 -0.07383 -0.01204 -0.07877 -0.01551 C -0.08867 -0.02361 -0.08932 -0.025 -0.09726 -0.03333 C -0.10065 -0.04375 -0.10586 -0.05208 -0.10742 -0.06366 C -0.10807 -0.06829 -0.10872 -0.07315 -0.10924 -0.07801 C -0.11041 -0.08866 -0.1112 -0.10092 -0.11198 -0.1118 C -0.11146 -0.12546 -0.11198 -0.13935 -0.11015 -0.15254 C -0.10911 -0.16134 -0.10612 -0.16852 -0.10377 -0.17592 C -0.10208 -0.18102 -0.1 -0.18518 -0.09818 -0.19004 C -0.09687 -0.19329 -0.09596 -0.19768 -0.0944 -0.20069 C -0.09284 -0.20416 -0.08568 -0.21458 -0.08333 -0.21666 C -0.07617 -0.22315 -0.06706 -0.22731 -0.05924 -0.22916 C -0.05403 -0.23055 -0.04883 -0.23055 -0.04349 -0.23079 C -0.03958 -0.23148 -0.03555 -0.23241 -0.03151 -0.23287 L 0.09349 -0.23819 C 0.09714 -0.24004 0.10078 -0.24213 0.10456 -0.24352 C 0.10729 -0.24444 0.11029 -0.24352 0.11289 -0.24514 C 0.11419 -0.24606 0.11576 -0.25023 0.11576 -0.25023 L 0.11576 -0.25023 " pathEditMode="relative" rAng="0" ptsTypes="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345808" y="411087"/>
            <a:ext cx="100602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Sử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miếng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ghép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trong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xếp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6A624C-1E4B-65BB-E31C-E6F78FBB3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0669" y="1613540"/>
            <a:ext cx="2328131" cy="27674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97936C-29E4-D0C5-FB4D-43876A99CC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1514" y="1438717"/>
            <a:ext cx="4615885" cy="311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80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018" y="163449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79502E-4163-4C01-A6EF-DE982193D9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2491" y="239219"/>
            <a:ext cx="559051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68 -2.59259E-6 L 0.01368 0.00047 C 0.02279 -0.00069 0.03204 0.00047 0.04115 -0.00185 C 0.04388 -0.00254 0.04623 -0.00578 0.04857 -0.00879 C 0.05691 -0.01898 0.05391 -0.01875 0.06133 -0.03125 C 0.08321 -0.06921 0.05573 -0.01643 0.07696 -0.05926 C 0.08178 -0.06875 0.07943 -0.06203 0.08217 -0.07106 C 0.08099 -0.11319 0.08269 -0.08981 0.07904 -0.11967 C 0.07852 -0.12453 0.07865 -0.12963 0.07761 -0.13356 C 0.07644 -0.13819 0.06784 -0.17037 0.06277 -0.1787 C 0.06094 -0.18171 0.05886 -0.18356 0.05678 -0.18565 C 0.04857 -0.19467 0.04922 -0.19352 0.03894 -0.19977 C 0.03165 -0.2037 0.02409 -0.20764 0.01667 -0.2118 C 0.01446 -0.21296 0.01224 -0.21342 0.01003 -0.21504 C 0.00599 -0.21805 0.00209 -0.22199 -0.00195 -0.22407 C -0.00638 -0.22592 -0.01093 -0.22569 -0.01536 -0.22731 C -0.01901 -0.22847 -0.02265 -0.23102 -0.02643 -0.2324 C -0.02968 -0.23379 -0.03294 -0.23472 -0.03606 -0.23565 C -0.04401 -0.23472 -0.05195 -0.23403 -0.05989 -0.2324 C -0.0608 -0.2324 -0.06184 -0.23125 -0.06276 -0.23078 L -0.07317 -0.22407 C -0.0763 -0.21852 -0.075 -0.21875 -0.07682 -0.21875 L -0.07682 -0.21852 " pathEditMode="relative" rAng="0" ptsTypes="A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7" y="-1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5135" y="73491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ngày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tháng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năm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….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120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Luyện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tập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15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DB028E1-EE95-E822-AB8B-B1B01338B4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425588" y="2700556"/>
            <a:ext cx="4364968" cy="362086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D30B9291-CA1C-8226-C97D-EEF0BAB2CC7A}"/>
              </a:ext>
            </a:extLst>
          </p:cNvPr>
          <p:cNvSpPr txBox="1"/>
          <p:nvPr/>
        </p:nvSpPr>
        <p:spPr>
          <a:xfrm>
            <a:off x="1863364" y="2148120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CB6E951B-843C-6E94-BEBF-958C193FEA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2065469"/>
            <a:ext cx="919996" cy="919996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13A66B70-2779-F88C-D653-2D9BA305F54A}"/>
              </a:ext>
            </a:extLst>
          </p:cNvPr>
          <p:cNvSpPr txBox="1"/>
          <p:nvPr/>
        </p:nvSpPr>
        <p:spPr>
          <a:xfrm>
            <a:off x="1863364" y="3129132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CBF07777-633E-A22E-D0AB-5359B5BD1D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3046481"/>
            <a:ext cx="919996" cy="919996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7A377AD2-21B0-AF32-470C-EC858AC5DAE9}"/>
              </a:ext>
            </a:extLst>
          </p:cNvPr>
          <p:cNvSpPr txBox="1"/>
          <p:nvPr/>
        </p:nvSpPr>
        <p:spPr>
          <a:xfrm>
            <a:off x="1863364" y="4110144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0A106DD9-0C50-448A-3F2F-DEF27CE550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4027493"/>
            <a:ext cx="919996" cy="919996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9388AABD-69BA-EB27-8D2D-408DD19FCA31}"/>
              </a:ext>
            </a:extLst>
          </p:cNvPr>
          <p:cNvSpPr txBox="1"/>
          <p:nvPr/>
        </p:nvSpPr>
        <p:spPr>
          <a:xfrm>
            <a:off x="1863364" y="5091156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E3CF575A-4FDE-AD85-4E40-A519B7C638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5008505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127C2E-B32B-4928-9125-EBDD01BF55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8255" y="480773"/>
            <a:ext cx="5200339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2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uiExpand="1" build="p"/>
      <p:bldP spid="48" grpId="0" uiExpand="1" build="p"/>
      <p:bldP spid="50" grpId="0" uiExpand="1" build="p"/>
      <p:bldP spid="52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6818C1E-3708-90FB-00BF-AD766A8C4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8909DA-61AF-47F2-B2B9-6E5B15D2C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0869" y="286765"/>
            <a:ext cx="5511262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54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DC3CE7F-2EA1-2FBE-566C-6FD512DA7268}"/>
              </a:ext>
            </a:extLst>
          </p:cNvPr>
          <p:cNvGrpSpPr/>
          <p:nvPr/>
        </p:nvGrpSpPr>
        <p:grpSpPr>
          <a:xfrm>
            <a:off x="1" y="0"/>
            <a:ext cx="12192000" cy="6857999"/>
            <a:chOff x="1" y="0"/>
            <a:chExt cx="12192000" cy="6857999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E94F91EE-1DF2-BB3C-6636-295F714DC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000"/>
                      </a14:imgEffect>
                      <a14:imgEffect>
                        <a14:colorTemperature colorTemp="5888"/>
                      </a14:imgEffect>
                      <a14:imgEffect>
                        <a14:saturation sat="160000"/>
                      </a14:imgEffect>
                      <a14:imgEffect>
                        <a14:brightnessContrast brigh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-1"/>
            <a:stretch/>
          </p:blipFill>
          <p:spPr>
            <a:xfrm>
              <a:off x="1" y="0"/>
              <a:ext cx="12192000" cy="6857999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84166B5-61C8-5D37-0040-2CC1B06D4556}"/>
              </a:ext>
            </a:extLst>
          </p:cNvPr>
          <p:cNvSpPr/>
          <p:nvPr/>
        </p:nvSpPr>
        <p:spPr>
          <a:xfrm>
            <a:off x="3114675" y="98071"/>
            <a:ext cx="8886825" cy="3016957"/>
          </a:xfrm>
          <a:custGeom>
            <a:avLst/>
            <a:gdLst>
              <a:gd name="connsiteX0" fmla="*/ 0 w 8886825"/>
              <a:gd name="connsiteY0" fmla="*/ 502836 h 3016957"/>
              <a:gd name="connsiteX1" fmla="*/ 727186 w 8886825"/>
              <a:gd name="connsiteY1" fmla="*/ 0 h 3016957"/>
              <a:gd name="connsiteX2" fmla="*/ 8159638 w 8886825"/>
              <a:gd name="connsiteY2" fmla="*/ 0 h 3016957"/>
              <a:gd name="connsiteX3" fmla="*/ 8886825 w 8886825"/>
              <a:gd name="connsiteY3" fmla="*/ 502836 h 3016957"/>
              <a:gd name="connsiteX4" fmla="*/ 8886825 w 8886825"/>
              <a:gd name="connsiteY4" fmla="*/ 2514121 h 3016957"/>
              <a:gd name="connsiteX5" fmla="*/ 8159638 w 8886825"/>
              <a:gd name="connsiteY5" fmla="*/ 3016957 h 3016957"/>
              <a:gd name="connsiteX6" fmla="*/ 727186 w 8886825"/>
              <a:gd name="connsiteY6" fmla="*/ 3016957 h 3016957"/>
              <a:gd name="connsiteX7" fmla="*/ 0 w 8886825"/>
              <a:gd name="connsiteY7" fmla="*/ 2514121 h 3016957"/>
              <a:gd name="connsiteX8" fmla="*/ 0 w 8886825"/>
              <a:gd name="connsiteY8" fmla="*/ 502836 h 3016957"/>
              <a:gd name="connsiteX0" fmla="*/ 0 w 8886825"/>
              <a:gd name="connsiteY0" fmla="*/ 502836 h 3016957"/>
              <a:gd name="connsiteX1" fmla="*/ 727186 w 8886825"/>
              <a:gd name="connsiteY1" fmla="*/ 0 h 3016957"/>
              <a:gd name="connsiteX2" fmla="*/ 8159638 w 8886825"/>
              <a:gd name="connsiteY2" fmla="*/ 0 h 3016957"/>
              <a:gd name="connsiteX3" fmla="*/ 8886825 w 8886825"/>
              <a:gd name="connsiteY3" fmla="*/ 502836 h 3016957"/>
              <a:gd name="connsiteX4" fmla="*/ 8886825 w 8886825"/>
              <a:gd name="connsiteY4" fmla="*/ 2514121 h 3016957"/>
              <a:gd name="connsiteX5" fmla="*/ 8159638 w 8886825"/>
              <a:gd name="connsiteY5" fmla="*/ 3016957 h 3016957"/>
              <a:gd name="connsiteX6" fmla="*/ 727186 w 8886825"/>
              <a:gd name="connsiteY6" fmla="*/ 3016957 h 3016957"/>
              <a:gd name="connsiteX7" fmla="*/ 0 w 8886825"/>
              <a:gd name="connsiteY7" fmla="*/ 2514121 h 3016957"/>
              <a:gd name="connsiteX8" fmla="*/ 0 w 8886825"/>
              <a:gd name="connsiteY8" fmla="*/ 502836 h 3016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86825" h="3016957" fill="none" extrusionOk="0">
                <a:moveTo>
                  <a:pt x="0" y="502836"/>
                </a:moveTo>
                <a:cubicBezTo>
                  <a:pt x="1881" y="271464"/>
                  <a:pt x="368432" y="56277"/>
                  <a:pt x="727186" y="0"/>
                </a:cubicBezTo>
                <a:cubicBezTo>
                  <a:pt x="3351080" y="93129"/>
                  <a:pt x="6342525" y="324981"/>
                  <a:pt x="8159638" y="0"/>
                </a:cubicBezTo>
                <a:cubicBezTo>
                  <a:pt x="8553620" y="-47717"/>
                  <a:pt x="8834697" y="211767"/>
                  <a:pt x="8886825" y="502836"/>
                </a:cubicBezTo>
                <a:cubicBezTo>
                  <a:pt x="9054637" y="1485679"/>
                  <a:pt x="8716137" y="1878469"/>
                  <a:pt x="8886825" y="2514121"/>
                </a:cubicBezTo>
                <a:cubicBezTo>
                  <a:pt x="8903128" y="2721014"/>
                  <a:pt x="8508662" y="2972636"/>
                  <a:pt x="8159638" y="3016957"/>
                </a:cubicBezTo>
                <a:cubicBezTo>
                  <a:pt x="6031593" y="3168273"/>
                  <a:pt x="3359968" y="3276504"/>
                  <a:pt x="727186" y="3016957"/>
                </a:cubicBezTo>
                <a:cubicBezTo>
                  <a:pt x="422469" y="3008692"/>
                  <a:pt x="-88995" y="2806691"/>
                  <a:pt x="0" y="2514121"/>
                </a:cubicBezTo>
                <a:cubicBezTo>
                  <a:pt x="105242" y="1764517"/>
                  <a:pt x="-36826" y="1189431"/>
                  <a:pt x="0" y="502836"/>
                </a:cubicBezTo>
                <a:close/>
              </a:path>
              <a:path w="8886825" h="3016957" stroke="0" extrusionOk="0">
                <a:moveTo>
                  <a:pt x="0" y="502836"/>
                </a:moveTo>
                <a:cubicBezTo>
                  <a:pt x="60976" y="257587"/>
                  <a:pt x="324742" y="-33306"/>
                  <a:pt x="727186" y="0"/>
                </a:cubicBezTo>
                <a:cubicBezTo>
                  <a:pt x="2614725" y="2733"/>
                  <a:pt x="6569458" y="-33953"/>
                  <a:pt x="8159638" y="0"/>
                </a:cubicBezTo>
                <a:cubicBezTo>
                  <a:pt x="8511372" y="-7782"/>
                  <a:pt x="8960720" y="183750"/>
                  <a:pt x="8886825" y="502836"/>
                </a:cubicBezTo>
                <a:cubicBezTo>
                  <a:pt x="8940691" y="858117"/>
                  <a:pt x="9047050" y="1968165"/>
                  <a:pt x="8886825" y="2514121"/>
                </a:cubicBezTo>
                <a:cubicBezTo>
                  <a:pt x="8852131" y="2782313"/>
                  <a:pt x="8515718" y="3008698"/>
                  <a:pt x="8159638" y="3016957"/>
                </a:cubicBezTo>
                <a:cubicBezTo>
                  <a:pt x="6765688" y="2577467"/>
                  <a:pt x="2294398" y="3151944"/>
                  <a:pt x="727186" y="3016957"/>
                </a:cubicBezTo>
                <a:cubicBezTo>
                  <a:pt x="310807" y="3047216"/>
                  <a:pt x="-31043" y="2753355"/>
                  <a:pt x="0" y="2514121"/>
                </a:cubicBezTo>
                <a:cubicBezTo>
                  <a:pt x="54031" y="1669711"/>
                  <a:pt x="83713" y="1104484"/>
                  <a:pt x="0" y="502836"/>
                </a:cubicBezTo>
                <a:close/>
              </a:path>
              <a:path w="8886825" h="3016957" fill="none" stroke="0" extrusionOk="0">
                <a:moveTo>
                  <a:pt x="0" y="502836"/>
                </a:moveTo>
                <a:cubicBezTo>
                  <a:pt x="9448" y="237861"/>
                  <a:pt x="376623" y="78458"/>
                  <a:pt x="727186" y="0"/>
                </a:cubicBezTo>
                <a:cubicBezTo>
                  <a:pt x="3765773" y="116686"/>
                  <a:pt x="6069043" y="243987"/>
                  <a:pt x="8159638" y="0"/>
                </a:cubicBezTo>
                <a:cubicBezTo>
                  <a:pt x="8545245" y="-21285"/>
                  <a:pt x="8866338" y="209035"/>
                  <a:pt x="8886825" y="502836"/>
                </a:cubicBezTo>
                <a:cubicBezTo>
                  <a:pt x="9053953" y="1452944"/>
                  <a:pt x="8763745" y="1824764"/>
                  <a:pt x="8886825" y="2514121"/>
                </a:cubicBezTo>
                <a:cubicBezTo>
                  <a:pt x="8842044" y="2784077"/>
                  <a:pt x="8479898" y="2977770"/>
                  <a:pt x="8159638" y="3016957"/>
                </a:cubicBezTo>
                <a:cubicBezTo>
                  <a:pt x="5624869" y="2777724"/>
                  <a:pt x="3232195" y="2989966"/>
                  <a:pt x="727186" y="3016957"/>
                </a:cubicBezTo>
                <a:cubicBezTo>
                  <a:pt x="380226" y="3006396"/>
                  <a:pt x="-68567" y="2787224"/>
                  <a:pt x="0" y="2514121"/>
                </a:cubicBezTo>
                <a:cubicBezTo>
                  <a:pt x="60039" y="1870234"/>
                  <a:pt x="-15430" y="1293435"/>
                  <a:pt x="0" y="502836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6145071"/>
                      <a:gd name="connsiteY0" fmla="*/ 502836 h 3016957"/>
                      <a:gd name="connsiteX1" fmla="*/ 502836 w 6145071"/>
                      <a:gd name="connsiteY1" fmla="*/ 0 h 3016957"/>
                      <a:gd name="connsiteX2" fmla="*/ 5642235 w 6145071"/>
                      <a:gd name="connsiteY2" fmla="*/ 0 h 3016957"/>
                      <a:gd name="connsiteX3" fmla="*/ 6145071 w 6145071"/>
                      <a:gd name="connsiteY3" fmla="*/ 502836 h 3016957"/>
                      <a:gd name="connsiteX4" fmla="*/ 6145071 w 6145071"/>
                      <a:gd name="connsiteY4" fmla="*/ 2514121 h 3016957"/>
                      <a:gd name="connsiteX5" fmla="*/ 5642235 w 6145071"/>
                      <a:gd name="connsiteY5" fmla="*/ 3016957 h 3016957"/>
                      <a:gd name="connsiteX6" fmla="*/ 502836 w 6145071"/>
                      <a:gd name="connsiteY6" fmla="*/ 3016957 h 3016957"/>
                      <a:gd name="connsiteX7" fmla="*/ 0 w 6145071"/>
                      <a:gd name="connsiteY7" fmla="*/ 2514121 h 3016957"/>
                      <a:gd name="connsiteX8" fmla="*/ 0 w 6145071"/>
                      <a:gd name="connsiteY8" fmla="*/ 502836 h 3016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145071" h="3016957" fill="none" extrusionOk="0">
                        <a:moveTo>
                          <a:pt x="0" y="502836"/>
                        </a:moveTo>
                        <a:cubicBezTo>
                          <a:pt x="381" y="235436"/>
                          <a:pt x="246035" y="35091"/>
                          <a:pt x="502836" y="0"/>
                        </a:cubicBezTo>
                        <a:cubicBezTo>
                          <a:pt x="2558399" y="72427"/>
                          <a:pt x="4303953" y="61419"/>
                          <a:pt x="5642235" y="0"/>
                        </a:cubicBezTo>
                        <a:cubicBezTo>
                          <a:pt x="5918373" y="-10817"/>
                          <a:pt x="6127236" y="219733"/>
                          <a:pt x="6145071" y="502836"/>
                        </a:cubicBezTo>
                        <a:cubicBezTo>
                          <a:pt x="6245947" y="1471007"/>
                          <a:pt x="6037758" y="1847899"/>
                          <a:pt x="6145071" y="2514121"/>
                        </a:cubicBezTo>
                        <a:cubicBezTo>
                          <a:pt x="6150339" y="2765094"/>
                          <a:pt x="5890687" y="2984160"/>
                          <a:pt x="5642235" y="3016957"/>
                        </a:cubicBezTo>
                        <a:cubicBezTo>
                          <a:pt x="3935308" y="3046784"/>
                          <a:pt x="2304758" y="2937651"/>
                          <a:pt x="502836" y="3016957"/>
                        </a:cubicBezTo>
                        <a:cubicBezTo>
                          <a:pt x="278441" y="3010930"/>
                          <a:pt x="-31020" y="2797964"/>
                          <a:pt x="0" y="2514121"/>
                        </a:cubicBezTo>
                        <a:cubicBezTo>
                          <a:pt x="50037" y="1825730"/>
                          <a:pt x="770" y="1287298"/>
                          <a:pt x="0" y="502836"/>
                        </a:cubicBezTo>
                        <a:close/>
                      </a:path>
                      <a:path w="6145071" h="3016957" stroke="0" extrusionOk="0">
                        <a:moveTo>
                          <a:pt x="0" y="502836"/>
                        </a:moveTo>
                        <a:cubicBezTo>
                          <a:pt x="47776" y="238150"/>
                          <a:pt x="227120" y="4152"/>
                          <a:pt x="502836" y="0"/>
                        </a:cubicBezTo>
                        <a:cubicBezTo>
                          <a:pt x="1800561" y="123000"/>
                          <a:pt x="4510746" y="-96860"/>
                          <a:pt x="5642235" y="0"/>
                        </a:cubicBezTo>
                        <a:cubicBezTo>
                          <a:pt x="5905833" y="-10755"/>
                          <a:pt x="6169694" y="175485"/>
                          <a:pt x="6145071" y="502836"/>
                        </a:cubicBezTo>
                        <a:cubicBezTo>
                          <a:pt x="6148244" y="864050"/>
                          <a:pt x="6239338" y="1963101"/>
                          <a:pt x="6145071" y="2514121"/>
                        </a:cubicBezTo>
                        <a:cubicBezTo>
                          <a:pt x="6117264" y="2801904"/>
                          <a:pt x="5893332" y="3012602"/>
                          <a:pt x="5642235" y="3016957"/>
                        </a:cubicBezTo>
                        <a:cubicBezTo>
                          <a:pt x="4659732" y="2856250"/>
                          <a:pt x="1596116" y="3056624"/>
                          <a:pt x="502836" y="3016957"/>
                        </a:cubicBezTo>
                        <a:cubicBezTo>
                          <a:pt x="206762" y="3013248"/>
                          <a:pt x="-17059" y="2784102"/>
                          <a:pt x="0" y="2514121"/>
                        </a:cubicBezTo>
                        <a:cubicBezTo>
                          <a:pt x="32216" y="1773402"/>
                          <a:pt x="57206" y="1120045"/>
                          <a:pt x="0" y="50283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C86701-624B-4D70-B1B6-773C796A04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8603" y="0"/>
            <a:ext cx="3090940" cy="12314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CB95E5-EA0A-42F1-EFA6-D3EE5752A7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4406" y="930999"/>
            <a:ext cx="4688230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76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057650" y="659676"/>
            <a:ext cx="49745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96707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-1.85185E-6 L 1.041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DCDFBC-FE33-4DE6-9825-1A891CCBEF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383"/>
            <a:ext cx="12192000" cy="685723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741" y="2458432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80590" y="2426886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2948353" y="155598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996" y="131632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869928" y="0"/>
            <a:ext cx="6593914" cy="1173546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NÀO MÌNH CÙNG LÊN XE BUÝT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622163" y="3389134"/>
            <a:ext cx="528120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trả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lời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đúng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hỏi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để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lên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xe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nhé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!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811259" y="5589220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PLAY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2E861E-BE8A-4649-B7C5-564951A26166}"/>
              </a:ext>
            </a:extLst>
          </p:cNvPr>
          <p:cNvSpPr/>
          <p:nvPr/>
        </p:nvSpPr>
        <p:spPr>
          <a:xfrm>
            <a:off x="2251787" y="3998882"/>
            <a:ext cx="7688425" cy="2345590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DẪN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bắt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đầu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trò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chơi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ô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di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chuyển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án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mũi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RIGHT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mũi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WRONG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sai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287038" y="395641"/>
            <a:ext cx="4696890" cy="1173546"/>
          </a:xfrm>
          <a:prstGeom prst="wedgeRectCallout">
            <a:avLst>
              <a:gd name="adj1" fmla="val -26588"/>
              <a:gd name="adj2" fmla="val 119611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1 218 : 3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5234810" y="3575638"/>
            <a:ext cx="33541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Đáp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406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631771" y="446583"/>
            <a:ext cx="4198331" cy="1173546"/>
          </a:xfrm>
          <a:prstGeom prst="wedgeRectCallout">
            <a:avLst>
              <a:gd name="adj1" fmla="val -28398"/>
              <a:gd name="adj2" fmla="val 10565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8 725 : 2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Đáp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án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4 362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dư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1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445E99B-23AE-4EA7-8D83-2BDCE8F2E1B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6" y="2067225"/>
            <a:ext cx="1156947" cy="24834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EFC735-77A9-4657-A61A-14F7A6EAA76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7" y="2066751"/>
            <a:ext cx="1154105" cy="2484363"/>
          </a:xfrm>
          <a:prstGeom prst="rect">
            <a:avLst/>
          </a:prstGeom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1134D001-2949-4DC9-9E8E-735F4A29166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18" name="Picture 17" descr="A insect on the ground&#10;&#10;Description automatically generated">
            <a:extLst>
              <a:ext uri="{FF2B5EF4-FFF2-40B4-BE49-F238E27FC236}">
                <a16:creationId xmlns:a16="http://schemas.microsoft.com/office/drawing/2014/main" id="{3205B8ED-7961-4D69-B58C-DD7B78EC183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F6B4D79-8B73-43FD-944E-15DB45015F8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0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977E4EDD-BBB3-4446-AC64-0CC19B5529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21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90612A82-57C3-4C3D-BCEC-72844C1604F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2" name="Picture 21" descr="A picture containing food&#10;&#10;Description automatically generated">
            <a:extLst>
              <a:ext uri="{FF2B5EF4-FFF2-40B4-BE49-F238E27FC236}">
                <a16:creationId xmlns:a16="http://schemas.microsoft.com/office/drawing/2014/main" id="{38A6694A-1869-477C-AF45-12D08D1149B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23" name="Speech Bubble: Rectangle 22">
            <a:extLst>
              <a:ext uri="{FF2B5EF4-FFF2-40B4-BE49-F238E27FC236}">
                <a16:creationId xmlns:a16="http://schemas.microsoft.com/office/drawing/2014/main" id="{3EECC2D7-24D8-4188-8CAA-326EA996FF5F}"/>
              </a:ext>
            </a:extLst>
          </p:cNvPr>
          <p:cNvSpPr/>
          <p:nvPr/>
        </p:nvSpPr>
        <p:spPr>
          <a:xfrm>
            <a:off x="4054326" y="400050"/>
            <a:ext cx="5515524" cy="1324408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2 473 : 8 = 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15230B9-76C0-480F-886E-BC8979EF96C0}"/>
              </a:ext>
            </a:extLst>
          </p:cNvPr>
          <p:cNvSpPr/>
          <p:nvPr/>
        </p:nvSpPr>
        <p:spPr>
          <a:xfrm>
            <a:off x="4288645" y="3650359"/>
            <a:ext cx="528120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309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</a:p>
        </p:txBody>
      </p:sp>
      <p:sp>
        <p:nvSpPr>
          <p:cNvPr id="25" name="Arrow: Pentagon 24">
            <a:extLst>
              <a:ext uri="{FF2B5EF4-FFF2-40B4-BE49-F238E27FC236}">
                <a16:creationId xmlns:a16="http://schemas.microsoft.com/office/drawing/2014/main" id="{9E14C084-9747-423E-860D-959E55743ADE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WRONG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/SAI</a:t>
            </a:r>
          </a:p>
        </p:txBody>
      </p:sp>
      <p:sp>
        <p:nvSpPr>
          <p:cNvPr id="29" name="Arrow: Pentagon 28">
            <a:extLst>
              <a:ext uri="{FF2B5EF4-FFF2-40B4-BE49-F238E27FC236}">
                <a16:creationId xmlns:a16="http://schemas.microsoft.com/office/drawing/2014/main" id="{EDADBFCD-D197-4AA5-B1B2-71D6552EDCC3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RIGHT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/ĐÚNG</a:t>
            </a:r>
          </a:p>
        </p:txBody>
      </p:sp>
      <p:pic>
        <p:nvPicPr>
          <p:cNvPr id="30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16072BAC-DC87-4B1B-86D2-06227A046D1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02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1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13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6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649"/>
                            </p:stCondLst>
                            <p:childTnLst>
                              <p:par>
                                <p:cTn id="6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49"/>
                            </p:stCondLst>
                            <p:childTnLst>
                              <p:par>
                                <p:cTn id="73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013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3" grpId="0" animBg="1"/>
      <p:bldP spid="23" grpId="1" animBg="1"/>
      <p:bldP spid="23" grpId="2" animBg="1"/>
      <p:bldP spid="24" grpId="0"/>
      <p:bldP spid="24" grpId="1"/>
      <p:bldP spid="24" grpId="2"/>
      <p:bldP spid="25" grpId="0" animBg="1"/>
      <p:bldP spid="25" grpId="1" animBg="1"/>
      <p:bldP spid="29" grpId="0" animBg="1"/>
      <p:bldP spid="2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368800" y="659676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29470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364</Words>
  <Application>Microsoft Office PowerPoint</Application>
  <PresentationFormat>Widescreen</PresentationFormat>
  <Paragraphs>97</Paragraphs>
  <Slides>21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微软雅黑</vt:lpstr>
      <vt:lpstr>Arial</vt:lpstr>
      <vt:lpstr>Calibri</vt:lpstr>
      <vt:lpstr>Calibri Light</vt:lpstr>
      <vt:lpstr>Cambria</vt:lpstr>
      <vt:lpstr>Fujiyama</vt:lpstr>
      <vt:lpstr>Tahoma</vt:lpstr>
      <vt:lpstr>Times New Roman</vt:lpstr>
      <vt:lpstr>UTM HelvetIns</vt:lpstr>
      <vt:lpstr>Verdana</vt:lpstr>
      <vt:lpstr>Wingdings</vt:lpstr>
      <vt:lpstr>方正少儿简体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50</cp:revision>
  <dcterms:created xsi:type="dcterms:W3CDTF">2022-11-23T06:34:09Z</dcterms:created>
  <dcterms:modified xsi:type="dcterms:W3CDTF">2023-07-24T02:22:02Z</dcterms:modified>
</cp:coreProperties>
</file>