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716" r:id="rId2"/>
    <p:sldId id="7717" r:id="rId3"/>
    <p:sldId id="349" r:id="rId4"/>
    <p:sldId id="342" r:id="rId5"/>
    <p:sldId id="344" r:id="rId6"/>
    <p:sldId id="345" r:id="rId7"/>
    <p:sldId id="346" r:id="rId8"/>
    <p:sldId id="350" r:id="rId9"/>
    <p:sldId id="7715" r:id="rId10"/>
    <p:sldId id="359" r:id="rId11"/>
    <p:sldId id="351" r:id="rId12"/>
    <p:sldId id="361" r:id="rId13"/>
    <p:sldId id="362" r:id="rId14"/>
    <p:sldId id="352" r:id="rId15"/>
    <p:sldId id="363" r:id="rId16"/>
    <p:sldId id="7713" r:id="rId17"/>
    <p:sldId id="7710" r:id="rId18"/>
    <p:sldId id="7711" r:id="rId19"/>
    <p:sldId id="7712" r:id="rId20"/>
    <p:sldId id="7714" r:id="rId21"/>
    <p:sldId id="7718" r:id="rId22"/>
    <p:sldId id="77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EE59A"/>
    <a:srgbClr val="F1D6D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323B0-A0A3-6AE5-0198-9915FC51C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C0CC3-2D1F-49FF-B08F-58905FBA3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0A894-BD26-A03A-ADB3-F7C5BB47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449C6-1B49-DCEA-FFA3-059F64DF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A17AD-5463-ABFC-51F3-30E593FB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E2BC-98B2-885F-7B14-2B01FD78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6B13D-1F55-0A59-E25B-162E23A42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55070-9A49-292D-DAD3-76A04771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B4A02-102F-6D8F-EA1A-E84D1190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2BA03-DF87-20A3-FF75-61044FC9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BDF23-07B0-875A-5CE4-618ABA991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3A63C-F08E-0BD4-D7C6-83D59CE5B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C80B5-93C5-1B5C-56DE-10392CED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53F95-AEEF-0B34-6353-0085A328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1B1C-B5E1-87F7-4A32-BF04C7A7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5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99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4014-897B-53BA-66F0-D7DF5F20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B302F-C39E-9A6C-5EF8-563BFDCD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FFC9B-9823-4695-F5C5-6E964D62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5579B-533C-BBFC-C103-8FF35C4C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6395C-2F15-5321-3BDA-5B0AB391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78D7-C33E-BBDD-C36E-BDDBF618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7CF0-193E-E242-8A67-EF6EE7C5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49C6E-8118-BDD6-2847-E44FDE0E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6D0D0-1C23-B13D-9318-FE6EEF5B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F9476-1C0C-8F00-C7C0-B6DF36F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3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FC9C-5425-AD59-FD0F-33E2E07E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61D0A-B401-FE24-F520-55A7D75A2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3A4A8-5EBD-869F-CA99-B782C19DE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24416-3769-F38D-1051-4B19FD4A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3FFD5-41C7-A376-0AD1-387BF867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22F91-71A5-C1D9-41F9-D4AA7AA4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4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06EC-2224-BF51-4CDE-08678AC7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D3FAB-BCDA-ABEF-7BF0-CF7478F9C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61664-D595-37D9-9EF1-53BA70C84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6E81B-28FC-3AB2-E440-5FAB6648A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6346E2-5F25-2DAA-A463-300D5AD2F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58667-ADDD-A1B0-23F9-49BF16A9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2F937-2FEA-22D2-057B-0EF3EC894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9E617-8E19-44CF-CB7C-9BD4F375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5D4C-5566-9290-51A6-449B5803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E4015-95C3-E72E-B0DF-CAE8CA4B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2571D-E915-ED37-8467-082C07A4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1C4E4-E0AF-5F03-9CB6-1EBF0884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6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90E33-23A3-7FBC-BADF-91C0201E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3C038-8B40-45A5-B05A-6D18F896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D5691-2D82-BDDD-172A-537C98B7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2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E310-F5DD-C56B-28AA-DB218A0E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FC94-1D55-C958-D807-66E871AA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BE2C1-278E-B60D-2B39-8FCCD2A30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209BB-CA18-2925-C38E-97250B8DD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B08D1-8EFB-3A22-29A4-61BA96365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BBF48-1339-0874-03F8-31D9A352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2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0386-CAB4-22F0-FE07-372C1CEB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710F5-F9CB-E55B-2613-D5DD74102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D90B-5B4D-8E2E-DA02-30C11A470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3D7C6-3333-43E5-B268-BF6974F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55DA4-75AF-172E-82B2-827D9AC3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CF7D0-8A6B-78FF-568C-D99C3D8B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0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81D6C-1D9A-554E-4A03-C822CDC0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352C0-6682-D652-1086-357901ECD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DDD5-1F5D-89E9-AFDA-FD2030028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B16E1-27AA-40AE-912B-8839A996DF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8618-1AE1-B4BD-672A-D65F1CCE7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0C9DA-DFCA-8954-7694-3F706ED06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D9A5-E2BB-431E-A179-9DBCFE37D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" Type="http://schemas.openxmlformats.org/officeDocument/2006/relationships/image" Target="../media/image14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audio" Target="../media/audio3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126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TÍNH GIÁ TRỊ CỦA BIỂU THỨC (</a:t>
            </a:r>
            <a:r>
              <a:rPr lang="en-US" altLang="zh-CN" sz="6000" kern="800" noProof="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43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6294C6-9D66-69D6-9AA9-8A6607C97EA4}"/>
              </a:ext>
            </a:extLst>
          </p:cNvPr>
          <p:cNvSpPr/>
          <p:nvPr/>
        </p:nvSpPr>
        <p:spPr>
          <a:xfrm>
            <a:off x="279918" y="347093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ncil Drawing Cartoon, pencil, pencil, fictional Character, pencil Vector  png | PNGWing">
            <a:extLst>
              <a:ext uri="{FF2B5EF4-FFF2-40B4-BE49-F238E27FC236}">
                <a16:creationId xmlns:a16="http://schemas.microsoft.com/office/drawing/2014/main" id="{29D78B39-09EA-676A-A717-4B9B3FD71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26" b="86176" l="60870" r="86522">
                        <a14:foregroundMark x1="67500" y1="25494" x2="67500" y2="25494"/>
                        <a14:foregroundMark x1="78696" y1="34470" x2="78696" y2="34470"/>
                        <a14:foregroundMark x1="60978" y1="77020" x2="60978" y2="77020"/>
                        <a14:foregroundMark x1="61848" y1="83842" x2="61848" y2="83842"/>
                        <a14:foregroundMark x1="67609" y1="65889" x2="67609" y2="65889"/>
                        <a14:foregroundMark x1="86522" y1="38959" x2="86522" y2="38959"/>
                        <a14:foregroundMark x1="65870" y1="24417" x2="65870" y2="24417"/>
                        <a14:foregroundMark x1="71630" y1="40934" x2="71630" y2="40934"/>
                        <a14:foregroundMark x1="71304" y1="38959" x2="71304" y2="38959"/>
                        <a14:foregroundMark x1="75109" y1="44345" x2="75109" y2="44345"/>
                        <a14:foregroundMark x1="74239" y1="43088" x2="74239" y2="43088"/>
                        <a14:foregroundMark x1="68478" y1="48294" x2="68478" y2="48294"/>
                        <a14:foregroundMark x1="61848" y1="86176" x2="61848" y2="86176"/>
                        <a14:foregroundMark x1="79783" y1="30341" x2="79783" y2="30341"/>
                        <a14:foregroundMark x1="79022" y1="30521" x2="79022" y2="30521"/>
                        <a14:foregroundMark x1="69674" y1="39138" x2="69674" y2="39138"/>
                        <a14:foregroundMark x1="73478" y1="43806" x2="73478" y2="43806"/>
                        <a14:foregroundMark x1="66957" y1="52244" x2="66957" y2="52244"/>
                        <a14:backgroundMark x1="59565" y1="79533" x2="59565" y2="7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13218" r="10339" b="9358"/>
          <a:stretch/>
        </p:blipFill>
        <p:spPr bwMode="auto">
          <a:xfrm rot="1319566" flipH="1">
            <a:off x="187327" y="4774138"/>
            <a:ext cx="1251545" cy="1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DA8CB-CC88-22EE-2694-06CCD671E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89381" l="3409" r="89773">
                        <a14:foregroundMark x1="10227" y1="26549" x2="10227" y2="26549"/>
                        <a14:foregroundMark x1="7955" y1="25664" x2="7955" y2="25664"/>
                        <a14:foregroundMark x1="3409" y1="25664" x2="3409" y2="25664"/>
                        <a14:foregroundMark x1="34091" y1="69027" x2="34091" y2="69027"/>
                        <a14:foregroundMark x1="28409" y1="69912" x2="28409" y2="69912"/>
                        <a14:foregroundMark x1="32955" y1="69027" x2="32955" y2="69027"/>
                        <a14:foregroundMark x1="13636" y1="12389" x2="13636" y2="12389"/>
                        <a14:foregroundMark x1="17045" y1="10619" x2="17045" y2="10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4627" y="4088211"/>
            <a:ext cx="1430146" cy="1836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EB7CB8-7FA6-462E-9B0E-490009383E89}"/>
              </a:ext>
            </a:extLst>
          </p:cNvPr>
          <p:cNvSpPr txBox="1"/>
          <p:nvPr/>
        </p:nvSpPr>
        <p:spPr>
          <a:xfrm>
            <a:off x="354079" y="395051"/>
            <a:ext cx="11580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rổ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15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4 </a:t>
            </a:r>
            <a:r>
              <a:rPr lang="en-US" sz="3200" b="1" dirty="0" err="1"/>
              <a:t>hộp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hộp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10 </a:t>
            </a:r>
            <a:r>
              <a:rPr lang="en-US" sz="3200" b="1" dirty="0" err="1"/>
              <a:t>quả</a:t>
            </a:r>
            <a:r>
              <a:rPr lang="en-US" sz="3200" b="1" dirty="0"/>
              <a:t>.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tất</a:t>
            </a:r>
            <a:r>
              <a:rPr lang="en-US" sz="3200" b="1" dirty="0"/>
              <a:t> </a:t>
            </a:r>
            <a:r>
              <a:rPr lang="en-US" sz="3200" b="1" dirty="0" err="1"/>
              <a:t>cả</a:t>
            </a:r>
            <a:r>
              <a:rPr lang="en-US" sz="3200" b="1" dirty="0"/>
              <a:t> bao </a:t>
            </a:r>
            <a:r>
              <a:rPr lang="en-US" sz="3200" b="1" dirty="0" err="1"/>
              <a:t>nhiêu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9DB015-870B-08EC-412C-0CADAD2F23A8}"/>
              </a:ext>
            </a:extLst>
          </p:cNvPr>
          <p:cNvGrpSpPr/>
          <p:nvPr/>
        </p:nvGrpSpPr>
        <p:grpSpPr>
          <a:xfrm>
            <a:off x="2539880" y="1537784"/>
            <a:ext cx="2473945" cy="1610131"/>
            <a:chOff x="1134467" y="2354177"/>
            <a:chExt cx="2473945" cy="1610131"/>
          </a:xfrm>
        </p:grpSpPr>
        <p:pic>
          <p:nvPicPr>
            <p:cNvPr id="1026" name="Picture 2" descr="Rổ cải Duy Tân 3T2 - Điện máy XANH">
              <a:extLst>
                <a:ext uri="{FF2B5EF4-FFF2-40B4-BE49-F238E27FC236}">
                  <a16:creationId xmlns:a16="http://schemas.microsoft.com/office/drawing/2014/main" id="{390B9B25-5FF3-114F-7490-F54353883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91765" l="3824" r="97549">
                          <a14:foregroundMark x1="24804" y1="14265" x2="24804" y2="14265"/>
                          <a14:foregroundMark x1="20392" y1="15000" x2="20392" y2="15000"/>
                          <a14:foregroundMark x1="17647" y1="17353" x2="16078" y2="18676"/>
                          <a14:foregroundMark x1="10588" y1="21618" x2="10588" y2="21618"/>
                          <a14:foregroundMark x1="9510" y1="22941" x2="8431" y2="25588"/>
                          <a14:foregroundMark x1="6176" y1="31176" x2="6078" y2="31618"/>
                          <a14:foregroundMark x1="3824" y1="33235" x2="3824" y2="33235"/>
                          <a14:foregroundMark x1="10000" y1="18382" x2="10000" y2="18382"/>
                          <a14:foregroundMark x1="8431" y1="20294" x2="8431" y2="20294"/>
                          <a14:foregroundMark x1="7157" y1="21176" x2="7157" y2="21176"/>
                          <a14:foregroundMark x1="15686" y1="14118" x2="15686" y2="14118"/>
                          <a14:foregroundMark x1="13627" y1="15147" x2="13627" y2="15147"/>
                          <a14:foregroundMark x1="12451" y1="16618" x2="12451" y2="16618"/>
                          <a14:foregroundMark x1="11078" y1="17500" x2="11078" y2="17500"/>
                          <a14:foregroundMark x1="13431" y1="15882" x2="13431" y2="15882"/>
                          <a14:foregroundMark x1="12549" y1="15882" x2="12549" y2="15882"/>
                          <a14:foregroundMark x1="11667" y1="17059" x2="11667" y2="17059"/>
                          <a14:foregroundMark x1="12549" y1="16176" x2="12549" y2="16176"/>
                          <a14:foregroundMark x1="11765" y1="16765" x2="11765" y2="16765"/>
                          <a14:foregroundMark x1="14804" y1="15147" x2="14804" y2="15147"/>
                          <a14:foregroundMark x1="15196" y1="14559" x2="15196" y2="14559"/>
                          <a14:foregroundMark x1="18333" y1="13088" x2="18333" y2="13088"/>
                          <a14:foregroundMark x1="20000" y1="12059" x2="20000" y2="12059"/>
                          <a14:foregroundMark x1="22745" y1="11324" x2="23627" y2="11176"/>
                          <a14:foregroundMark x1="28922" y1="9118" x2="30588" y2="8676"/>
                          <a14:foregroundMark x1="33922" y1="8088" x2="34510" y2="7941"/>
                          <a14:foregroundMark x1="36863" y1="7941" x2="38529" y2="7794"/>
                          <a14:foregroundMark x1="89608" y1="28971" x2="89608" y2="28971"/>
                          <a14:foregroundMark x1="94314" y1="27647" x2="94314" y2="27647"/>
                          <a14:foregroundMark x1="96373" y1="31471" x2="96373" y2="31471"/>
                          <a14:foregroundMark x1="97647" y1="34265" x2="97647" y2="34265"/>
                          <a14:foregroundMark x1="46078" y1="91765" x2="46078" y2="91765"/>
                          <a14:foregroundMark x1="92941" y1="21029" x2="92941" y2="21029"/>
                          <a14:foregroundMark x1="89902" y1="18382" x2="89902" y2="18382"/>
                          <a14:foregroundMark x1="90882" y1="19412" x2="90882" y2="19412"/>
                          <a14:foregroundMark x1="88333" y1="17059" x2="88333" y2="17059"/>
                          <a14:foregroundMark x1="86471" y1="15588" x2="86471" y2="15588"/>
                          <a14:foregroundMark x1="89118" y1="17500" x2="89118" y2="17500"/>
                          <a14:foregroundMark x1="87843" y1="16176" x2="87843" y2="16176"/>
                          <a14:backgroundMark x1="12451" y1="15735" x2="12451" y2="15735"/>
                          <a14:backgroundMark x1="13431" y1="15000" x2="13431" y2="15000"/>
                          <a14:backgroundMark x1="13725" y1="15000" x2="13725" y2="15000"/>
                          <a14:backgroundMark x1="12353" y1="16029" x2="12353" y2="16029"/>
                          <a14:backgroundMark x1="11667" y1="16765" x2="11667" y2="16765"/>
                          <a14:backgroundMark x1="10980" y1="17206" x2="10980" y2="17206"/>
                          <a14:backgroundMark x1="9902" y1="18088" x2="9902" y2="18088"/>
                          <a14:backgroundMark x1="15588" y1="14118" x2="15588" y2="141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468" y="2538948"/>
              <a:ext cx="2473944" cy="142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CDDC917A-E191-803F-D524-56EC1498C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>
              <a:off x="1461250" y="3024559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20E24532-6157-9AF8-5D72-1B6FC173F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223" y="3099207"/>
              <a:ext cx="863315" cy="69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A18F298C-EDCE-1E6B-8001-5CF98EE4E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782" y="3186432"/>
              <a:ext cx="863315" cy="69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6D9C1212-EA84-90B7-022B-A5A28CCC8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97" y="3099207"/>
              <a:ext cx="863315" cy="69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4C1994B8-CAFE-EA76-C67B-BDC100918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078" y="2912106"/>
              <a:ext cx="798403" cy="638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Rổ cải Duy Tân 3T2 - Điện máy XANH">
              <a:extLst>
                <a:ext uri="{FF2B5EF4-FFF2-40B4-BE49-F238E27FC236}">
                  <a16:creationId xmlns:a16="http://schemas.microsoft.com/office/drawing/2014/main" id="{502D4B61-50B8-3C7A-F5AA-5D8353896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91765" l="3824" r="97549">
                          <a14:foregroundMark x1="24804" y1="14265" x2="24804" y2="14265"/>
                          <a14:foregroundMark x1="20392" y1="15000" x2="20392" y2="15000"/>
                          <a14:foregroundMark x1="17647" y1="17353" x2="16078" y2="18676"/>
                          <a14:foregroundMark x1="10588" y1="21618" x2="10588" y2="21618"/>
                          <a14:foregroundMark x1="9510" y1="22941" x2="8431" y2="25588"/>
                          <a14:foregroundMark x1="6176" y1="31176" x2="6078" y2="31618"/>
                          <a14:foregroundMark x1="3824" y1="33235" x2="3824" y2="33235"/>
                          <a14:foregroundMark x1="10000" y1="18382" x2="10000" y2="18382"/>
                          <a14:foregroundMark x1="8431" y1="20294" x2="8431" y2="20294"/>
                          <a14:foregroundMark x1="7157" y1="21176" x2="7157" y2="21176"/>
                          <a14:foregroundMark x1="15686" y1="14118" x2="15686" y2="14118"/>
                          <a14:foregroundMark x1="13627" y1="15147" x2="13627" y2="15147"/>
                          <a14:foregroundMark x1="12451" y1="16618" x2="12451" y2="16618"/>
                          <a14:foregroundMark x1="11078" y1="17500" x2="11078" y2="17500"/>
                          <a14:foregroundMark x1="13431" y1="15882" x2="13431" y2="15882"/>
                          <a14:foregroundMark x1="12549" y1="15882" x2="12549" y2="15882"/>
                          <a14:foregroundMark x1="11667" y1="17059" x2="11667" y2="17059"/>
                          <a14:foregroundMark x1="12549" y1="16176" x2="12549" y2="16176"/>
                          <a14:foregroundMark x1="11765" y1="16765" x2="11765" y2="16765"/>
                          <a14:foregroundMark x1="14804" y1="15147" x2="14804" y2="15147"/>
                          <a14:foregroundMark x1="15196" y1="14559" x2="15196" y2="14559"/>
                          <a14:foregroundMark x1="18333" y1="13088" x2="18333" y2="13088"/>
                          <a14:foregroundMark x1="20000" y1="12059" x2="20000" y2="12059"/>
                          <a14:foregroundMark x1="22745" y1="11324" x2="23627" y2="11176"/>
                          <a14:foregroundMark x1="28922" y1="9118" x2="30588" y2="8676"/>
                          <a14:foregroundMark x1="33922" y1="8088" x2="34510" y2="7941"/>
                          <a14:foregroundMark x1="36863" y1="7941" x2="38529" y2="7794"/>
                          <a14:foregroundMark x1="89608" y1="28971" x2="89608" y2="28971"/>
                          <a14:foregroundMark x1="94314" y1="27647" x2="94314" y2="27647"/>
                          <a14:foregroundMark x1="96373" y1="31471" x2="96373" y2="31471"/>
                          <a14:foregroundMark x1="97647" y1="34265" x2="97647" y2="34265"/>
                          <a14:foregroundMark x1="46078" y1="91765" x2="46078" y2="91765"/>
                          <a14:foregroundMark x1="92941" y1="21029" x2="92941" y2="21029"/>
                          <a14:foregroundMark x1="89902" y1="18382" x2="89902" y2="18382"/>
                          <a14:foregroundMark x1="90882" y1="19412" x2="90882" y2="19412"/>
                          <a14:foregroundMark x1="88333" y1="17059" x2="88333" y2="17059"/>
                          <a14:foregroundMark x1="86471" y1="15588" x2="86471" y2="15588"/>
                          <a14:foregroundMark x1="89118" y1="17500" x2="89118" y2="17500"/>
                          <a14:foregroundMark x1="87843" y1="16176" x2="87843" y2="16176"/>
                          <a14:foregroundMark x1="13137" y1="65441" x2="13137" y2="65441"/>
                          <a14:foregroundMark x1="85196" y1="69706" x2="85196" y2="69706"/>
                          <a14:foregroundMark x1="86471" y1="68824" x2="86471" y2="68824"/>
                          <a14:foregroundMark x1="85588" y1="71765" x2="85588" y2="71765"/>
                          <a14:foregroundMark x1="84608" y1="74265" x2="84608" y2="74265"/>
                          <a14:foregroundMark x1="11569" y1="66324" x2="11569" y2="66324"/>
                          <a14:backgroundMark x1="12451" y1="15735" x2="12451" y2="15735"/>
                          <a14:backgroundMark x1="13431" y1="15000" x2="13431" y2="15000"/>
                          <a14:backgroundMark x1="13725" y1="15000" x2="13725" y2="15000"/>
                          <a14:backgroundMark x1="12353" y1="16029" x2="12353" y2="16029"/>
                          <a14:backgroundMark x1="11667" y1="16765" x2="11667" y2="16765"/>
                          <a14:backgroundMark x1="10980" y1="17206" x2="10980" y2="17206"/>
                          <a14:backgroundMark x1="9902" y1="18088" x2="9902" y2="18088"/>
                          <a14:backgroundMark x1="15588" y1="14118" x2="15588" y2="14118"/>
                          <a14:backgroundMark x1="15098" y1="60294" x2="15098" y2="60294"/>
                          <a14:backgroundMark x1="16176" y1="68676" x2="16176" y2="68676"/>
                          <a14:backgroundMark x1="18333" y1="71324" x2="18333" y2="71324"/>
                          <a14:backgroundMark x1="17941" y1="69265" x2="17941" y2="69265"/>
                          <a14:backgroundMark x1="18137" y1="67647" x2="18137" y2="67647"/>
                          <a14:backgroundMark x1="17157" y1="61912" x2="17157" y2="61912"/>
                          <a14:backgroundMark x1="17157" y1="65294" x2="17157" y2="65294"/>
                          <a14:backgroundMark x1="18922" y1="74706" x2="18922" y2="74706"/>
                          <a14:backgroundMark x1="32941" y1="82353" x2="32941" y2="82353"/>
                          <a14:backgroundMark x1="35882" y1="82647" x2="35882" y2="82647"/>
                          <a14:backgroundMark x1="36667" y1="85735" x2="36667" y2="85735"/>
                          <a14:backgroundMark x1="30098" y1="87353" x2="30098" y2="87353"/>
                          <a14:backgroundMark x1="27353" y1="86029" x2="27353" y2="86029"/>
                          <a14:backgroundMark x1="29314" y1="76618" x2="29314" y2="76618"/>
                          <a14:backgroundMark x1="29118" y1="76618" x2="29118" y2="76618"/>
                          <a14:backgroundMark x1="29118" y1="80735" x2="29118" y2="80735"/>
                          <a14:backgroundMark x1="27157" y1="79706" x2="27157" y2="79706"/>
                          <a14:backgroundMark x1="21569" y1="80294" x2="21569" y2="80294"/>
                          <a14:backgroundMark x1="25490" y1="70588" x2="25490" y2="70588"/>
                          <a14:backgroundMark x1="57059" y1="88382" x2="57059" y2="88382"/>
                          <a14:backgroundMark x1="60490" y1="87059" x2="60490" y2="87059"/>
                          <a14:backgroundMark x1="59706" y1="87059" x2="59706" y2="87059"/>
                          <a14:backgroundMark x1="53529" y1="88676" x2="53529" y2="88676"/>
                          <a14:backgroundMark x1="45882" y1="88382" x2="45882" y2="88382"/>
                          <a14:backgroundMark x1="43137" y1="88382" x2="43137" y2="88382"/>
                          <a14:backgroundMark x1="46471" y1="81029" x2="46471" y2="81029"/>
                          <a14:backgroundMark x1="39216" y1="79559" x2="39216" y2="79559"/>
                          <a14:backgroundMark x1="34902" y1="78824" x2="34902" y2="78824"/>
                          <a14:backgroundMark x1="34902" y1="75147" x2="34902" y2="75147"/>
                          <a14:backgroundMark x1="31765" y1="72794" x2="31765" y2="72794"/>
                          <a14:backgroundMark x1="31471" y1="69265" x2="31471" y2="69265"/>
                          <a14:backgroundMark x1="17745" y1="51471" x2="17745" y2="51471"/>
                          <a14:backgroundMark x1="19510" y1="51765" x2="19510" y2="51765"/>
                          <a14:backgroundMark x1="18725" y1="51765" x2="18725" y2="51765"/>
                          <a14:backgroundMark x1="16863" y1="51176" x2="16863" y2="51176"/>
                          <a14:backgroundMark x1="15882" y1="50441" x2="15882" y2="50441"/>
                          <a14:backgroundMark x1="20098" y1="52647" x2="20098" y2="52647"/>
                          <a14:backgroundMark x1="21569" y1="53382" x2="21569" y2="53382"/>
                          <a14:backgroundMark x1="23137" y1="54265" x2="23431" y2="54412"/>
                          <a14:backgroundMark x1="26176" y1="55441" x2="26176" y2="55441"/>
                          <a14:backgroundMark x1="29118" y1="56324" x2="29118" y2="56324"/>
                          <a14:backgroundMark x1="33529" y1="57500" x2="33529" y2="57500"/>
                          <a14:backgroundMark x1="38333" y1="58971" x2="38333" y2="58971"/>
                          <a14:backgroundMark x1="42451" y1="59853" x2="42451" y2="59853"/>
                          <a14:backgroundMark x1="84510" y1="50441" x2="84510" y2="50441"/>
                          <a14:backgroundMark x1="83627" y1="51176" x2="83627" y2="51176"/>
                          <a14:backgroundMark x1="82451" y1="51618" x2="82451" y2="51618"/>
                          <a14:backgroundMark x1="80980" y1="52353" x2="80980" y2="52353"/>
                          <a14:backgroundMark x1="79412" y1="53088" x2="79412" y2="53088"/>
                          <a14:backgroundMark x1="78333" y1="53824" x2="78039" y2="53971"/>
                          <a14:backgroundMark x1="76667" y1="54559" x2="76667" y2="54559"/>
                          <a14:backgroundMark x1="75882" y1="54853" x2="75882" y2="54853"/>
                          <a14:backgroundMark x1="74902" y1="55147" x2="74608" y2="55294"/>
                          <a14:backgroundMark x1="73725" y1="55735" x2="73725" y2="55735"/>
                          <a14:backgroundMark x1="72647" y1="56176" x2="72255" y2="56471"/>
                          <a14:backgroundMark x1="70980" y1="56618" x2="70392" y2="56765"/>
                          <a14:backgroundMark x1="69902" y1="56912" x2="69902" y2="56912"/>
                          <a14:backgroundMark x1="68627" y1="57353" x2="68235" y2="57500"/>
                          <a14:backgroundMark x1="67059" y1="57500" x2="66667" y2="57500"/>
                          <a14:backgroundMark x1="65588" y1="57647" x2="64804" y2="57647"/>
                          <a14:backgroundMark x1="63922" y1="57647" x2="63039" y2="57647"/>
                          <a14:backgroundMark x1="61765" y1="57647" x2="60784" y2="57647"/>
                          <a14:backgroundMark x1="57549" y1="58088" x2="57255" y2="58088"/>
                          <a14:backgroundMark x1="55588" y1="58235" x2="55000" y2="58676"/>
                          <a14:backgroundMark x1="53333" y1="58824" x2="53333" y2="58824"/>
                          <a14:backgroundMark x1="51765" y1="58971" x2="50784" y2="58971"/>
                          <a14:backgroundMark x1="49510" y1="58971" x2="48725" y2="58971"/>
                          <a14:backgroundMark x1="47255" y1="58971" x2="46471" y2="58971"/>
                          <a14:backgroundMark x1="45098" y1="58971" x2="43922" y2="58971"/>
                          <a14:backgroundMark x1="42451" y1="58971" x2="41961" y2="58971"/>
                          <a14:backgroundMark x1="40196" y1="58676" x2="39314" y2="58529"/>
                          <a14:backgroundMark x1="37549" y1="58235" x2="36569" y2="58088"/>
                          <a14:backgroundMark x1="35196" y1="57647" x2="34706" y2="57647"/>
                          <a14:backgroundMark x1="33333" y1="57353" x2="31569" y2="57059"/>
                          <a14:backgroundMark x1="30196" y1="56765" x2="29902" y2="56765"/>
                          <a14:backgroundMark x1="28529" y1="56176" x2="28529" y2="56176"/>
                          <a14:backgroundMark x1="26863" y1="55588" x2="26176" y2="55294"/>
                          <a14:backgroundMark x1="17549" y1="50735" x2="17549" y2="50735"/>
                          <a14:backgroundMark x1="18725" y1="50735" x2="19608" y2="50735"/>
                          <a14:backgroundMark x1="21765" y1="50882" x2="22843" y2="50882"/>
                          <a14:backgroundMark x1="25294" y1="51324" x2="26275" y2="51324"/>
                          <a14:backgroundMark x1="27157" y1="51618" x2="28333" y2="52059"/>
                          <a14:backgroundMark x1="31667" y1="52647" x2="33333" y2="52941"/>
                          <a14:backgroundMark x1="36667" y1="53382" x2="38235" y2="53971"/>
                          <a14:backgroundMark x1="44608" y1="54559" x2="49118" y2="55000"/>
                          <a14:backgroundMark x1="63333" y1="54559" x2="68137" y2="54118"/>
                          <a14:backgroundMark x1="77353" y1="51471" x2="77353" y2="51471"/>
                          <a14:backgroundMark x1="79510" y1="51176" x2="79510" y2="51176"/>
                          <a14:backgroundMark x1="81275" y1="51176" x2="81275" y2="51176"/>
                          <a14:backgroundMark x1="55000" y1="58824" x2="55000" y2="58824"/>
                          <a14:backgroundMark x1="53922" y1="59118" x2="53922" y2="59118"/>
                          <a14:backgroundMark x1="55882" y1="59265" x2="55882" y2="59265"/>
                          <a14:backgroundMark x1="42059" y1="79853" x2="42059" y2="79853"/>
                          <a14:backgroundMark x1="41863" y1="76324" x2="41863" y2="76324"/>
                          <a14:backgroundMark x1="39706" y1="75000" x2="39706" y2="75000"/>
                          <a14:backgroundMark x1="39020" y1="72353" x2="39020" y2="72353"/>
                          <a14:backgroundMark x1="37745" y1="70882" x2="37745" y2="70882"/>
                          <a14:backgroundMark x1="35588" y1="70147" x2="35588" y2="70147"/>
                          <a14:backgroundMark x1="32451" y1="74265" x2="32451" y2="74265"/>
                          <a14:backgroundMark x1="38627" y1="86471" x2="38627" y2="86471"/>
                          <a14:backgroundMark x1="36373" y1="85882" x2="36373" y2="85882"/>
                          <a14:backgroundMark x1="49608" y1="81324" x2="49608" y2="81324"/>
                          <a14:backgroundMark x1="49020" y1="75882" x2="49020" y2="75882"/>
                          <a14:backgroundMark x1="49020" y1="72500" x2="49020" y2="72500"/>
                          <a14:backgroundMark x1="46569" y1="72500" x2="46569" y2="72500"/>
                          <a14:backgroundMark x1="46373" y1="76765" x2="46373" y2="76765"/>
                          <a14:backgroundMark x1="45196" y1="79706" x2="45196" y2="79706"/>
                          <a14:backgroundMark x1="42451" y1="84706" x2="42451" y2="84706"/>
                          <a14:backgroundMark x1="41765" y1="67794" x2="41765" y2="67794"/>
                          <a14:backgroundMark x1="38137" y1="67206" x2="38137" y2="67206"/>
                          <a14:backgroundMark x1="31667" y1="65441" x2="31667" y2="65441"/>
                          <a14:backgroundMark x1="27549" y1="64412" x2="27549" y2="64412"/>
                          <a14:backgroundMark x1="30686" y1="65588" x2="30686" y2="65588"/>
                          <a14:backgroundMark x1="25392" y1="67500" x2="25392" y2="67500"/>
                          <a14:backgroundMark x1="19804" y1="64118" x2="19804" y2="64118"/>
                          <a14:backgroundMark x1="21471" y1="61471" x2="21471" y2="61471"/>
                          <a14:backgroundMark x1="24804" y1="63529" x2="24804" y2="63529"/>
                          <a14:backgroundMark x1="23529" y1="73971" x2="23529" y2="73971"/>
                          <a14:backgroundMark x1="25686" y1="74706" x2="25686" y2="74706"/>
                          <a14:backgroundMark x1="23137" y1="70147" x2="23137" y2="70147"/>
                          <a14:backgroundMark x1="24510" y1="65441" x2="24510" y2="65441"/>
                          <a14:backgroundMark x1="13235" y1="65294" x2="13235" y2="65294"/>
                          <a14:backgroundMark x1="13725" y1="68529" x2="13725" y2="68529"/>
                          <a14:backgroundMark x1="53333" y1="83824" x2="53333" y2="83824"/>
                          <a14:backgroundMark x1="52745" y1="80735" x2="52745" y2="80735"/>
                          <a14:backgroundMark x1="54118" y1="76765" x2="54118" y2="76765"/>
                          <a14:backgroundMark x1="52549" y1="75882" x2="52549" y2="75882"/>
                          <a14:backgroundMark x1="54020" y1="71176" x2="54020" y2="71176"/>
                          <a14:backgroundMark x1="57157" y1="68529" x2="57157" y2="68529"/>
                          <a14:backgroundMark x1="45294" y1="66912" x2="45294" y2="66912"/>
                          <a14:backgroundMark x1="41373" y1="72353" x2="41373" y2="72353"/>
                          <a14:backgroundMark x1="39608" y1="83971" x2="39608" y2="83971"/>
                          <a14:backgroundMark x1="60784" y1="79118" x2="60784" y2="79118"/>
                          <a14:backgroundMark x1="49020" y1="87794" x2="49020" y2="87794"/>
                          <a14:backgroundMark x1="63725" y1="85882" x2="63725" y2="85882"/>
                          <a14:backgroundMark x1="56569" y1="82794" x2="56569" y2="82794"/>
                          <a14:backgroundMark x1="60000" y1="78824" x2="60000" y2="78824"/>
                          <a14:backgroundMark x1="57451" y1="76176" x2="57451" y2="76176"/>
                          <a14:backgroundMark x1="56765" y1="75735" x2="56765" y2="75735"/>
                          <a14:backgroundMark x1="60686" y1="75147" x2="60686" y2="75147"/>
                          <a14:backgroundMark x1="61176" y1="71324" x2="61176" y2="71324"/>
                          <a14:backgroundMark x1="60098" y1="71176" x2="60098" y2="71176"/>
                          <a14:backgroundMark x1="57745" y1="70882" x2="57745" y2="70882"/>
                          <a14:backgroundMark x1="56471" y1="72059" x2="56471" y2="72059"/>
                          <a14:backgroundMark x1="61471" y1="67941" x2="61471" y2="67941"/>
                          <a14:backgroundMark x1="64216" y1="70441" x2="64216" y2="70441"/>
                          <a14:backgroundMark x1="63627" y1="77941" x2="63627" y2="77941"/>
                          <a14:backgroundMark x1="63235" y1="80147" x2="63235" y2="80147"/>
                          <a14:backgroundMark x1="63235" y1="83676" x2="63235" y2="83676"/>
                          <a14:backgroundMark x1="66765" y1="84706" x2="66765" y2="84706"/>
                          <a14:backgroundMark x1="66471" y1="82794" x2="66471" y2="82794"/>
                          <a14:backgroundMark x1="46078" y1="83235" x2="46078" y2="83235"/>
                          <a14:backgroundMark x1="37941" y1="78529" x2="37941" y2="78529"/>
                          <a14:backgroundMark x1="86078" y1="62794" x2="86078" y2="62794"/>
                          <a14:backgroundMark x1="86863" y1="58235" x2="86863" y2="58235"/>
                          <a14:backgroundMark x1="82549" y1="61618" x2="82549" y2="61618"/>
                          <a14:backgroundMark x1="84118" y1="64265" x2="84118" y2="64265"/>
                          <a14:backgroundMark x1="85098" y1="70000" x2="85098" y2="70000"/>
                          <a14:backgroundMark x1="84118" y1="74559" x2="84118" y2="74559"/>
                          <a14:backgroundMark x1="84412" y1="72353" x2="84412" y2="72353"/>
                          <a14:backgroundMark x1="73431" y1="74853" x2="73431" y2="74853"/>
                          <a14:backgroundMark x1="74118" y1="71324" x2="74118" y2="71324"/>
                          <a14:backgroundMark x1="74706" y1="68382" x2="74706" y2="68382"/>
                          <a14:backgroundMark x1="74902" y1="63529" x2="74902" y2="63529"/>
                          <a14:backgroundMark x1="68333" y1="66029" x2="68333" y2="66029"/>
                          <a14:backgroundMark x1="68431" y1="69706" x2="68431" y2="69706"/>
                          <a14:backgroundMark x1="67353" y1="73235" x2="67353" y2="73235"/>
                          <a14:backgroundMark x1="67353" y1="75147" x2="67353" y2="75147"/>
                          <a14:backgroundMark x1="67941" y1="77941" x2="67941" y2="77941"/>
                          <a14:backgroundMark x1="67451" y1="77206" x2="67451" y2="77206"/>
                          <a14:backgroundMark x1="67451" y1="80882" x2="67451" y2="80882"/>
                          <a14:backgroundMark x1="70000" y1="81471" x2="70000" y2="81471"/>
                          <a14:backgroundMark x1="70392" y1="79706" x2="70392" y2="79706"/>
                          <a14:backgroundMark x1="70588" y1="77647" x2="70588" y2="77647"/>
                          <a14:backgroundMark x1="73235" y1="76765" x2="73235" y2="76765"/>
                          <a14:backgroundMark x1="73529" y1="78824" x2="73529" y2="78824"/>
                          <a14:backgroundMark x1="72059" y1="86324" x2="72059" y2="86324"/>
                          <a14:backgroundMark x1="74314" y1="85000" x2="74314" y2="85000"/>
                          <a14:backgroundMark x1="78039" y1="80294" x2="78039" y2="80294"/>
                          <a14:backgroundMark x1="79804" y1="78676" x2="79804" y2="78676"/>
                          <a14:backgroundMark x1="80980" y1="74853" x2="80980" y2="74853"/>
                          <a14:backgroundMark x1="81667" y1="67941" x2="81667" y2="67941"/>
                          <a14:backgroundMark x1="82059" y1="66029" x2="82059" y2="66029"/>
                          <a14:backgroundMark x1="81569" y1="69853" x2="81569" y2="69853"/>
                          <a14:backgroundMark x1="77157" y1="67206" x2="77157" y2="67206"/>
                          <a14:backgroundMark x1="76471" y1="70588" x2="76471" y2="70588"/>
                          <a14:backgroundMark x1="76275" y1="74118" x2="76275" y2="74118"/>
                          <a14:backgroundMark x1="70784" y1="68382" x2="70784" y2="68382"/>
                          <a14:backgroundMark x1="58039" y1="66765" x2="58039" y2="66765"/>
                          <a14:backgroundMark x1="62059" y1="66324" x2="62059" y2="66324"/>
                          <a14:backgroundMark x1="64902" y1="67206" x2="64902" y2="67206"/>
                          <a14:backgroundMark x1="63922" y1="66471" x2="63922" y2="66471"/>
                          <a14:backgroundMark x1="57255" y1="66618" x2="57255" y2="66618"/>
                          <a14:backgroundMark x1="68922" y1="65000" x2="68922" y2="65000"/>
                          <a14:backgroundMark x1="74706" y1="66324" x2="74706" y2="66324"/>
                          <a14:backgroundMark x1="77255" y1="68971" x2="77255" y2="68971"/>
                          <a14:backgroundMark x1="71961" y1="51471" x2="71961" y2="51471"/>
                          <a14:backgroundMark x1="12353" y1="61324" x2="12353" y2="61324"/>
                          <a14:backgroundMark x1="11471" y1="56176" x2="11471" y2="56176"/>
                          <a14:backgroundMark x1="70686" y1="72500" x2="70686" y2="72500"/>
                          <a14:backgroundMark x1="80098" y1="61176" x2="80098" y2="61176"/>
                          <a14:backgroundMark x1="85000" y1="68382" x2="85000" y2="68382"/>
                          <a14:backgroundMark x1="87059" y1="64853" x2="87059" y2="64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1"/>
            <a:stretch/>
          </p:blipFill>
          <p:spPr bwMode="auto">
            <a:xfrm>
              <a:off x="1134467" y="3274599"/>
              <a:ext cx="2473944" cy="689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F467CEF4-3408-49FA-1D3E-0E1B00FC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8938">
              <a:off x="2660583" y="2617099"/>
              <a:ext cx="863315" cy="69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CDC1146E-7410-2B60-0C0A-831DFC7C01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1683594">
              <a:off x="2097536" y="2822125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E7F4F32B-AD0C-A7F4-6C24-2B51C0B8C1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>
              <a:off x="1250854" y="2691989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E3605437-E7B8-9AC5-BA5F-DE8F5C172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20273436">
              <a:off x="1641968" y="2766773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203B1F18-41E1-0F35-3590-EE3BC84DE8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19768031">
              <a:off x="1678128" y="2425405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F3103CFD-D1CF-BCB3-F468-3167645AF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131" y="2780871"/>
              <a:ext cx="726288" cy="581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38B2B0F6-F39E-7460-233A-9458E42D6F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21335973">
              <a:off x="2492979" y="2355870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Ăn cuốn Sách thực phẩm Táo Quả - táo png png tải về - Miễn phí trong suốt  Nhà Máy png Tải về.">
              <a:extLst>
                <a:ext uri="{FF2B5EF4-FFF2-40B4-BE49-F238E27FC236}">
                  <a16:creationId xmlns:a16="http://schemas.microsoft.com/office/drawing/2014/main" id="{D7ACD097-5FB2-8922-7648-3B54356D56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4571" l="10000" r="90000">
                          <a14:foregroundMark x1="49000" y1="15143" x2="49000" y2="15143"/>
                          <a14:foregroundMark x1="48778" y1="9857" x2="48556" y2="9286"/>
                          <a14:foregroundMark x1="48333" y1="6429" x2="48333" y2="6429"/>
                          <a14:foregroundMark x1="48556" y1="2857" x2="48556" y2="2857"/>
                          <a14:foregroundMark x1="57333" y1="2000" x2="57333" y2="2000"/>
                          <a14:foregroundMark x1="52222" y1="94571" x2="52222" y2="94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1122"/>
            <a:stretch/>
          </p:blipFill>
          <p:spPr bwMode="auto">
            <a:xfrm rot="6942539">
              <a:off x="2394409" y="2801280"/>
              <a:ext cx="545241" cy="54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Trái Cây táo sụp đổ giỏ Quà Snack - táo png png tải về - Miễn phí trong  suốt Táo png Tải về.">
              <a:extLst>
                <a:ext uri="{FF2B5EF4-FFF2-40B4-BE49-F238E27FC236}">
                  <a16:creationId xmlns:a16="http://schemas.microsoft.com/office/drawing/2014/main" id="{36A5C444-A502-DB74-5296-B7D3EB624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0" b="98194" l="10000" r="90000">
                          <a14:foregroundMark x1="34778" y1="7222" x2="34778" y2="7222"/>
                          <a14:foregroundMark x1="24667" y1="6250" x2="24667" y2="6250"/>
                          <a14:foregroundMark x1="55889" y1="21389" x2="55889" y2="21389"/>
                          <a14:foregroundMark x1="58556" y1="17222" x2="58556" y2="17222"/>
                          <a14:foregroundMark x1="49111" y1="94722" x2="49111" y2="94722"/>
                          <a14:foregroundMark x1="53000" y1="98194" x2="53000" y2="98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842" y="2354177"/>
              <a:ext cx="726288" cy="581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155054-768F-78A6-92B9-8D559E4B0B72}"/>
              </a:ext>
            </a:extLst>
          </p:cNvPr>
          <p:cNvGrpSpPr/>
          <p:nvPr/>
        </p:nvGrpSpPr>
        <p:grpSpPr>
          <a:xfrm>
            <a:off x="6794768" y="1205490"/>
            <a:ext cx="1976584" cy="1778926"/>
            <a:chOff x="5804992" y="1242569"/>
            <a:chExt cx="1976584" cy="1778926"/>
          </a:xfrm>
        </p:grpSpPr>
        <p:pic>
          <p:nvPicPr>
            <p:cNvPr id="28" name="Picture 8" descr="Hộp Carton Tự Làm Tại Nhà Có Khó Không? Cách Làm Handmade Ra Sao? -">
              <a:extLst>
                <a:ext uri="{FF2B5EF4-FFF2-40B4-BE49-F238E27FC236}">
                  <a16:creationId xmlns:a16="http://schemas.microsoft.com/office/drawing/2014/main" id="{709871A9-4826-ADF6-6378-D6A5F34A73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92" y="1242569"/>
              <a:ext cx="1976584" cy="17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4199BF-7A4A-52C0-7F52-F50B2BFD0028}"/>
                </a:ext>
              </a:extLst>
            </p:cNvPr>
            <p:cNvSpPr txBox="1"/>
            <p:nvPr/>
          </p:nvSpPr>
          <p:spPr>
            <a:xfrm rot="20927879">
              <a:off x="6558211" y="2025325"/>
              <a:ext cx="90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065469-B80E-84E2-B797-E6AB3F796D05}"/>
              </a:ext>
            </a:extLst>
          </p:cNvPr>
          <p:cNvGrpSpPr/>
          <p:nvPr/>
        </p:nvGrpSpPr>
        <p:grpSpPr>
          <a:xfrm>
            <a:off x="8349322" y="1017735"/>
            <a:ext cx="1976584" cy="1778926"/>
            <a:chOff x="5804992" y="1242569"/>
            <a:chExt cx="1976584" cy="1778926"/>
          </a:xfrm>
        </p:grpSpPr>
        <p:pic>
          <p:nvPicPr>
            <p:cNvPr id="31" name="Picture 8" descr="Hộp Carton Tự Làm Tại Nhà Có Khó Không? Cách Làm Handmade Ra Sao? -">
              <a:extLst>
                <a:ext uri="{FF2B5EF4-FFF2-40B4-BE49-F238E27FC236}">
                  <a16:creationId xmlns:a16="http://schemas.microsoft.com/office/drawing/2014/main" id="{841E5170-CB13-E9C8-7A51-7859A3427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92" y="1242569"/>
              <a:ext cx="1976584" cy="17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F4CA6CBE-EE78-8E81-8F9A-7E5E427C06E8}"/>
                </a:ext>
              </a:extLst>
            </p:cNvPr>
            <p:cNvSpPr txBox="1"/>
            <p:nvPr/>
          </p:nvSpPr>
          <p:spPr>
            <a:xfrm rot="20927879">
              <a:off x="6558211" y="2025325"/>
              <a:ext cx="90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0E6A1FA1-23EB-0B03-B1E1-7515AE5EFE74}"/>
              </a:ext>
            </a:extLst>
          </p:cNvPr>
          <p:cNvGrpSpPr/>
          <p:nvPr/>
        </p:nvGrpSpPr>
        <p:grpSpPr>
          <a:xfrm>
            <a:off x="8753227" y="1476170"/>
            <a:ext cx="1976584" cy="1778926"/>
            <a:chOff x="5804992" y="1242569"/>
            <a:chExt cx="1976584" cy="1778926"/>
          </a:xfrm>
        </p:grpSpPr>
        <p:pic>
          <p:nvPicPr>
            <p:cNvPr id="1033" name="Picture 8" descr="Hộp Carton Tự Làm Tại Nhà Có Khó Không? Cách Làm Handmade Ra Sao? -">
              <a:extLst>
                <a:ext uri="{FF2B5EF4-FFF2-40B4-BE49-F238E27FC236}">
                  <a16:creationId xmlns:a16="http://schemas.microsoft.com/office/drawing/2014/main" id="{5097797B-6C61-68AD-98E4-DAC7D9F7C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92" y="1242569"/>
              <a:ext cx="1976584" cy="17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5A1CE5BE-66CD-BE9C-9B99-C0E45F574EED}"/>
                </a:ext>
              </a:extLst>
            </p:cNvPr>
            <p:cNvSpPr txBox="1"/>
            <p:nvPr/>
          </p:nvSpPr>
          <p:spPr>
            <a:xfrm rot="20927879">
              <a:off x="6558211" y="2025325"/>
              <a:ext cx="90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E1001BD1-7681-27EB-C8D4-4DA9A73C2815}"/>
              </a:ext>
            </a:extLst>
          </p:cNvPr>
          <p:cNvGrpSpPr/>
          <p:nvPr/>
        </p:nvGrpSpPr>
        <p:grpSpPr>
          <a:xfrm>
            <a:off x="7273786" y="1748813"/>
            <a:ext cx="1976584" cy="1778926"/>
            <a:chOff x="6010226" y="1310961"/>
            <a:chExt cx="1976584" cy="1778926"/>
          </a:xfrm>
        </p:grpSpPr>
        <p:pic>
          <p:nvPicPr>
            <p:cNvPr id="1036" name="Picture 8" descr="Hộp Carton Tự Làm Tại Nhà Có Khó Không? Cách Làm Handmade Ra Sao? -">
              <a:extLst>
                <a:ext uri="{FF2B5EF4-FFF2-40B4-BE49-F238E27FC236}">
                  <a16:creationId xmlns:a16="http://schemas.microsoft.com/office/drawing/2014/main" id="{EB0E8B6A-B2AE-B5CE-B6FA-D374B7B01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26" y="1310961"/>
              <a:ext cx="1976584" cy="177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F3AB4D81-F2C0-F039-821C-A29E50ECF3D7}"/>
                </a:ext>
              </a:extLst>
            </p:cNvPr>
            <p:cNvSpPr txBox="1"/>
            <p:nvPr/>
          </p:nvSpPr>
          <p:spPr>
            <a:xfrm rot="20927879">
              <a:off x="6558211" y="2025325"/>
              <a:ext cx="90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10 </a:t>
              </a:r>
              <a:r>
                <a:rPr lang="en-US" sz="2000" b="1" dirty="0" err="1"/>
                <a:t>quả</a:t>
              </a:r>
              <a:endParaRPr lang="en-US" sz="2000" b="1" dirty="0"/>
            </a:p>
          </p:txBody>
        </p:sp>
      </p:grp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C426B95-9D11-B14B-6424-D69885047A95}"/>
              </a:ext>
            </a:extLst>
          </p:cNvPr>
          <p:cNvSpPr txBox="1"/>
          <p:nvPr/>
        </p:nvSpPr>
        <p:spPr>
          <a:xfrm>
            <a:off x="354079" y="397800"/>
            <a:ext cx="11580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rổ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15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4 </a:t>
            </a:r>
            <a:r>
              <a:rPr lang="en-US" sz="3200" b="1" dirty="0" err="1">
                <a:solidFill>
                  <a:srgbClr val="FF0000"/>
                </a:solidFill>
              </a:rPr>
              <a:t>hộp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táo</a:t>
            </a:r>
            <a:r>
              <a:rPr lang="en-US" sz="3200" b="1" dirty="0"/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hộp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/>
              <a:t>.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tất</a:t>
            </a:r>
            <a:r>
              <a:rPr lang="en-US" sz="3200" b="1" dirty="0"/>
              <a:t> </a:t>
            </a:r>
            <a:r>
              <a:rPr lang="en-US" sz="3200" b="1" dirty="0" err="1"/>
              <a:t>cả</a:t>
            </a:r>
            <a:r>
              <a:rPr lang="en-US" sz="3200" b="1" dirty="0"/>
              <a:t> bao </a:t>
            </a:r>
            <a:r>
              <a:rPr lang="en-US" sz="3200" b="1" dirty="0" err="1"/>
              <a:t>nhiêu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?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97C7ADCA-6C49-DC96-5DD6-C65CAFDB1C17}"/>
              </a:ext>
            </a:extLst>
          </p:cNvPr>
          <p:cNvSpPr txBox="1"/>
          <p:nvPr/>
        </p:nvSpPr>
        <p:spPr>
          <a:xfrm>
            <a:off x="358886" y="400542"/>
            <a:ext cx="11580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rổ</a:t>
            </a:r>
            <a:r>
              <a:rPr lang="en-US" sz="3200" b="1" dirty="0"/>
              <a:t> </a:t>
            </a:r>
            <a:r>
              <a:rPr lang="en-US" sz="3200" b="1" dirty="0" err="1"/>
              <a:t>táo</a:t>
            </a:r>
            <a:r>
              <a:rPr lang="en-US" sz="3200" b="1" dirty="0"/>
              <a:t> </a:t>
            </a:r>
            <a:r>
              <a:rPr lang="en-US" sz="3200" b="1" dirty="0" err="1"/>
              <a:t>đựng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15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4 </a:t>
            </a:r>
            <a:r>
              <a:rPr lang="en-US" sz="3200" b="1" dirty="0" err="1">
                <a:solidFill>
                  <a:srgbClr val="FF0000"/>
                </a:solidFill>
              </a:rPr>
              <a:t>hộp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táo</a:t>
            </a:r>
            <a:r>
              <a:rPr lang="en-US" sz="3200" b="1" dirty="0"/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hộp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/>
              <a:t>.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bao </a:t>
            </a:r>
            <a:r>
              <a:rPr lang="en-US" sz="3200" b="1" dirty="0" err="1"/>
              <a:t>nhiêu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táo</a:t>
            </a:r>
            <a:r>
              <a:rPr lang="en-US" sz="3200" b="1" dirty="0"/>
              <a:t>?</a:t>
            </a:r>
          </a:p>
        </p:txBody>
      </p:sp>
      <p:sp>
        <p:nvSpPr>
          <p:cNvPr id="1040" name="Left Brace 1039">
            <a:extLst>
              <a:ext uri="{FF2B5EF4-FFF2-40B4-BE49-F238E27FC236}">
                <a16:creationId xmlns:a16="http://schemas.microsoft.com/office/drawing/2014/main" id="{2AE5FEE2-B7DE-EF9D-A09E-A1AB639AF33A}"/>
              </a:ext>
            </a:extLst>
          </p:cNvPr>
          <p:cNvSpPr/>
          <p:nvPr/>
        </p:nvSpPr>
        <p:spPr>
          <a:xfrm rot="16200000">
            <a:off x="5799577" y="-1453206"/>
            <a:ext cx="592845" cy="9611437"/>
          </a:xfrm>
          <a:prstGeom prst="leftBrace">
            <a:avLst>
              <a:gd name="adj1" fmla="val 48254"/>
              <a:gd name="adj2" fmla="val 50000"/>
            </a:avLst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C67584F3-F683-4AA5-9B0E-EA6AA8C308B2}"/>
              </a:ext>
            </a:extLst>
          </p:cNvPr>
          <p:cNvSpPr txBox="1"/>
          <p:nvPr/>
        </p:nvSpPr>
        <p:spPr>
          <a:xfrm>
            <a:off x="5501162" y="3494450"/>
            <a:ext cx="18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táo</a:t>
            </a:r>
            <a:endParaRPr lang="en-US" sz="2400" b="1" dirty="0"/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12BA0315-092C-15A7-6940-CE550229E374}"/>
              </a:ext>
            </a:extLst>
          </p:cNvPr>
          <p:cNvSpPr/>
          <p:nvPr/>
        </p:nvSpPr>
        <p:spPr>
          <a:xfrm>
            <a:off x="6794768" y="1129553"/>
            <a:ext cx="3896002" cy="2125543"/>
          </a:xfrm>
          <a:prstGeom prst="roundRect">
            <a:avLst/>
          </a:prstGeom>
          <a:noFill/>
          <a:ln w="28575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Speech Bubble: Oval 1042">
            <a:extLst>
              <a:ext uri="{FF2B5EF4-FFF2-40B4-BE49-F238E27FC236}">
                <a16:creationId xmlns:a16="http://schemas.microsoft.com/office/drawing/2014/main" id="{E3A45AF1-F696-4ED5-B9D0-1852645124CA}"/>
              </a:ext>
            </a:extLst>
          </p:cNvPr>
          <p:cNvSpPr/>
          <p:nvPr/>
        </p:nvSpPr>
        <p:spPr>
          <a:xfrm>
            <a:off x="7825408" y="3459441"/>
            <a:ext cx="3110167" cy="1714642"/>
          </a:xfrm>
          <a:prstGeom prst="wedgeEllipseCallout">
            <a:avLst>
              <a:gd name="adj1" fmla="val 45522"/>
              <a:gd name="adj2" fmla="val 54351"/>
            </a:avLst>
          </a:prstGeom>
          <a:solidFill>
            <a:srgbClr val="F1D6DF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99231D64-4130-D99F-B5D9-F03760B4BA72}"/>
              </a:ext>
            </a:extLst>
          </p:cNvPr>
          <p:cNvSpPr txBox="1"/>
          <p:nvPr/>
        </p:nvSpPr>
        <p:spPr>
          <a:xfrm>
            <a:off x="8044062" y="3735507"/>
            <a:ext cx="29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Bước</a:t>
            </a:r>
            <a:r>
              <a:rPr lang="en-US" b="1" dirty="0"/>
              <a:t> 1: </a:t>
            </a:r>
            <a:r>
              <a:rPr lang="en-US" b="1" dirty="0" err="1"/>
              <a:t>Tính</a:t>
            </a:r>
            <a:r>
              <a:rPr lang="en-US" b="1" dirty="0"/>
              <a:t> 10 x 4 </a:t>
            </a:r>
            <a:r>
              <a:rPr lang="en-US" b="1" dirty="0" err="1"/>
              <a:t>trước</a:t>
            </a:r>
            <a:r>
              <a:rPr lang="en-US" b="1" dirty="0"/>
              <a:t> (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táo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hộp</a:t>
            </a:r>
            <a:r>
              <a:rPr lang="en-US" b="1" dirty="0"/>
              <a:t>).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75DA0245-9AC2-49E7-552D-4B95EC892F54}"/>
              </a:ext>
            </a:extLst>
          </p:cNvPr>
          <p:cNvSpPr txBox="1"/>
          <p:nvPr/>
        </p:nvSpPr>
        <p:spPr>
          <a:xfrm>
            <a:off x="3301035" y="2982751"/>
            <a:ext cx="112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 </a:t>
            </a:r>
            <a:r>
              <a:rPr lang="en-US" sz="2400" b="1" dirty="0" err="1"/>
              <a:t>quả</a:t>
            </a:r>
            <a:endParaRPr lang="en-US" sz="2400" b="1" dirty="0"/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6EE0C587-7165-06B3-027B-E84F625ED65F}"/>
              </a:ext>
            </a:extLst>
          </p:cNvPr>
          <p:cNvSpPr/>
          <p:nvPr/>
        </p:nvSpPr>
        <p:spPr>
          <a:xfrm>
            <a:off x="10757482" y="1909540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E46ABC10-B681-4336-ABBB-F7E152FF29B4}"/>
              </a:ext>
            </a:extLst>
          </p:cNvPr>
          <p:cNvSpPr/>
          <p:nvPr/>
        </p:nvSpPr>
        <p:spPr>
          <a:xfrm>
            <a:off x="7121397" y="3588981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B036EA4-727C-EC5E-36DC-FFCAEF383B46}"/>
              </a:ext>
            </a:extLst>
          </p:cNvPr>
          <p:cNvSpPr txBox="1"/>
          <p:nvPr/>
        </p:nvSpPr>
        <p:spPr>
          <a:xfrm>
            <a:off x="8057996" y="4237916"/>
            <a:ext cx="29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Bước</a:t>
            </a:r>
            <a:r>
              <a:rPr lang="en-US" b="1" dirty="0"/>
              <a:t> 2: </a:t>
            </a:r>
            <a:r>
              <a:rPr lang="en-US" b="1" dirty="0" err="1"/>
              <a:t>Lấy</a:t>
            </a:r>
            <a:r>
              <a:rPr lang="en-US" b="1" dirty="0"/>
              <a:t> 15 </a:t>
            </a:r>
            <a:r>
              <a:rPr lang="en-US" b="1" dirty="0" err="1"/>
              <a:t>cộng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.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CD439512-4B6C-6F47-9C4B-79A379C26380}"/>
              </a:ext>
            </a:extLst>
          </p:cNvPr>
          <p:cNvSpPr txBox="1"/>
          <p:nvPr/>
        </p:nvSpPr>
        <p:spPr>
          <a:xfrm>
            <a:off x="5942234" y="2958053"/>
            <a:ext cx="48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</a:t>
            </a:r>
            <a:endParaRPr lang="en-US" sz="3200" b="1" dirty="0"/>
          </a:p>
        </p:txBody>
      </p:sp>
      <p:sp>
        <p:nvSpPr>
          <p:cNvPr id="1052" name="Speech Bubble: Oval 1051">
            <a:extLst>
              <a:ext uri="{FF2B5EF4-FFF2-40B4-BE49-F238E27FC236}">
                <a16:creationId xmlns:a16="http://schemas.microsoft.com/office/drawing/2014/main" id="{F2B1ADC3-642F-99F5-37BA-04D51E7DFAB3}"/>
              </a:ext>
            </a:extLst>
          </p:cNvPr>
          <p:cNvSpPr/>
          <p:nvPr/>
        </p:nvSpPr>
        <p:spPr>
          <a:xfrm>
            <a:off x="1102280" y="4225625"/>
            <a:ext cx="2180536" cy="997064"/>
          </a:xfrm>
          <a:prstGeom prst="wedgeEllipseCallout">
            <a:avLst>
              <a:gd name="adj1" fmla="val -52364"/>
              <a:gd name="adj2" fmla="val 49332"/>
            </a:avLst>
          </a:prstGeom>
          <a:solidFill>
            <a:srgbClr val="EEE59A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A017C56F-5038-8808-1C59-A458A98ABAB6}"/>
              </a:ext>
            </a:extLst>
          </p:cNvPr>
          <p:cNvSpPr txBox="1"/>
          <p:nvPr/>
        </p:nvSpPr>
        <p:spPr>
          <a:xfrm>
            <a:off x="1401035" y="4254942"/>
            <a:ext cx="1596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trị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:</a:t>
            </a:r>
          </a:p>
          <a:p>
            <a:pPr algn="ctr"/>
            <a:r>
              <a:rPr lang="en-US" b="1" dirty="0"/>
              <a:t>15 + 10 x 4</a:t>
            </a:r>
          </a:p>
          <a:p>
            <a:pPr algn="ctr"/>
            <a:r>
              <a:rPr lang="en-US" b="1" dirty="0"/>
              <a:t> 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4F33FC84-64A9-E5EA-B753-35122735DC4A}"/>
              </a:ext>
            </a:extLst>
          </p:cNvPr>
          <p:cNvSpPr txBox="1"/>
          <p:nvPr/>
        </p:nvSpPr>
        <p:spPr>
          <a:xfrm>
            <a:off x="198744" y="3892012"/>
            <a:ext cx="218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Để</a:t>
            </a:r>
            <a:r>
              <a:rPr lang="en-US" b="1" i="1" dirty="0"/>
              <a:t> </a:t>
            </a:r>
            <a:r>
              <a:rPr lang="en-US" b="1" i="1" dirty="0" err="1"/>
              <a:t>tính</a:t>
            </a:r>
            <a:r>
              <a:rPr lang="en-US" b="1" i="1" dirty="0"/>
              <a:t> </a:t>
            </a:r>
            <a:r>
              <a:rPr lang="en-US" b="1" i="1" dirty="0" err="1"/>
              <a:t>tất</a:t>
            </a:r>
            <a:r>
              <a:rPr lang="en-US" b="1" i="1" dirty="0"/>
              <a:t> </a:t>
            </a:r>
            <a:r>
              <a:rPr lang="en-US" b="1" i="1" dirty="0" err="1"/>
              <a:t>cả</a:t>
            </a:r>
            <a:r>
              <a:rPr lang="en-US" b="1" i="1" dirty="0"/>
              <a:t> </a:t>
            </a:r>
            <a:r>
              <a:rPr lang="en-US" b="1" i="1" dirty="0" err="1"/>
              <a:t>số</a:t>
            </a:r>
            <a:r>
              <a:rPr lang="en-US" b="1" i="1" dirty="0"/>
              <a:t> </a:t>
            </a:r>
            <a:r>
              <a:rPr lang="en-US" b="1" i="1" dirty="0" err="1"/>
              <a:t>táo</a:t>
            </a:r>
            <a:endParaRPr lang="en-US" b="1" i="1" dirty="0"/>
          </a:p>
        </p:txBody>
      </p:sp>
      <p:sp>
        <p:nvSpPr>
          <p:cNvPr id="1055" name="Rectangle: Rounded Corners 1054">
            <a:extLst>
              <a:ext uri="{FF2B5EF4-FFF2-40B4-BE49-F238E27FC236}">
                <a16:creationId xmlns:a16="http://schemas.microsoft.com/office/drawing/2014/main" id="{4DBDA458-E336-CC63-2943-753A02D9A146}"/>
              </a:ext>
            </a:extLst>
          </p:cNvPr>
          <p:cNvSpPr/>
          <p:nvPr/>
        </p:nvSpPr>
        <p:spPr>
          <a:xfrm>
            <a:off x="3878276" y="4108396"/>
            <a:ext cx="3395510" cy="8716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7FEF81D4-9076-2A4B-4327-739273922226}"/>
              </a:ext>
            </a:extLst>
          </p:cNvPr>
          <p:cNvSpPr txBox="1"/>
          <p:nvPr/>
        </p:nvSpPr>
        <p:spPr>
          <a:xfrm>
            <a:off x="3961699" y="4135309"/>
            <a:ext cx="213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15 + 10 x 4 =  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93FE962F-8793-4440-1F6C-CD01DA095D72}"/>
              </a:ext>
            </a:extLst>
          </p:cNvPr>
          <p:cNvSpPr txBox="1"/>
          <p:nvPr/>
        </p:nvSpPr>
        <p:spPr>
          <a:xfrm>
            <a:off x="5587752" y="4125728"/>
            <a:ext cx="150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15 + 40   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A9CF84C6-C43F-74BD-BBB0-DA92792009C9}"/>
              </a:ext>
            </a:extLst>
          </p:cNvPr>
          <p:cNvSpPr txBox="1"/>
          <p:nvPr/>
        </p:nvSpPr>
        <p:spPr>
          <a:xfrm>
            <a:off x="5567254" y="4518422"/>
            <a:ext cx="150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55    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6C3AAB50-47E8-E736-F44A-D3D4724C15C8}"/>
              </a:ext>
            </a:extLst>
          </p:cNvPr>
          <p:cNvSpPr txBox="1"/>
          <p:nvPr/>
        </p:nvSpPr>
        <p:spPr>
          <a:xfrm>
            <a:off x="1428618" y="5668234"/>
            <a:ext cx="977794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Nếu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biểu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cộng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nhân</a:t>
            </a:r>
            <a:r>
              <a:rPr lang="en-US" sz="2400" b="1" dirty="0">
                <a:solidFill>
                  <a:srgbClr val="FF0000"/>
                </a:solidFill>
              </a:rPr>
              <a:t>, chia </a:t>
            </a:r>
            <a:r>
              <a:rPr lang="en-US" sz="2400" b="1" dirty="0" err="1">
                <a:solidFill>
                  <a:srgbClr val="FF0000"/>
                </a:solidFill>
              </a:rPr>
              <a:t>thì</a:t>
            </a:r>
            <a:r>
              <a:rPr lang="en-US" sz="2400" b="1" dirty="0">
                <a:solidFill>
                  <a:srgbClr val="FF0000"/>
                </a:solidFill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nhân</a:t>
            </a:r>
            <a:r>
              <a:rPr lang="en-US" sz="2400" b="1" dirty="0">
                <a:solidFill>
                  <a:srgbClr val="FF0000"/>
                </a:solidFill>
              </a:rPr>
              <a:t>, chia </a:t>
            </a:r>
            <a:r>
              <a:rPr lang="en-US" sz="2400" b="1" dirty="0" err="1">
                <a:solidFill>
                  <a:srgbClr val="FF0000"/>
                </a:solidFill>
              </a:rPr>
              <a:t>trước</a:t>
            </a:r>
            <a:r>
              <a:rPr lang="en-US" sz="2400" b="1" dirty="0">
                <a:solidFill>
                  <a:srgbClr val="FF0000"/>
                </a:solidFill>
              </a:rPr>
              <a:t>; </a:t>
            </a:r>
            <a:r>
              <a:rPr lang="en-US" sz="2400" b="1" dirty="0" err="1">
                <a:solidFill>
                  <a:srgbClr val="FF0000"/>
                </a:solidFill>
              </a:rPr>
              <a:t>rồi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cộng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sau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4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38" grpId="0"/>
      <p:bldP spid="1039" grpId="0"/>
      <p:bldP spid="1040" grpId="0" animBg="1"/>
      <p:bldP spid="1041" grpId="0"/>
      <p:bldP spid="1042" grpId="0" animBg="1"/>
      <p:bldP spid="1043" grpId="0" animBg="1"/>
      <p:bldP spid="1044" grpId="0"/>
      <p:bldP spid="1045" grpId="0"/>
      <p:bldP spid="1046" grpId="0" animBg="1"/>
      <p:bldP spid="1047" grpId="0" animBg="1"/>
      <p:bldP spid="1048" grpId="0"/>
      <p:bldP spid="1049" grpId="0"/>
      <p:bldP spid="1052" grpId="0" animBg="1"/>
      <p:bldP spid="1053" grpId="0"/>
      <p:bldP spid="1054" grpId="0"/>
      <p:bldP spid="1055" grpId="0" animBg="1"/>
      <p:bldP spid="1056" grpId="0"/>
      <p:bldP spid="1057" grpId="0"/>
      <p:bldP spid="1058" grpId="0"/>
      <p:bldP spid="10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3633073" y="2179099"/>
            <a:ext cx="58402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LUYỆN TẬP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6294C6-9D66-69D6-9AA9-8A6607C97EA4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39EDB-9DDE-EBE7-1969-8F734B69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74" y="1794062"/>
            <a:ext cx="11357463" cy="9760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D5DEDC-B862-4D2B-B6CB-4DDAAC190D7E}"/>
              </a:ext>
            </a:extLst>
          </p:cNvPr>
          <p:cNvSpPr/>
          <p:nvPr/>
        </p:nvSpPr>
        <p:spPr>
          <a:xfrm>
            <a:off x="853718" y="242596"/>
            <a:ext cx="19143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Đ – S 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9DF1FA-A8E9-7F6B-4AC4-F6BC79BB3486}"/>
              </a:ext>
            </a:extLst>
          </p:cNvPr>
          <p:cNvSpPr/>
          <p:nvPr/>
        </p:nvSpPr>
        <p:spPr>
          <a:xfrm>
            <a:off x="1344706" y="287421"/>
            <a:ext cx="1030941" cy="5283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411E73-4176-F051-3013-CA68355D4104}"/>
              </a:ext>
            </a:extLst>
          </p:cNvPr>
          <p:cNvSpPr/>
          <p:nvPr/>
        </p:nvSpPr>
        <p:spPr>
          <a:xfrm>
            <a:off x="3783106" y="2022377"/>
            <a:ext cx="466165" cy="4698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D37EC-F574-27F2-BF5B-FE4F1D2703A7}"/>
              </a:ext>
            </a:extLst>
          </p:cNvPr>
          <p:cNvSpPr txBox="1"/>
          <p:nvPr/>
        </p:nvSpPr>
        <p:spPr>
          <a:xfrm>
            <a:off x="1129551" y="2535334"/>
            <a:ext cx="325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48 – 6 x 6 = 48 - 36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EF3F7-D970-CF16-A13A-CA742FD010FF}"/>
              </a:ext>
            </a:extLst>
          </p:cNvPr>
          <p:cNvSpPr txBox="1"/>
          <p:nvPr/>
        </p:nvSpPr>
        <p:spPr>
          <a:xfrm>
            <a:off x="2759779" y="3050599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12  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4A67E4-EF87-EA63-DD9B-D3D838EC8D62}"/>
              </a:ext>
            </a:extLst>
          </p:cNvPr>
          <p:cNvSpPr/>
          <p:nvPr/>
        </p:nvSpPr>
        <p:spPr>
          <a:xfrm>
            <a:off x="7414622" y="2038207"/>
            <a:ext cx="466165" cy="4698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307BB-6795-31F8-0606-8EABB14F8EB5}"/>
              </a:ext>
            </a:extLst>
          </p:cNvPr>
          <p:cNvSpPr txBox="1"/>
          <p:nvPr/>
        </p:nvSpPr>
        <p:spPr>
          <a:xfrm>
            <a:off x="4583610" y="2524992"/>
            <a:ext cx="367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120 + 8 : 4 = 120 + 2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7F2B5-F765-01D1-67B9-AE93525EF0D4}"/>
              </a:ext>
            </a:extLst>
          </p:cNvPr>
          <p:cNvSpPr txBox="1"/>
          <p:nvPr/>
        </p:nvSpPr>
        <p:spPr>
          <a:xfrm>
            <a:off x="6478722" y="3045983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122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BB6C4A-D7CA-6C69-3315-EC1AD35D177A}"/>
              </a:ext>
            </a:extLst>
          </p:cNvPr>
          <p:cNvSpPr/>
          <p:nvPr/>
        </p:nvSpPr>
        <p:spPr>
          <a:xfrm>
            <a:off x="11256078" y="2038207"/>
            <a:ext cx="466165" cy="4698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F49990-6676-7C50-8C93-475E91CBD545}"/>
              </a:ext>
            </a:extLst>
          </p:cNvPr>
          <p:cNvSpPr txBox="1"/>
          <p:nvPr/>
        </p:nvSpPr>
        <p:spPr>
          <a:xfrm>
            <a:off x="8236927" y="2592575"/>
            <a:ext cx="367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230 - 49 : 7 = 230 - 7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CF0F56-2F88-2F46-81F7-0E7BADF5CDB0}"/>
              </a:ext>
            </a:extLst>
          </p:cNvPr>
          <p:cNvSpPr txBox="1"/>
          <p:nvPr/>
        </p:nvSpPr>
        <p:spPr>
          <a:xfrm>
            <a:off x="10221568" y="3058554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223    </a:t>
            </a:r>
          </a:p>
        </p:txBody>
      </p:sp>
    </p:spTree>
    <p:extLst>
      <p:ext uri="{BB962C8B-B14F-4D97-AF65-F5344CB8AC3E}">
        <p14:creationId xmlns:p14="http://schemas.microsoft.com/office/powerpoint/2010/main" val="15087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6294C6-9D66-69D6-9AA9-8A6607C97EA4}"/>
              </a:ext>
            </a:extLst>
          </p:cNvPr>
          <p:cNvSpPr/>
          <p:nvPr/>
        </p:nvSpPr>
        <p:spPr>
          <a:xfrm>
            <a:off x="315777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44772-F4F8-C21E-3F41-E1302C49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84" y="1130112"/>
            <a:ext cx="7299793" cy="2129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F02A1E-7621-753B-CFCE-017DFD7B16A1}"/>
              </a:ext>
            </a:extLst>
          </p:cNvPr>
          <p:cNvSpPr/>
          <p:nvPr/>
        </p:nvSpPr>
        <p:spPr>
          <a:xfrm>
            <a:off x="853718" y="242596"/>
            <a:ext cx="5529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E6A94-67D7-A8DE-E334-C00DD6257FCA}"/>
              </a:ext>
            </a:extLst>
          </p:cNvPr>
          <p:cNvSpPr txBox="1"/>
          <p:nvPr/>
        </p:nvSpPr>
        <p:spPr>
          <a:xfrm>
            <a:off x="2761127" y="3245382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 – 5 x 6 = 300 - 30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2EF00-C54A-D2C5-DA7B-75976019C3B5}"/>
              </a:ext>
            </a:extLst>
          </p:cNvPr>
          <p:cNvSpPr txBox="1"/>
          <p:nvPr/>
        </p:nvSpPr>
        <p:spPr>
          <a:xfrm>
            <a:off x="4530548" y="3740445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270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00509-7699-B291-5D6E-F6621E8B5F99}"/>
              </a:ext>
            </a:extLst>
          </p:cNvPr>
          <p:cNvSpPr txBox="1"/>
          <p:nvPr/>
        </p:nvSpPr>
        <p:spPr>
          <a:xfrm>
            <a:off x="7244645" y="3245382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150 + 21 : 3 = 150 + 7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D17DF-C706-63ED-01F1-93EDAE35924D}"/>
              </a:ext>
            </a:extLst>
          </p:cNvPr>
          <p:cNvSpPr txBox="1"/>
          <p:nvPr/>
        </p:nvSpPr>
        <p:spPr>
          <a:xfrm>
            <a:off x="9014066" y="3740445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157    </a:t>
            </a:r>
          </a:p>
        </p:txBody>
      </p:sp>
    </p:spTree>
    <p:extLst>
      <p:ext uri="{BB962C8B-B14F-4D97-AF65-F5344CB8AC3E}">
        <p14:creationId xmlns:p14="http://schemas.microsoft.com/office/powerpoint/2010/main" val="9262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3820209" y="2179099"/>
            <a:ext cx="54659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VẬN DỤNG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6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6294C6-9D66-69D6-9AA9-8A6607C97EA4}"/>
              </a:ext>
            </a:extLst>
          </p:cNvPr>
          <p:cNvSpPr/>
          <p:nvPr/>
        </p:nvSpPr>
        <p:spPr>
          <a:xfrm>
            <a:off x="279918" y="242596"/>
            <a:ext cx="11728580" cy="639146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311C2-E9C6-F111-93AB-63BC10CDC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18" y="2234313"/>
            <a:ext cx="11041126" cy="20418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18181-1350-07EC-6DA5-1A578F4606EB}"/>
              </a:ext>
            </a:extLst>
          </p:cNvPr>
          <p:cNvSpPr/>
          <p:nvPr/>
        </p:nvSpPr>
        <p:spPr>
          <a:xfrm>
            <a:off x="853718" y="242596"/>
            <a:ext cx="71786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Hai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2777B-C43A-D290-657D-70A78A6B89C8}"/>
              </a:ext>
            </a:extLst>
          </p:cNvPr>
          <p:cNvSpPr txBox="1"/>
          <p:nvPr/>
        </p:nvSpPr>
        <p:spPr>
          <a:xfrm>
            <a:off x="2253513" y="1806267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8D4E8-EE82-9567-E4F2-7DBD8A59E893}"/>
              </a:ext>
            </a:extLst>
          </p:cNvPr>
          <p:cNvSpPr txBox="1"/>
          <p:nvPr/>
        </p:nvSpPr>
        <p:spPr>
          <a:xfrm>
            <a:off x="6144208" y="1806267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7D989-483E-07E2-70E2-C5BCA3A4ADDA}"/>
              </a:ext>
            </a:extLst>
          </p:cNvPr>
          <p:cNvSpPr txBox="1"/>
          <p:nvPr/>
        </p:nvSpPr>
        <p:spPr>
          <a:xfrm>
            <a:off x="10034903" y="1758680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F0F4-80F8-F59C-F803-6B17763040CF}"/>
              </a:ext>
            </a:extLst>
          </p:cNvPr>
          <p:cNvSpPr txBox="1"/>
          <p:nvPr/>
        </p:nvSpPr>
        <p:spPr>
          <a:xfrm>
            <a:off x="6144208" y="4170690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A1DAA-B160-BC4F-254F-BB235A220590}"/>
              </a:ext>
            </a:extLst>
          </p:cNvPr>
          <p:cNvSpPr txBox="1"/>
          <p:nvPr/>
        </p:nvSpPr>
        <p:spPr>
          <a:xfrm>
            <a:off x="10133502" y="4169353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6D3C2-625B-FF6F-B66B-BBDDA633D95C}"/>
              </a:ext>
            </a:extLst>
          </p:cNvPr>
          <p:cNvSpPr txBox="1"/>
          <p:nvPr/>
        </p:nvSpPr>
        <p:spPr>
          <a:xfrm>
            <a:off x="2118957" y="4169353"/>
            <a:ext cx="70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E121A1-02E2-8304-D278-3B22629482F9}"/>
              </a:ext>
            </a:extLst>
          </p:cNvPr>
          <p:cNvCxnSpPr/>
          <p:nvPr/>
        </p:nvCxnSpPr>
        <p:spPr>
          <a:xfrm>
            <a:off x="2471377" y="3039034"/>
            <a:ext cx="3839776" cy="3541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54B2E0-436F-B36C-8377-14FB2BB226ED}"/>
              </a:ext>
            </a:extLst>
          </p:cNvPr>
          <p:cNvCxnSpPr>
            <a:cxnSpLocks/>
          </p:cNvCxnSpPr>
          <p:nvPr/>
        </p:nvCxnSpPr>
        <p:spPr>
          <a:xfrm>
            <a:off x="6392027" y="3069817"/>
            <a:ext cx="3995296" cy="32332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71B29B-EF48-933F-C2F1-3AE441F61506}"/>
              </a:ext>
            </a:extLst>
          </p:cNvPr>
          <p:cNvCxnSpPr>
            <a:cxnSpLocks/>
          </p:cNvCxnSpPr>
          <p:nvPr/>
        </p:nvCxnSpPr>
        <p:spPr>
          <a:xfrm flipH="1">
            <a:off x="2500075" y="3088427"/>
            <a:ext cx="7887248" cy="3047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4217754" y="2179099"/>
            <a:ext cx="4670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CỦNG CỐ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546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66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7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48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24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36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giá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trị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của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biểu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thức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(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2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5402402" y="664064"/>
            <a:ext cx="30187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Dặn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dò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: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32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135839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3578956" y="2179099"/>
            <a:ext cx="59484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KHỞI ĐỘNG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84 + 16 - 10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3143095" y="994742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noProof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5857611" y="100421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noProof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9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  <p:bldP spid="2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06235"/>
            <a:ext cx="7179577" cy="3053933"/>
            <a:chOff x="3438380" y="2514943"/>
            <a:chExt cx="7179577" cy="3053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333138" y="2514943"/>
              <a:ext cx="4823521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9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00 – 700 + 200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638348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noProof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20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9172288" y="1512705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40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80651 0.00949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  <p:bldP spid="1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5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x 80 - 20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8764714" y="101920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4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1977329" y="104407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noProof="0" dirty="0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380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  <p:bldP spid="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1678838" y="2770273"/>
            <a:ext cx="89836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Tính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giá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trị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của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biểu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thức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(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tiếp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theo</a:t>
            </a:r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)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CE478-3E36-112D-FE1D-121741FBAB6F}"/>
              </a:ext>
            </a:extLst>
          </p:cNvPr>
          <p:cNvSpPr/>
          <p:nvPr/>
        </p:nvSpPr>
        <p:spPr>
          <a:xfrm>
            <a:off x="5495811" y="1858983"/>
            <a:ext cx="13496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Toán</a:t>
            </a:r>
            <a:endParaRPr lang="en-US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8A523A-BF56-839D-9F09-64325953740B}"/>
              </a:ext>
            </a:extLst>
          </p:cNvPr>
          <p:cNvSpPr/>
          <p:nvPr/>
        </p:nvSpPr>
        <p:spPr>
          <a:xfrm>
            <a:off x="3704504" y="2179099"/>
            <a:ext cx="56973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429</Words>
  <Application>Microsoft Office PowerPoint</Application>
  <PresentationFormat>Widescreen</PresentationFormat>
  <Paragraphs>83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SimSun</vt:lpstr>
      <vt:lpstr>#9Slide02 Noi dung dai</vt:lpstr>
      <vt:lpstr>Arial</vt:lpstr>
      <vt:lpstr>Calibri</vt:lpstr>
      <vt:lpstr>Calibri Light</vt:lpstr>
      <vt:lpstr>等线</vt:lpstr>
      <vt:lpstr>Fujiyama</vt:lpstr>
      <vt:lpstr>Tahoma</vt:lpstr>
      <vt:lpstr>UTM Alexander</vt:lpstr>
      <vt:lpstr>UTM Avo</vt:lpstr>
      <vt:lpstr>UTM Davida</vt:lpstr>
      <vt:lpstr>UTM HelvetIns</vt:lpstr>
      <vt:lpstr>UVN Banh Mi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63</cp:revision>
  <dcterms:created xsi:type="dcterms:W3CDTF">2023-02-27T15:54:32Z</dcterms:created>
  <dcterms:modified xsi:type="dcterms:W3CDTF">2023-07-24T02:36:15Z</dcterms:modified>
</cp:coreProperties>
</file>