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485" r:id="rId2"/>
    <p:sldId id="486" r:id="rId3"/>
    <p:sldId id="257" r:id="rId4"/>
    <p:sldId id="469" r:id="rId5"/>
    <p:sldId id="470" r:id="rId6"/>
    <p:sldId id="473" r:id="rId7"/>
    <p:sldId id="471" r:id="rId8"/>
    <p:sldId id="472" r:id="rId9"/>
    <p:sldId id="475" r:id="rId10"/>
    <p:sldId id="479" r:id="rId11"/>
    <p:sldId id="480" r:id="rId12"/>
    <p:sldId id="476" r:id="rId13"/>
    <p:sldId id="481" r:id="rId14"/>
    <p:sldId id="482" r:id="rId15"/>
    <p:sldId id="477" r:id="rId16"/>
    <p:sldId id="483" r:id="rId17"/>
    <p:sldId id="256" r:id="rId18"/>
    <p:sldId id="333" r:id="rId19"/>
    <p:sldId id="484" r:id="rId20"/>
    <p:sldId id="478" r:id="rId21"/>
    <p:sldId id="487" r:id="rId22"/>
    <p:sldId id="4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245"/>
    <a:srgbClr val="45ABDD"/>
    <a:srgbClr val="DB6698"/>
    <a:srgbClr val="ADC458"/>
    <a:srgbClr val="EDA84B"/>
    <a:srgbClr val="CFAE51"/>
    <a:srgbClr val="3051AE"/>
    <a:srgbClr val="E936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1171" y="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1C814-5A50-43B0-8F20-7CAF4AC65980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33220-1969-4CCA-BC06-89333C457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1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9668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8982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3569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64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30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DFF6C7-0868-420D-B257-8082F0DAB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03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79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D8C21-2673-AD54-1940-532F445AB8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125FE-50D8-5DFA-5BA6-1D1E059394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B03551-2FF7-9870-FEEF-41F4E7152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A0B40-ADFA-7BA5-ABE0-8004AF22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AEF16-88FB-827A-CBEE-B1E68BE57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253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F269B-554A-6B8D-9C82-F3C94BC8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88C3D-A257-FF80-40F1-75DA0693B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834FF-8D59-D514-9EFF-C529FB6F5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0CDD3-E0C4-EC3A-734E-991BC5C89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E676B-9321-5DD6-A5A3-3563CE28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812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63E252-B049-D748-8AB4-0AA0CE8801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6F3F7-E126-25F6-C1EA-289D291DDF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ED90B6-245D-689D-1140-19499EEB1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31EBD-A24A-2196-BA9B-848679D60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C5591-E126-1241-15FD-9ABDCE623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32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6F607-A911-6F09-EC14-08B3C8D9E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98191-F1FF-818A-DC81-043DCA5758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30D06E-510D-9F8C-CF52-73E28507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35D4E5-F557-A4A0-4DEC-52511C0CE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B1DFE-8F59-D460-77CB-DEF5968B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3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125A6-2EDF-777C-4F94-17BDA113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8C36-050D-DE4B-D8DB-FEB60B9F5A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12FB5-51E6-286B-8BBD-F00BACF57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2240-B2DA-0B84-15D1-5E01806C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F6588-72D2-4B0B-493C-147F1EEA7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3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1296-9BE6-3B3C-E7EA-011856C2D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C2D69-6325-CE70-098A-539DECD475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782DC8-F9C5-F5C1-B89F-AD95046EA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3EAAE-DC3B-B26F-1BB1-ECFBD21BB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A4093-103D-7234-E19B-9C28E85B5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4B3FC7-68C5-E602-F77C-5BC5EE06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69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2260C-7AFF-B5BD-068B-E8597FA04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6080F-F172-665C-6F3C-A63AEE2DF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3196C-82E1-CBBC-9DF7-717187B70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340C2-43CD-DC64-4E0C-CEE11CD417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D97E5F-DF4E-3FDE-9B4B-3785435610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F1AFE5-BF72-8EA6-6FBF-009D9EC8A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29855-EE27-ED6E-1E18-DFEEE643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651793C-A39E-0FED-A632-09850D050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795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E54AD-9246-7991-2431-195D5BD3F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0B1E54-7980-25D5-FF66-D671DF335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B979E0-E85D-C994-3894-449CE4BAD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32183-4B97-A790-A6B2-5030F632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F868B4-5842-DDA6-9F39-9CAB2341C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7E477-F744-DFE4-A3B1-771368637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19002-07AB-A538-2931-275608F0D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7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3037A-06B4-B6E3-AF09-1BE1E8C1A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B1127-C557-B9EA-E955-D30D54D37C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93FBF-DE4B-C046-40D0-7D6CEB496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302C83-FC5B-5A67-8DB5-3B002006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8676D-ECD7-BF0F-32B1-4502D2143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6AE47D-023D-6CB3-0456-FAB7C968B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1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6AA22-1643-960C-9BF1-0EA793253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968250-C190-AD1B-731A-853BEC9B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B7B32-1BC5-7EBE-5F95-6880226F59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B72C7E-0A07-63F6-B636-0798D770D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A4B536-E080-14A9-BBB9-F8DC6F1B6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027A52-0E54-3A61-6E44-01481B571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3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2CB2D-2AAD-B1E6-6702-8A11F686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5D1BDF-D2D0-1AFB-1BC0-67059DDE1D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10001-F279-D5FA-AC90-6C6EE5B282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7974C-4470-49BA-BADE-C216824C52FD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65AC3-144E-6C2A-413B-152D76A8B4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E19E4-73D2-F1FF-3BBA-A2CBC49C7E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3955C-DDA3-4CD9-9E3E-7EC5BA69E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31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127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noProof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Calibri" panose="020F0502020204030204"/>
              </a:rPr>
              <a:t>44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21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BB3A9D-6121-2190-B837-18F86480FB8D}"/>
              </a:ext>
            </a:extLst>
          </p:cNvPr>
          <p:cNvSpPr/>
          <p:nvPr/>
        </p:nvSpPr>
        <p:spPr>
          <a:xfrm>
            <a:off x="233264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1D42D-CDA3-7BC7-82C3-D3036197F9D5}"/>
              </a:ext>
            </a:extLst>
          </p:cNvPr>
          <p:cNvSpPr/>
          <p:nvPr/>
        </p:nvSpPr>
        <p:spPr>
          <a:xfrm>
            <a:off x="853718" y="242596"/>
            <a:ext cx="5529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EB951B-4B87-5180-3AF9-DD536E907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31" y="916918"/>
            <a:ext cx="10795163" cy="2512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A18270-1B90-5256-84D9-6158B77CE36F}"/>
              </a:ext>
            </a:extLst>
          </p:cNvPr>
          <p:cNvSpPr txBox="1"/>
          <p:nvPr/>
        </p:nvSpPr>
        <p:spPr>
          <a:xfrm>
            <a:off x="736031" y="3429000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32 x 4 : 2 = 128 :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7014B7-3CF3-F8E2-E650-47020A94A803}"/>
              </a:ext>
            </a:extLst>
          </p:cNvPr>
          <p:cNvSpPr txBox="1"/>
          <p:nvPr/>
        </p:nvSpPr>
        <p:spPr>
          <a:xfrm>
            <a:off x="2505452" y="3924063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64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CA389-2C9E-2EBE-877B-70DE2EB59EC4}"/>
              </a:ext>
            </a:extLst>
          </p:cNvPr>
          <p:cNvSpPr txBox="1"/>
          <p:nvPr/>
        </p:nvSpPr>
        <p:spPr>
          <a:xfrm>
            <a:off x="4574850" y="3456991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84 + 25 - 40 = 109 - 40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28E19-86E4-00EC-2171-D8B05CDE743A}"/>
              </a:ext>
            </a:extLst>
          </p:cNvPr>
          <p:cNvSpPr txBox="1"/>
          <p:nvPr/>
        </p:nvSpPr>
        <p:spPr>
          <a:xfrm>
            <a:off x="6420288" y="3945372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69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7D7FC-3CFD-37D3-297B-959285534D50}"/>
              </a:ext>
            </a:extLst>
          </p:cNvPr>
          <p:cNvSpPr txBox="1"/>
          <p:nvPr/>
        </p:nvSpPr>
        <p:spPr>
          <a:xfrm>
            <a:off x="8561074" y="3429000"/>
            <a:ext cx="3538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28 : 7 x 3 = 4 x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23339F-305B-A8F2-9832-A0174DE668BF}"/>
              </a:ext>
            </a:extLst>
          </p:cNvPr>
          <p:cNvSpPr txBox="1"/>
          <p:nvPr/>
        </p:nvSpPr>
        <p:spPr>
          <a:xfrm>
            <a:off x="10460302" y="3917381"/>
            <a:ext cx="1500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= 12    </a:t>
            </a:r>
          </a:p>
        </p:txBody>
      </p:sp>
    </p:spTree>
    <p:extLst>
      <p:ext uri="{BB962C8B-B14F-4D97-AF65-F5344CB8AC3E}">
        <p14:creationId xmlns:p14="http://schemas.microsoft.com/office/powerpoint/2010/main" val="356906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BB3A9D-6121-2190-B837-18F86480FB8D}"/>
              </a:ext>
            </a:extLst>
          </p:cNvPr>
          <p:cNvSpPr/>
          <p:nvPr/>
        </p:nvSpPr>
        <p:spPr>
          <a:xfrm>
            <a:off x="233264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1D42D-CDA3-7BC7-82C3-D3036197F9D5}"/>
              </a:ext>
            </a:extLst>
          </p:cNvPr>
          <p:cNvSpPr/>
          <p:nvPr/>
        </p:nvSpPr>
        <p:spPr>
          <a:xfrm>
            <a:off x="853718" y="242596"/>
            <a:ext cx="552915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r>
              <a:rPr lang="en-US" sz="36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biểu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29E5DD-B7E2-9E88-77AA-3C176B4A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397" y="1276069"/>
            <a:ext cx="9643206" cy="2426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B9FE07-C9B4-3A7A-6F81-B5034F24275D}"/>
              </a:ext>
            </a:extLst>
          </p:cNvPr>
          <p:cNvSpPr txBox="1"/>
          <p:nvPr/>
        </p:nvSpPr>
        <p:spPr>
          <a:xfrm>
            <a:off x="933255" y="3734897"/>
            <a:ext cx="383881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232 + 240 : 2 = 232 + 120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A4B10B-2502-6886-62AD-7F7D70EB079D}"/>
              </a:ext>
            </a:extLst>
          </p:cNvPr>
          <p:cNvSpPr txBox="1"/>
          <p:nvPr/>
        </p:nvSpPr>
        <p:spPr>
          <a:xfrm>
            <a:off x="2890911" y="4251268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352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5CBE02-22BF-8534-4B54-505DFA2FDA2C}"/>
              </a:ext>
            </a:extLst>
          </p:cNvPr>
          <p:cNvSpPr txBox="1"/>
          <p:nvPr/>
        </p:nvSpPr>
        <p:spPr>
          <a:xfrm>
            <a:off x="4772074" y="3762888"/>
            <a:ext cx="3538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21 x 3 + 124 = 63 + 124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1A6B0-0040-16A7-01EB-F24EA3A505D4}"/>
              </a:ext>
            </a:extLst>
          </p:cNvPr>
          <p:cNvSpPr txBox="1"/>
          <p:nvPr/>
        </p:nvSpPr>
        <p:spPr>
          <a:xfrm>
            <a:off x="6617512" y="4251269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187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03170-C05A-25E1-C591-F8A1B7063B39}"/>
              </a:ext>
            </a:extLst>
          </p:cNvPr>
          <p:cNvSpPr txBox="1"/>
          <p:nvPr/>
        </p:nvSpPr>
        <p:spPr>
          <a:xfrm>
            <a:off x="8265928" y="3764885"/>
            <a:ext cx="3538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64 + 12 x 3 = 64 + 36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D298FF-FF7C-BF8E-ACCB-35B51DB558D5}"/>
              </a:ext>
            </a:extLst>
          </p:cNvPr>
          <p:cNvSpPr txBox="1"/>
          <p:nvPr/>
        </p:nvSpPr>
        <p:spPr>
          <a:xfrm>
            <a:off x="10165156" y="4253266"/>
            <a:ext cx="15006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= 100    </a:t>
            </a:r>
          </a:p>
        </p:txBody>
      </p:sp>
    </p:spTree>
    <p:extLst>
      <p:ext uri="{BB962C8B-B14F-4D97-AF65-F5344CB8AC3E}">
        <p14:creationId xmlns:p14="http://schemas.microsoft.com/office/powerpoint/2010/main" val="237899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AE2926-44F9-E570-D799-E8F0DA917410}"/>
              </a:ext>
            </a:extLst>
          </p:cNvPr>
          <p:cNvSpPr/>
          <p:nvPr/>
        </p:nvSpPr>
        <p:spPr>
          <a:xfrm>
            <a:off x="3518869" y="2551312"/>
            <a:ext cx="546598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VẬN DỤNG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56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BB3A9D-6121-2190-B837-18F86480FB8D}"/>
              </a:ext>
            </a:extLst>
          </p:cNvPr>
          <p:cNvSpPr/>
          <p:nvPr/>
        </p:nvSpPr>
        <p:spPr>
          <a:xfrm>
            <a:off x="236374" y="127000"/>
            <a:ext cx="11719249" cy="664209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12700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1D42D-CDA3-7BC7-82C3-D3036197F9D5}"/>
              </a:ext>
            </a:extLst>
          </p:cNvPr>
          <p:cNvSpPr/>
          <p:nvPr/>
        </p:nvSpPr>
        <p:spPr>
          <a:xfrm>
            <a:off x="543490" y="315808"/>
            <a:ext cx="108775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40 kg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5 bao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 kg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ki-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lô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-gam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45B6B0-1F5B-27BE-7DB0-6384A4A3D036}"/>
              </a:ext>
            </a:extLst>
          </p:cNvPr>
          <p:cNvSpPr/>
          <p:nvPr/>
        </p:nvSpPr>
        <p:spPr>
          <a:xfrm>
            <a:off x="543489" y="315808"/>
            <a:ext cx="108775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 kg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bao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 kg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ki-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lô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-gam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A52765-FE78-DC43-D8EA-CBAF99E47D61}"/>
              </a:ext>
            </a:extLst>
          </p:cNvPr>
          <p:cNvSpPr/>
          <p:nvPr/>
        </p:nvSpPr>
        <p:spPr>
          <a:xfrm>
            <a:off x="543089" y="315807"/>
            <a:ext cx="1087754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nhất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 kg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thứ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gồm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bao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nhỏ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mỗi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bao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11 kg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Hãy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tính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số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ki-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lô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-gam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gạo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ở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cả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2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thùng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  <a:endParaRPr lang="en-US" sz="28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C69D0A-71E0-2540-B842-EAA22D5C750E}"/>
              </a:ext>
            </a:extLst>
          </p:cNvPr>
          <p:cNvSpPr txBox="1"/>
          <p:nvPr/>
        </p:nvSpPr>
        <p:spPr>
          <a:xfrm>
            <a:off x="543089" y="1988672"/>
            <a:ext cx="256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nhất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40">
            <a:extLst>
              <a:ext uri="{FF2B5EF4-FFF2-40B4-BE49-F238E27FC236}">
                <a16:creationId xmlns:a16="http://schemas.microsoft.com/office/drawing/2014/main" id="{8942CD5D-25DD-C011-AC4A-B3D416DAA2F5}"/>
              </a:ext>
            </a:extLst>
          </p:cNvPr>
          <p:cNvGrpSpPr>
            <a:grpSpLocks/>
          </p:cNvGrpSpPr>
          <p:nvPr/>
        </p:nvGrpSpPr>
        <p:grpSpPr bwMode="auto">
          <a:xfrm>
            <a:off x="3344416" y="2191011"/>
            <a:ext cx="3683913" cy="277256"/>
            <a:chOff x="1200" y="2928"/>
            <a:chExt cx="672" cy="96"/>
          </a:xfrm>
        </p:grpSpPr>
        <p:sp>
          <p:nvSpPr>
            <p:cNvPr id="18" name="Line 41">
              <a:extLst>
                <a:ext uri="{FF2B5EF4-FFF2-40B4-BE49-F238E27FC236}">
                  <a16:creationId xmlns:a16="http://schemas.microsoft.com/office/drawing/2014/main" id="{D103A6FD-D0F8-99F6-1DAD-B2256FE8A9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19" name="Line 42">
              <a:extLst>
                <a:ext uri="{FF2B5EF4-FFF2-40B4-BE49-F238E27FC236}">
                  <a16:creationId xmlns:a16="http://schemas.microsoft.com/office/drawing/2014/main" id="{911DC933-F8DB-C95E-9E22-B52F025DE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2A1697F9-600B-76AB-92FC-1498A955E1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3889747-156C-1695-0569-F51737283BC8}"/>
              </a:ext>
            </a:extLst>
          </p:cNvPr>
          <p:cNvSpPr txBox="1"/>
          <p:nvPr/>
        </p:nvSpPr>
        <p:spPr>
          <a:xfrm>
            <a:off x="543089" y="1432940"/>
            <a:ext cx="1912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tắt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27">
            <a:extLst>
              <a:ext uri="{FF2B5EF4-FFF2-40B4-BE49-F238E27FC236}">
                <a16:creationId xmlns:a16="http://schemas.microsoft.com/office/drawing/2014/main" id="{2F30FF05-08BA-6B54-DC62-023FB54871FC}"/>
              </a:ext>
            </a:extLst>
          </p:cNvPr>
          <p:cNvSpPr>
            <a:spLocks/>
          </p:cNvSpPr>
          <p:nvPr/>
        </p:nvSpPr>
        <p:spPr bwMode="auto">
          <a:xfrm rot="16200000">
            <a:off x="5071815" y="291454"/>
            <a:ext cx="302168" cy="3610865"/>
          </a:xfrm>
          <a:prstGeom prst="rightBrace">
            <a:avLst>
              <a:gd name="adj1" fmla="val 33333"/>
              <a:gd name="adj2" fmla="val 4735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8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98DB97-D033-E588-977E-B3C64C4E046D}"/>
              </a:ext>
            </a:extLst>
          </p:cNvPr>
          <p:cNvSpPr txBox="1"/>
          <p:nvPr/>
        </p:nvSpPr>
        <p:spPr>
          <a:xfrm>
            <a:off x="4399135" y="1475495"/>
            <a:ext cx="169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40 kg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DC5BDA-6FFE-4F60-F5C4-B3E38D93A780}"/>
              </a:ext>
            </a:extLst>
          </p:cNvPr>
          <p:cNvSpPr txBox="1"/>
          <p:nvPr/>
        </p:nvSpPr>
        <p:spPr>
          <a:xfrm>
            <a:off x="543089" y="2556507"/>
            <a:ext cx="2567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40">
            <a:extLst>
              <a:ext uri="{FF2B5EF4-FFF2-40B4-BE49-F238E27FC236}">
                <a16:creationId xmlns:a16="http://schemas.microsoft.com/office/drawing/2014/main" id="{8B0098C6-3464-AB38-47BC-0766C859FB4E}"/>
              </a:ext>
            </a:extLst>
          </p:cNvPr>
          <p:cNvGrpSpPr>
            <a:grpSpLocks/>
          </p:cNvGrpSpPr>
          <p:nvPr/>
        </p:nvGrpSpPr>
        <p:grpSpPr bwMode="auto">
          <a:xfrm>
            <a:off x="3344416" y="2745383"/>
            <a:ext cx="960883" cy="277256"/>
            <a:chOff x="1200" y="2928"/>
            <a:chExt cx="672" cy="96"/>
          </a:xfrm>
        </p:grpSpPr>
        <p:sp>
          <p:nvSpPr>
            <p:cNvPr id="29" name="Line 41">
              <a:extLst>
                <a:ext uri="{FF2B5EF4-FFF2-40B4-BE49-F238E27FC236}">
                  <a16:creationId xmlns:a16="http://schemas.microsoft.com/office/drawing/2014/main" id="{50C8CF46-EAA5-D975-F2FF-AA9F47857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CE74D316-F362-4936-48DC-8FA790B79D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B1702348-84CD-43CF-9EBE-2152D3A898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32" name="AutoShape 27">
            <a:extLst>
              <a:ext uri="{FF2B5EF4-FFF2-40B4-BE49-F238E27FC236}">
                <a16:creationId xmlns:a16="http://schemas.microsoft.com/office/drawing/2014/main" id="{1A2810F8-1BDA-8603-1857-5883F5CC6725}"/>
              </a:ext>
            </a:extLst>
          </p:cNvPr>
          <p:cNvSpPr>
            <a:spLocks/>
          </p:cNvSpPr>
          <p:nvPr/>
        </p:nvSpPr>
        <p:spPr bwMode="auto">
          <a:xfrm rot="5400000">
            <a:off x="3698677" y="2644578"/>
            <a:ext cx="302168" cy="911076"/>
          </a:xfrm>
          <a:prstGeom prst="rightBrace">
            <a:avLst>
              <a:gd name="adj1" fmla="val 33333"/>
              <a:gd name="adj2" fmla="val 47350"/>
            </a:avLst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8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B976B3-D4AE-0168-5C18-D06C513F486A}"/>
              </a:ext>
            </a:extLst>
          </p:cNvPr>
          <p:cNvSpPr txBox="1"/>
          <p:nvPr/>
        </p:nvSpPr>
        <p:spPr>
          <a:xfrm>
            <a:off x="3344416" y="3095169"/>
            <a:ext cx="169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11 kg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4" name="Group 40">
            <a:extLst>
              <a:ext uri="{FF2B5EF4-FFF2-40B4-BE49-F238E27FC236}">
                <a16:creationId xmlns:a16="http://schemas.microsoft.com/office/drawing/2014/main" id="{EFE63FC2-EE75-6557-E7DD-C01D0B44CB8B}"/>
              </a:ext>
            </a:extLst>
          </p:cNvPr>
          <p:cNvGrpSpPr>
            <a:grpSpLocks/>
          </p:cNvGrpSpPr>
          <p:nvPr/>
        </p:nvGrpSpPr>
        <p:grpSpPr bwMode="auto">
          <a:xfrm>
            <a:off x="4305299" y="2745383"/>
            <a:ext cx="960883" cy="277256"/>
            <a:chOff x="1200" y="2928"/>
            <a:chExt cx="672" cy="96"/>
          </a:xfrm>
        </p:grpSpPr>
        <p:sp>
          <p:nvSpPr>
            <p:cNvPr id="35" name="Line 41">
              <a:extLst>
                <a:ext uri="{FF2B5EF4-FFF2-40B4-BE49-F238E27FC236}">
                  <a16:creationId xmlns:a16="http://schemas.microsoft.com/office/drawing/2014/main" id="{FE95B7AE-A010-CFB9-8E89-A86CB98BE9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6" name="Line 42">
              <a:extLst>
                <a:ext uri="{FF2B5EF4-FFF2-40B4-BE49-F238E27FC236}">
                  <a16:creationId xmlns:a16="http://schemas.microsoft.com/office/drawing/2014/main" id="{626F9648-8477-874F-515D-7E54D95871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37" name="Line 43">
              <a:extLst>
                <a:ext uri="{FF2B5EF4-FFF2-40B4-BE49-F238E27FC236}">
                  <a16:creationId xmlns:a16="http://schemas.microsoft.com/office/drawing/2014/main" id="{7F5A4594-CB79-5FD5-27B7-A5E0161B1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grpSp>
        <p:nvGrpSpPr>
          <p:cNvPr id="38" name="Group 40">
            <a:extLst>
              <a:ext uri="{FF2B5EF4-FFF2-40B4-BE49-F238E27FC236}">
                <a16:creationId xmlns:a16="http://schemas.microsoft.com/office/drawing/2014/main" id="{0A76D3F5-B35F-5F8F-BEAA-438A55A41A7B}"/>
              </a:ext>
            </a:extLst>
          </p:cNvPr>
          <p:cNvGrpSpPr>
            <a:grpSpLocks/>
          </p:cNvGrpSpPr>
          <p:nvPr/>
        </p:nvGrpSpPr>
        <p:grpSpPr bwMode="auto">
          <a:xfrm>
            <a:off x="5266181" y="2748575"/>
            <a:ext cx="960883" cy="277256"/>
            <a:chOff x="1200" y="2928"/>
            <a:chExt cx="672" cy="96"/>
          </a:xfrm>
        </p:grpSpPr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2C01195E-E659-5F9B-39D2-573B055FA4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40" name="Line 42">
              <a:extLst>
                <a:ext uri="{FF2B5EF4-FFF2-40B4-BE49-F238E27FC236}">
                  <a16:creationId xmlns:a16="http://schemas.microsoft.com/office/drawing/2014/main" id="{3DE68BF1-C1BB-082C-D219-BBAFAB1C03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41" name="Line 43">
              <a:extLst>
                <a:ext uri="{FF2B5EF4-FFF2-40B4-BE49-F238E27FC236}">
                  <a16:creationId xmlns:a16="http://schemas.microsoft.com/office/drawing/2014/main" id="{720AF3A6-EE36-9F81-D956-0339690A2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grpSp>
        <p:nvGrpSpPr>
          <p:cNvPr id="42" name="Group 40">
            <a:extLst>
              <a:ext uri="{FF2B5EF4-FFF2-40B4-BE49-F238E27FC236}">
                <a16:creationId xmlns:a16="http://schemas.microsoft.com/office/drawing/2014/main" id="{D3A76E3F-D1C6-5619-D10B-911093042BA3}"/>
              </a:ext>
            </a:extLst>
          </p:cNvPr>
          <p:cNvGrpSpPr>
            <a:grpSpLocks/>
          </p:cNvGrpSpPr>
          <p:nvPr/>
        </p:nvGrpSpPr>
        <p:grpSpPr bwMode="auto">
          <a:xfrm>
            <a:off x="6227063" y="2751806"/>
            <a:ext cx="960883" cy="277256"/>
            <a:chOff x="1200" y="2928"/>
            <a:chExt cx="672" cy="96"/>
          </a:xfrm>
        </p:grpSpPr>
        <p:sp>
          <p:nvSpPr>
            <p:cNvPr id="43" name="Line 41">
              <a:extLst>
                <a:ext uri="{FF2B5EF4-FFF2-40B4-BE49-F238E27FC236}">
                  <a16:creationId xmlns:a16="http://schemas.microsoft.com/office/drawing/2014/main" id="{2365EB23-C311-E77A-C841-8C0FFDEB61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44" name="Line 42">
              <a:extLst>
                <a:ext uri="{FF2B5EF4-FFF2-40B4-BE49-F238E27FC236}">
                  <a16:creationId xmlns:a16="http://schemas.microsoft.com/office/drawing/2014/main" id="{39D6F0D6-E96C-E02B-C4D3-F6AA0936C4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45" name="Line 43">
              <a:extLst>
                <a:ext uri="{FF2B5EF4-FFF2-40B4-BE49-F238E27FC236}">
                  <a16:creationId xmlns:a16="http://schemas.microsoft.com/office/drawing/2014/main" id="{48E0B755-0CF8-875F-93A6-970E093AE2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grpSp>
        <p:nvGrpSpPr>
          <p:cNvPr id="46" name="Group 40">
            <a:extLst>
              <a:ext uri="{FF2B5EF4-FFF2-40B4-BE49-F238E27FC236}">
                <a16:creationId xmlns:a16="http://schemas.microsoft.com/office/drawing/2014/main" id="{20A1FAFC-2E2C-1624-BFAB-FEB2F84B4272}"/>
              </a:ext>
            </a:extLst>
          </p:cNvPr>
          <p:cNvGrpSpPr>
            <a:grpSpLocks/>
          </p:cNvGrpSpPr>
          <p:nvPr/>
        </p:nvGrpSpPr>
        <p:grpSpPr bwMode="auto">
          <a:xfrm>
            <a:off x="7187943" y="2756156"/>
            <a:ext cx="960883" cy="277256"/>
            <a:chOff x="1200" y="2928"/>
            <a:chExt cx="672" cy="96"/>
          </a:xfrm>
        </p:grpSpPr>
        <p:sp>
          <p:nvSpPr>
            <p:cNvPr id="47" name="Line 41">
              <a:extLst>
                <a:ext uri="{FF2B5EF4-FFF2-40B4-BE49-F238E27FC236}">
                  <a16:creationId xmlns:a16="http://schemas.microsoft.com/office/drawing/2014/main" id="{28397749-64D6-1DF5-91FB-2683BD989D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76"/>
              <a:ext cx="6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48" name="Line 42">
              <a:extLst>
                <a:ext uri="{FF2B5EF4-FFF2-40B4-BE49-F238E27FC236}">
                  <a16:creationId xmlns:a16="http://schemas.microsoft.com/office/drawing/2014/main" id="{4E51D91D-A7A8-BC80-0C06-2AAAC3730C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  <p:sp>
          <p:nvSpPr>
            <p:cNvPr id="49" name="Line 43">
              <a:extLst>
                <a:ext uri="{FF2B5EF4-FFF2-40B4-BE49-F238E27FC236}">
                  <a16:creationId xmlns:a16="http://schemas.microsoft.com/office/drawing/2014/main" id="{F3244F39-0C57-D26B-FE2E-C45E8DB25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2" y="2928"/>
              <a:ext cx="0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1007943"/>
              <a:endParaRPr lang="en-US">
                <a:solidFill>
                  <a:srgbClr val="000000"/>
                </a:solidFill>
                <a:latin typeface="等线"/>
              </a:endParaRPr>
            </a:p>
          </p:txBody>
        </p:sp>
      </p:grpSp>
      <p:sp>
        <p:nvSpPr>
          <p:cNvPr id="50" name="Right Brace 49">
            <a:extLst>
              <a:ext uri="{FF2B5EF4-FFF2-40B4-BE49-F238E27FC236}">
                <a16:creationId xmlns:a16="http://schemas.microsoft.com/office/drawing/2014/main" id="{42FAA24B-78F1-285A-71E5-CBD868538DCD}"/>
              </a:ext>
            </a:extLst>
          </p:cNvPr>
          <p:cNvSpPr/>
          <p:nvPr/>
        </p:nvSpPr>
        <p:spPr>
          <a:xfrm>
            <a:off x="8585200" y="1894605"/>
            <a:ext cx="364890" cy="1138807"/>
          </a:xfrm>
          <a:prstGeom prst="rightBrace">
            <a:avLst>
              <a:gd name="adj1" fmla="val 39657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C5B66C3-B74A-C590-F449-4B91E38BDF4C}"/>
              </a:ext>
            </a:extLst>
          </p:cNvPr>
          <p:cNvSpPr txBox="1"/>
          <p:nvPr/>
        </p:nvSpPr>
        <p:spPr>
          <a:xfrm>
            <a:off x="9015377" y="2183637"/>
            <a:ext cx="169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? kg </a:t>
            </a: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gạo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2" name="AutoShape 27">
            <a:extLst>
              <a:ext uri="{FF2B5EF4-FFF2-40B4-BE49-F238E27FC236}">
                <a16:creationId xmlns:a16="http://schemas.microsoft.com/office/drawing/2014/main" id="{12AF2F87-1946-A53C-E2E7-A1436B5F0639}"/>
              </a:ext>
            </a:extLst>
          </p:cNvPr>
          <p:cNvSpPr>
            <a:spLocks/>
          </p:cNvSpPr>
          <p:nvPr/>
        </p:nvSpPr>
        <p:spPr bwMode="auto">
          <a:xfrm rot="5400000">
            <a:off x="5552916" y="1236265"/>
            <a:ext cx="387405" cy="4804408"/>
          </a:xfrm>
          <a:prstGeom prst="rightBrace">
            <a:avLst>
              <a:gd name="adj1" fmla="val 33333"/>
              <a:gd name="adj2" fmla="val 47350"/>
            </a:avLst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1007943">
              <a:spcBef>
                <a:spcPct val="0"/>
              </a:spcBef>
              <a:buNone/>
            </a:pPr>
            <a:endParaRPr lang="vi-VN" altLang="en-US" sz="18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EEFBCA5-63BC-7D71-5CC4-7296930ADFCE}"/>
              </a:ext>
            </a:extLst>
          </p:cNvPr>
          <p:cNvSpPr/>
          <p:nvPr/>
        </p:nvSpPr>
        <p:spPr>
          <a:xfrm>
            <a:off x="5684969" y="3710577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BD2B42D4-4EAF-1E19-5418-964395BF7746}"/>
              </a:ext>
            </a:extLst>
          </p:cNvPr>
          <p:cNvSpPr/>
          <p:nvPr/>
        </p:nvSpPr>
        <p:spPr>
          <a:xfrm>
            <a:off x="10381158" y="2265823"/>
            <a:ext cx="396370" cy="396370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7A83F16-412C-8FA2-4365-F602F4209D37}"/>
              </a:ext>
            </a:extLst>
          </p:cNvPr>
          <p:cNvSpPr txBox="1"/>
          <p:nvPr/>
        </p:nvSpPr>
        <p:spPr>
          <a:xfrm>
            <a:off x="5139605" y="4088786"/>
            <a:ext cx="1375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giải</a:t>
            </a:r>
            <a:endParaRPr kumimoji="0" lang="vi-VN" sz="24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44E7FB6-7599-E92B-6C5B-A557427B2025}"/>
              </a:ext>
            </a:extLst>
          </p:cNvPr>
          <p:cNvSpPr txBox="1"/>
          <p:nvPr/>
        </p:nvSpPr>
        <p:spPr>
          <a:xfrm>
            <a:off x="422835" y="4478358"/>
            <a:ext cx="6112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C0FB94F-ECBE-2311-C810-0988389AC4B1}"/>
              </a:ext>
            </a:extLst>
          </p:cNvPr>
          <p:cNvSpPr txBox="1"/>
          <p:nvPr/>
        </p:nvSpPr>
        <p:spPr>
          <a:xfrm>
            <a:off x="909006" y="4953320"/>
            <a:ext cx="483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11 x 5 = 55 (kg)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45064E-D598-CEFF-A5BD-6CA3C82AB320}"/>
              </a:ext>
            </a:extLst>
          </p:cNvPr>
          <p:cNvSpPr txBox="1"/>
          <p:nvPr/>
        </p:nvSpPr>
        <p:spPr>
          <a:xfrm>
            <a:off x="433864" y="5386142"/>
            <a:ext cx="657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961B564-F951-80D2-CEF5-E470DA2AD589}"/>
              </a:ext>
            </a:extLst>
          </p:cNvPr>
          <p:cNvSpPr txBox="1"/>
          <p:nvPr/>
        </p:nvSpPr>
        <p:spPr>
          <a:xfrm>
            <a:off x="920036" y="5861104"/>
            <a:ext cx="483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 + 55 = 95 (kg)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A9E83B9-F095-DFBD-3E0B-371936A529BA}"/>
              </a:ext>
            </a:extLst>
          </p:cNvPr>
          <p:cNvSpPr txBox="1"/>
          <p:nvPr/>
        </p:nvSpPr>
        <p:spPr>
          <a:xfrm>
            <a:off x="1062183" y="6420212"/>
            <a:ext cx="483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95 kg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600767-4E6A-BDCF-6E8E-64956F726DE5}"/>
              </a:ext>
            </a:extLst>
          </p:cNvPr>
          <p:cNvSpPr txBox="1"/>
          <p:nvPr/>
        </p:nvSpPr>
        <p:spPr>
          <a:xfrm>
            <a:off x="6849252" y="4485633"/>
            <a:ext cx="657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765"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thùng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002060"/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4C2B10-FA89-2A75-F507-7FFFE9147E33}"/>
              </a:ext>
            </a:extLst>
          </p:cNvPr>
          <p:cNvSpPr txBox="1"/>
          <p:nvPr/>
        </p:nvSpPr>
        <p:spPr>
          <a:xfrm>
            <a:off x="6974996" y="5024110"/>
            <a:ext cx="483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40 + 11 x 5 = 95 (kg)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17C80B7-337C-2B5A-70AA-6D03EEC0AF3B}"/>
              </a:ext>
            </a:extLst>
          </p:cNvPr>
          <p:cNvSpPr txBox="1"/>
          <p:nvPr/>
        </p:nvSpPr>
        <p:spPr>
          <a:xfrm>
            <a:off x="7117143" y="5583218"/>
            <a:ext cx="4834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Đáp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: 95 kg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gạo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AD288FC-9DE6-425A-946F-0207C6548E20}"/>
              </a:ext>
            </a:extLst>
          </p:cNvPr>
          <p:cNvCxnSpPr/>
          <p:nvPr/>
        </p:nvCxnSpPr>
        <p:spPr>
          <a:xfrm>
            <a:off x="6095999" y="4485633"/>
            <a:ext cx="0" cy="21437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50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21" grpId="0"/>
      <p:bldP spid="22" grpId="0" animBg="1"/>
      <p:bldP spid="23" grpId="0"/>
      <p:bldP spid="26" grpId="0"/>
      <p:bldP spid="32" grpId="0" animBg="1"/>
      <p:bldP spid="33" grpId="0"/>
      <p:bldP spid="50" grpId="0" animBg="1"/>
      <p:bldP spid="51" grpId="0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7BB3A9D-6121-2190-B837-18F86480FB8D}"/>
              </a:ext>
            </a:extLst>
          </p:cNvPr>
          <p:cNvSpPr/>
          <p:nvPr/>
        </p:nvSpPr>
        <p:spPr>
          <a:xfrm>
            <a:off x="236375" y="270587"/>
            <a:ext cx="11719249" cy="631682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28575"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1D42D-CDA3-7BC7-82C3-D3036197F9D5}"/>
              </a:ext>
            </a:extLst>
          </p:cNvPr>
          <p:cNvSpPr/>
          <p:nvPr/>
        </p:nvSpPr>
        <p:spPr>
          <a:xfrm>
            <a:off x="656494" y="379943"/>
            <a:ext cx="110334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4.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Sử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dụng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miếng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ghép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để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xếp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thành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hình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B: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A60E48-3F93-5FF5-BB8C-60291FB37A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8" t="11438"/>
          <a:stretch/>
        </p:blipFill>
        <p:spPr>
          <a:xfrm>
            <a:off x="3252259" y="1251073"/>
            <a:ext cx="5687481" cy="236170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E43BBC-F481-E93C-DC64-3076417DF22B}"/>
              </a:ext>
            </a:extLst>
          </p:cNvPr>
          <p:cNvGrpSpPr/>
          <p:nvPr/>
        </p:nvGrpSpPr>
        <p:grpSpPr>
          <a:xfrm>
            <a:off x="4424267" y="4118702"/>
            <a:ext cx="3101791" cy="1796323"/>
            <a:chOff x="5665692" y="1404077"/>
            <a:chExt cx="3101791" cy="1796323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0A7F415D-1E41-537C-F32E-B3C49799299B}"/>
                </a:ext>
              </a:extLst>
            </p:cNvPr>
            <p:cNvSpPr/>
            <p:nvPr/>
          </p:nvSpPr>
          <p:spPr>
            <a:xfrm rot="10800000">
              <a:off x="5665692" y="2431924"/>
              <a:ext cx="1611407" cy="768475"/>
            </a:xfrm>
            <a:prstGeom prst="triangle">
              <a:avLst/>
            </a:prstGeom>
            <a:solidFill>
              <a:srgbClr val="E936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4343E0F4-BF0E-9331-4E17-BA48FC044394}"/>
                </a:ext>
              </a:extLst>
            </p:cNvPr>
            <p:cNvSpPr/>
            <p:nvPr/>
          </p:nvSpPr>
          <p:spPr>
            <a:xfrm rot="10800000">
              <a:off x="7216588" y="2431925"/>
              <a:ext cx="1550895" cy="768475"/>
            </a:xfrm>
            <a:prstGeom prst="triangle">
              <a:avLst/>
            </a:prstGeom>
            <a:solidFill>
              <a:srgbClr val="CFAE5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59C1568C-1E36-B8E2-0A88-2B0A26DA71A4}"/>
                </a:ext>
              </a:extLst>
            </p:cNvPr>
            <p:cNvSpPr/>
            <p:nvPr/>
          </p:nvSpPr>
          <p:spPr>
            <a:xfrm>
              <a:off x="6824381" y="2422958"/>
              <a:ext cx="786654" cy="408582"/>
            </a:xfrm>
            <a:prstGeom prst="triangle">
              <a:avLst/>
            </a:prstGeom>
            <a:solidFill>
              <a:srgbClr val="EDA8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C26F553-839E-FCAF-5E24-5319A8F3813C}"/>
                </a:ext>
              </a:extLst>
            </p:cNvPr>
            <p:cNvSpPr/>
            <p:nvPr/>
          </p:nvSpPr>
          <p:spPr>
            <a:xfrm>
              <a:off x="6456080" y="2831540"/>
              <a:ext cx="1139826" cy="365125"/>
            </a:xfrm>
            <a:custGeom>
              <a:avLst/>
              <a:gdLst>
                <a:gd name="connsiteX0" fmla="*/ 361950 w 1139825"/>
                <a:gd name="connsiteY0" fmla="*/ 0 h 365125"/>
                <a:gd name="connsiteX1" fmla="*/ 361950 w 1139825"/>
                <a:gd name="connsiteY1" fmla="*/ 0 h 365125"/>
                <a:gd name="connsiteX2" fmla="*/ 1139825 w 1139825"/>
                <a:gd name="connsiteY2" fmla="*/ 0 h 365125"/>
                <a:gd name="connsiteX3" fmla="*/ 774700 w 1139825"/>
                <a:gd name="connsiteY3" fmla="*/ 365125 h 365125"/>
                <a:gd name="connsiteX4" fmla="*/ 0 w 1139825"/>
                <a:gd name="connsiteY4" fmla="*/ 365125 h 365125"/>
                <a:gd name="connsiteX5" fmla="*/ 361950 w 1139825"/>
                <a:gd name="connsiteY5" fmla="*/ 0 h 365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39825" h="365125">
                  <a:moveTo>
                    <a:pt x="361950" y="0"/>
                  </a:moveTo>
                  <a:lnTo>
                    <a:pt x="361950" y="0"/>
                  </a:lnTo>
                  <a:lnTo>
                    <a:pt x="1139825" y="0"/>
                  </a:lnTo>
                  <a:lnTo>
                    <a:pt x="774700" y="365125"/>
                  </a:lnTo>
                  <a:lnTo>
                    <a:pt x="0" y="365125"/>
                  </a:lnTo>
                  <a:lnTo>
                    <a:pt x="361950" y="0"/>
                  </a:lnTo>
                  <a:close/>
                </a:path>
              </a:pathLst>
            </a:custGeom>
            <a:solidFill>
              <a:srgbClr val="ADC4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EF8C6E-4877-0BE3-5D6B-4772D3F7619B}"/>
                </a:ext>
              </a:extLst>
            </p:cNvPr>
            <p:cNvSpPr/>
            <p:nvPr/>
          </p:nvSpPr>
          <p:spPr>
            <a:xfrm>
              <a:off x="7222938" y="2810182"/>
              <a:ext cx="786654" cy="386483"/>
            </a:xfrm>
            <a:prstGeom prst="triangle">
              <a:avLst/>
            </a:prstGeom>
            <a:solidFill>
              <a:srgbClr val="DB66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7A08A18-9461-CE23-0059-679B6775EE28}"/>
                </a:ext>
              </a:extLst>
            </p:cNvPr>
            <p:cNvSpPr/>
            <p:nvPr/>
          </p:nvSpPr>
          <p:spPr>
            <a:xfrm rot="8113079">
              <a:off x="6656091" y="1977772"/>
              <a:ext cx="1070192" cy="539758"/>
            </a:xfrm>
            <a:prstGeom prst="triangle">
              <a:avLst/>
            </a:prstGeom>
            <a:solidFill>
              <a:srgbClr val="45AB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D3690B-C4FD-E3B8-5A07-AF13EA79D47F}"/>
                </a:ext>
              </a:extLst>
            </p:cNvPr>
            <p:cNvSpPr/>
            <p:nvPr/>
          </p:nvSpPr>
          <p:spPr>
            <a:xfrm rot="18893715">
              <a:off x="6720315" y="1405048"/>
              <a:ext cx="540642" cy="538700"/>
            </a:xfrm>
            <a:prstGeom prst="rect">
              <a:avLst/>
            </a:prstGeom>
            <a:solidFill>
              <a:srgbClr val="F2E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02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AE2926-44F9-E570-D799-E8F0DA917410}"/>
              </a:ext>
            </a:extLst>
          </p:cNvPr>
          <p:cNvSpPr/>
          <p:nvPr/>
        </p:nvSpPr>
        <p:spPr>
          <a:xfrm>
            <a:off x="3916414" y="2551312"/>
            <a:ext cx="467089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CỦNG CỐ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79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D31638-792C-3E0D-7032-832726FC2F3F}"/>
              </a:ext>
            </a:extLst>
          </p:cNvPr>
          <p:cNvSpPr/>
          <p:nvPr/>
        </p:nvSpPr>
        <p:spPr>
          <a:xfrm>
            <a:off x="1759155" y="290712"/>
            <a:ext cx="92832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Ai </a:t>
            </a:r>
            <a:r>
              <a:rPr lang="en-US" sz="9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bắt</a:t>
            </a:r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 </a:t>
            </a:r>
            <a:r>
              <a:rPr lang="en-US" sz="9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bóng</a:t>
            </a:r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 </a:t>
            </a:r>
            <a:r>
              <a:rPr lang="en-US" sz="9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giỏi</a:t>
            </a:r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Da Lat" panose="03060902030302020204" pitchFamily="66" charset="0"/>
              </a:rPr>
              <a:t> ?</a:t>
            </a:r>
            <a:endParaRPr lang="en-US" sz="9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Da Lat" panose="0306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79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42 + 8 – 15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084880" y="5706395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35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84879" y="624855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25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26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4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382232" y="4581808"/>
            <a:ext cx="9537405" cy="940978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63 : 9 + 10 = ?</a:t>
            </a:r>
          </a:p>
        </p:txBody>
      </p:sp>
      <p:sp>
        <p:nvSpPr>
          <p:cNvPr id="25" name="Pentagon 24"/>
          <p:cNvSpPr/>
          <p:nvPr/>
        </p:nvSpPr>
        <p:spPr>
          <a:xfrm>
            <a:off x="1552019" y="6193413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17</a:t>
            </a: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16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15</a:t>
            </a:r>
          </a:p>
        </p:txBody>
      </p:sp>
      <p:sp>
        <p:nvSpPr>
          <p:cNvPr id="28" name="Pentagon 27"/>
          <p:cNvSpPr/>
          <p:nvPr/>
        </p:nvSpPr>
        <p:spPr>
          <a:xfrm>
            <a:off x="6794565" y="6237334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803980"/>
            <a:ext cx="12192002" cy="848672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6535" y="-27408"/>
            <a:ext cx="12192002" cy="848672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535" y="1652652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286000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05666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784599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504265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283198"/>
            <a:ext cx="12192000" cy="778933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002864"/>
            <a:ext cx="12192000" cy="77893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rapezoid 9"/>
          <p:cNvSpPr/>
          <p:nvPr/>
        </p:nvSpPr>
        <p:spPr>
          <a:xfrm>
            <a:off x="1490885" y="2307065"/>
            <a:ext cx="9197162" cy="2159006"/>
          </a:xfrm>
          <a:prstGeom prst="trapezoid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946633" y="4165396"/>
            <a:ext cx="368299" cy="13113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" y="2269062"/>
            <a:ext cx="12192000" cy="10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5" y="177794"/>
            <a:ext cx="6712262" cy="21594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26" y="668957"/>
            <a:ext cx="2099542" cy="20995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2631">
            <a:off x="2603135" y="820670"/>
            <a:ext cx="2103120" cy="21031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0305">
            <a:off x="6873984" y="-86703"/>
            <a:ext cx="2103120" cy="21031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41" y="559644"/>
            <a:ext cx="2103120" cy="2103120"/>
          </a:xfrm>
          <a:prstGeom prst="rect">
            <a:avLst/>
          </a:prstGeom>
        </p:spPr>
      </p:pic>
      <p:sp>
        <p:nvSpPr>
          <p:cNvPr id="24" name="Snip and Round Single Corner Rectangle 23"/>
          <p:cNvSpPr/>
          <p:nvPr/>
        </p:nvSpPr>
        <p:spPr>
          <a:xfrm>
            <a:off x="1119814" y="4209801"/>
            <a:ext cx="10225568" cy="1336497"/>
          </a:xfrm>
          <a:prstGeom prst="snip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3B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3B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6794566" y="6234280"/>
            <a:ext cx="4581189" cy="445926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1651409" y="5672082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</a:t>
            </a:r>
          </a:p>
        </p:txBody>
      </p:sp>
      <p:sp>
        <p:nvSpPr>
          <p:cNvPr id="27" name="Pentagon 26"/>
          <p:cNvSpPr/>
          <p:nvPr/>
        </p:nvSpPr>
        <p:spPr>
          <a:xfrm>
            <a:off x="6794566" y="569517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Pentagon 27"/>
          <p:cNvSpPr/>
          <p:nvPr/>
        </p:nvSpPr>
        <p:spPr>
          <a:xfrm>
            <a:off x="1651409" y="6238487"/>
            <a:ext cx="4581189" cy="366954"/>
          </a:xfrm>
          <a:prstGeom prst="homePlate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99" b="28589"/>
          <a:stretch/>
        </p:blipFill>
        <p:spPr>
          <a:xfrm>
            <a:off x="4814201" y="2603976"/>
            <a:ext cx="2277715" cy="18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17696 -0.2919 " pathEditMode="relative" rAng="0" ptsTypes="AA">
                                      <p:cBhvr>
                                        <p:cTn id="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0.00416 -0.29977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1797 -0.49908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98" y="-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t va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0.20886 -0.29028 " pathEditMode="relative" rAng="0" ptsTypes="AA"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43" y="-1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t tru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1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6" grpId="0" animBg="1"/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127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48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AE2926-44F9-E570-D799-E8F0DA917410}"/>
              </a:ext>
            </a:extLst>
          </p:cNvPr>
          <p:cNvSpPr/>
          <p:nvPr/>
        </p:nvSpPr>
        <p:spPr>
          <a:xfrm>
            <a:off x="4784616" y="979001"/>
            <a:ext cx="263726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DẶN DÒ</a:t>
            </a:r>
            <a:endParaRPr lang="en-US" sz="60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9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5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16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266282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E80DA94-3214-4686-8BF9-CF2E6817AE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069" y="2419147"/>
            <a:ext cx="7079207" cy="1909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1362357-64FF-4723-BB68-CD379B65BDAD}"/>
              </a:ext>
            </a:extLst>
          </p:cNvPr>
          <p:cNvSpPr/>
          <p:nvPr/>
        </p:nvSpPr>
        <p:spPr>
          <a:xfrm>
            <a:off x="2036350" y="-137479"/>
            <a:ext cx="79569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88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Tìm</a:t>
            </a:r>
            <a:r>
              <a:rPr lang="en-US" sz="88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 </a:t>
            </a:r>
            <a:r>
              <a:rPr lang="en-US" sz="88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mèo</a:t>
            </a:r>
            <a:r>
              <a:rPr lang="en-US" sz="88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 </a:t>
            </a:r>
            <a:r>
              <a:rPr lang="en-US" sz="88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giúp</a:t>
            </a:r>
            <a:r>
              <a:rPr lang="en-US" sz="88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 </a:t>
            </a:r>
            <a:r>
              <a:rPr lang="en-US" sz="88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SVN-Kitten" pitchFamily="50" charset="0"/>
                <a:cs typeface="Arial"/>
                <a:sym typeface="Arial"/>
              </a:rPr>
              <a:t>bé</a:t>
            </a:r>
            <a:endParaRPr lang="en-US" sz="88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SVN-Kitten" pitchFamily="50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881604B-D3E0-4552-B400-617A437BEEDA}"/>
                </a:ext>
              </a:extLst>
            </p:cNvPr>
            <p:cNvSpPr txBox="1"/>
            <p:nvPr/>
          </p:nvSpPr>
          <p:spPr>
            <a:xfrm>
              <a:off x="2879892" y="3592262"/>
              <a:ext cx="54717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4 200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1 000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840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800 + 40 x 5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6 000 – 3 000 x 2</a:t>
                </a: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6 000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3 000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900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930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450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960 – 60 : 2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BAE2926-44F9-E570-D799-E8F0DA917410}"/>
              </a:ext>
            </a:extLst>
          </p:cNvPr>
          <p:cNvSpPr/>
          <p:nvPr/>
        </p:nvSpPr>
        <p:spPr>
          <a:xfrm>
            <a:off x="3331733" y="2551312"/>
            <a:ext cx="584025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LUYỆN TẬP</a:t>
            </a:r>
            <a:endParaRPr lang="en-US" sz="96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4C5FE5-C43C-BFA7-F06E-89AD468C826F}"/>
              </a:ext>
            </a:extLst>
          </p:cNvPr>
          <p:cNvSpPr/>
          <p:nvPr/>
        </p:nvSpPr>
        <p:spPr>
          <a:xfrm>
            <a:off x="5126043" y="730121"/>
            <a:ext cx="21262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VN Banh Mi" pitchFamily="2" charset="0"/>
              </a:rPr>
              <a:t>Toán</a:t>
            </a:r>
            <a:endParaRPr lang="en-US" sz="80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36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522</Words>
  <Application>Microsoft Office PowerPoint</Application>
  <PresentationFormat>Widescreen</PresentationFormat>
  <Paragraphs>95</Paragraphs>
  <Slides>22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2" baseType="lpstr">
      <vt:lpstr>Arial</vt:lpstr>
      <vt:lpstr>Arial-Rounded</vt:lpstr>
      <vt:lpstr>Calibri</vt:lpstr>
      <vt:lpstr>Calibri Light</vt:lpstr>
      <vt:lpstr>等线</vt:lpstr>
      <vt:lpstr>Fujiyama</vt:lpstr>
      <vt:lpstr>iCiel Cadena</vt:lpstr>
      <vt:lpstr>SVN-Kitten</vt:lpstr>
      <vt:lpstr>Tahoma</vt:lpstr>
      <vt:lpstr>Times New Roman</vt:lpstr>
      <vt:lpstr>UTM Alexander</vt:lpstr>
      <vt:lpstr>UTM Avo</vt:lpstr>
      <vt:lpstr>UTM Davida</vt:lpstr>
      <vt:lpstr>UTM HelvetIns</vt:lpstr>
      <vt:lpstr>UVN Banh Mi</vt:lpstr>
      <vt:lpstr>UVN Da Lat</vt:lpstr>
      <vt:lpstr>Verdana</vt:lpstr>
      <vt:lpstr>字魂59号-创粗黑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2023-02-27T17:09:20Z</dcterms:created>
  <dcterms:modified xsi:type="dcterms:W3CDTF">2023-07-24T02:37:59Z</dcterms:modified>
</cp:coreProperties>
</file>