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11620" r:id="rId2"/>
    <p:sldId id="11621" r:id="rId3"/>
    <p:sldId id="257" r:id="rId4"/>
    <p:sldId id="319" r:id="rId5"/>
    <p:sldId id="320" r:id="rId6"/>
    <p:sldId id="322" r:id="rId7"/>
    <p:sldId id="323" r:id="rId8"/>
    <p:sldId id="324" r:id="rId9"/>
    <p:sldId id="321" r:id="rId10"/>
    <p:sldId id="11613" r:id="rId11"/>
    <p:sldId id="11616" r:id="rId12"/>
    <p:sldId id="11617" r:id="rId13"/>
    <p:sldId id="11619" r:id="rId14"/>
    <p:sldId id="11614" r:id="rId15"/>
    <p:sldId id="11618" r:id="rId16"/>
    <p:sldId id="11612" r:id="rId17"/>
    <p:sldId id="261" r:id="rId18"/>
    <p:sldId id="287" r:id="rId19"/>
    <p:sldId id="288" r:id="rId20"/>
    <p:sldId id="290" r:id="rId21"/>
    <p:sldId id="284" r:id="rId22"/>
    <p:sldId id="1161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81" autoAdjust="0"/>
    <p:restoredTop sz="94660"/>
  </p:normalViewPr>
  <p:slideViewPr>
    <p:cSldViewPr snapToGrid="0">
      <p:cViewPr>
        <p:scale>
          <a:sx n="50" d="100"/>
          <a:sy n="50" d="100"/>
        </p:scale>
        <p:origin x="1949" y="8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1330CB-C11A-4905-B750-370FFEE41D76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4AC55D-A048-4690-8CF8-1FF954BA1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13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436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462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7092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0471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348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6475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853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855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D012D-C5F0-4DE9-8B1D-263A5CC1F5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249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Sau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khi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hoàn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thành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xong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hỏi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thầy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cô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nhấp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&gt;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hoặc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chuột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trái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phím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-&gt;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để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chuyển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sang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hỏi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tiếp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theo.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D012D-C5F0-4DE9-8B1D-263A5CC1F5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376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Sau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khi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hoàn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thành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xong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hỏi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thầy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cô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nhấp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&gt;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hoặc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chuột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trái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phím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-&gt;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để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chuyển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sang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hỏi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tiếp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theo.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D012D-C5F0-4DE9-8B1D-263A5CC1F5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9260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Sau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khi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hoàn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thành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xong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hỏi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thầy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cô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nhấp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&gt;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hoặc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chuột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trái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phím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-&gt;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để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chuyển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sang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hỏi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tiếp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theo.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D012D-C5F0-4DE9-8B1D-263A5CC1F5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308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950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337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14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8B9D1-5951-F370-62CD-0B6436A419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0F34D0-B4D0-8147-5785-B793AECD8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A1F1B-66F5-4A68-D644-BA4AEBBBD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6BFB0-1403-4A0E-A91C-2689AD877A0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EA221-DC9F-2052-8EC2-E64D5F346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31817-A27A-F611-E4DA-7703D7845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31F7B-70B1-44DC-84ED-F8D66F011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46E0D-69A8-4CD4-3FDB-B3ADD5260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36D032-F073-1937-CDA0-2F10E48452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935EE1-6F82-065F-2E41-F2D7CC670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6BFB0-1403-4A0E-A91C-2689AD877A0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99241-C007-3F6C-1D13-A2871EE93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918ED3-3A91-8E77-D6E0-C39EBA390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31F7B-70B1-44DC-84ED-F8D66F011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35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32304A-C612-59DD-1A34-F118A04F65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F031BF-AAE5-99F0-C724-CB376C5EF7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A4D77-0E48-C532-F6E6-2E6D46908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6BFB0-1403-4A0E-A91C-2689AD877A0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13AC9C-180D-72F3-3381-265EB4E39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C17D6A-BB51-5FDD-8426-CBA71AA01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31F7B-70B1-44DC-84ED-F8D66F011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604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60BD2-A0AE-C4C8-710C-D4A3FE7EB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C943F-033A-A1BF-9021-E6ECB4BCB5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8693D-B964-446F-96E7-1EEE0B15F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6BFB0-1403-4A0E-A91C-2689AD877A0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C6A300-49CB-6D1E-433A-B7F72634A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11A2A-F231-2107-CA32-E0A8A96A1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31F7B-70B1-44DC-84ED-F8D66F011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957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7BC05-4FBE-28EC-FA97-DFB5F6A2A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1A5618-3D1F-90BC-A375-AD130DC35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95EC25-133F-62DE-C711-44F2FA74E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6BFB0-1403-4A0E-A91C-2689AD877A0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BA866-2EBC-9617-624D-42BA0718C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0B11D-9D7E-B94F-E8FA-522A0E03E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31F7B-70B1-44DC-84ED-F8D66F011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798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C7BF3-3E6F-1B42-D543-3153E8D54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13B54-190A-2149-8248-3E6826375D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1441B7-24B7-5732-4590-2585F788DB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CC4AAE-BA6A-CCE5-5EAE-2E38502C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6BFB0-1403-4A0E-A91C-2689AD877A0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52FF12-4F97-B4C5-4AC1-7BD30C9D8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FCA617-2B09-205B-718C-963275F72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31F7B-70B1-44DC-84ED-F8D66F011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079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005C6-C20E-E399-BE02-E87C49A0B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95758E-BD81-F048-892E-3F3C11F76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7D608B-BE03-6E11-2BE3-02709C71E4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BEA565-EE1C-2D30-9765-D5F8132C9D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F8FC3-54EB-2D42-ECDF-37319ED371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97049D-8B12-708A-CA28-49992751C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6BFB0-1403-4A0E-A91C-2689AD877A0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497974-1642-EF8D-F827-15646F2C1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2AFB9E-3CCD-83CC-EB04-3B080D54F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31F7B-70B1-44DC-84ED-F8D66F011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299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6C96C-C13D-9E2A-157A-90CA07DDF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2EC6CB-BEE6-FCCC-CA49-12BE00E80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6BFB0-1403-4A0E-A91C-2689AD877A0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AB2856-CC4B-5AC6-352C-A7CDA7596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BA25D-D28D-0F4C-14F8-E180353E0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31F7B-70B1-44DC-84ED-F8D66F011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800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FED35C-EE80-07E2-C5D1-CDE5B5CBD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6BFB0-1403-4A0E-A91C-2689AD877A0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3EA122-0B29-2248-9962-281B2835C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AC57D7-F67D-E58F-45C0-4D53638EB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31F7B-70B1-44DC-84ED-F8D66F011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052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07ED6-52C8-9CAD-992C-F8DCFC7F0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500B2-4074-E6C3-02FE-3CA8BA17D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45229C-F42E-C8A4-79A4-65EBD20EE8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4546CA-03C9-AC52-4C09-E4BBF5904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6BFB0-1403-4A0E-A91C-2689AD877A0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DD9A6D-C808-A24B-FE32-44F5C7AC3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0B275C-EE4A-A6BA-AD4D-45266D498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31F7B-70B1-44DC-84ED-F8D66F011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707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E74FD-68D8-12E6-0C86-F77D59F81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1857A6-C47F-294B-88A8-1CF9B38969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970C4E-D314-AED8-77A2-B6C43E2E74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27D0BA-2285-F364-ADB1-E926DCB76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6BFB0-1403-4A0E-A91C-2689AD877A0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FA2C44-B716-3C1E-1DD8-1FFB9CD29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B8040D-7B1B-6F90-F69F-88F67528A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31F7B-70B1-44DC-84ED-F8D66F011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537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89FDF-03F3-4086-173F-B2A2FD091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B25AB1-5804-3E4D-71C0-DD48E2033A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D0916-6408-EB69-7E06-D8B72C03D1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6BFB0-1403-4A0E-A91C-2689AD877A0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1B891F-77FB-ACDB-2DA4-E65D0137D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A2877-73F6-AD8F-4700-1E6B39125E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31F7B-70B1-44DC-84ED-F8D66F011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493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microsoft.com/office/2007/relationships/hdphoto" Target="../media/hdphoto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5.png"/><Relationship Id="rId1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0.png"/><Relationship Id="rId12" Type="http://schemas.microsoft.com/office/2007/relationships/hdphoto" Target="../media/hdphoto8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audio" Target="../media/audio2.wav"/><Relationship Id="rId10" Type="http://schemas.openxmlformats.org/officeDocument/2006/relationships/image" Target="../media/image43.gif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2.png"/><Relationship Id="rId1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2.wav"/><Relationship Id="rId7" Type="http://schemas.openxmlformats.org/officeDocument/2006/relationships/image" Target="../media/image43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42.png"/><Relationship Id="rId5" Type="http://schemas.openxmlformats.org/officeDocument/2006/relationships/image" Target="../media/image40.png"/><Relationship Id="rId10" Type="http://schemas.openxmlformats.org/officeDocument/2006/relationships/image" Target="../media/image41.png"/><Relationship Id="rId4" Type="http://schemas.openxmlformats.org/officeDocument/2006/relationships/image" Target="../media/image39.png"/><Relationship Id="rId9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gif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microsoft.com/office/2007/relationships/hdphoto" Target="../media/hdphoto8.wdp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microsoft.com/office/2007/relationships/hdphoto" Target="../media/hdphoto8.wdp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12" Type="http://schemas.openxmlformats.org/officeDocument/2006/relationships/image" Target="../media/image2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audio" Target="../media/audio2.wav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3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openxmlformats.org/officeDocument/2006/relationships/image" Target="../media/image25.emf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9.png"/><Relationship Id="rId15" Type="http://schemas.microsoft.com/office/2007/relationships/hdphoto" Target="../media/hdphoto1.wdp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12" Type="http://schemas.openxmlformats.org/officeDocument/2006/relationships/image" Target="../media/image20.png"/><Relationship Id="rId17" Type="http://schemas.openxmlformats.org/officeDocument/2006/relationships/image" Target="../media/image27.png"/><Relationship Id="rId2" Type="http://schemas.openxmlformats.org/officeDocument/2006/relationships/audio" Target="../media/media1.mp3"/><Relationship Id="rId16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5" Type="http://schemas.openxmlformats.org/officeDocument/2006/relationships/image" Target="../media/image25.emf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6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7.png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9.png"/><Relationship Id="rId15" Type="http://schemas.openxmlformats.org/officeDocument/2006/relationships/image" Target="../media/image26.png"/><Relationship Id="rId10" Type="http://schemas.microsoft.com/office/2007/relationships/hdphoto" Target="../media/hdphoto1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4.png"/><Relationship Id="rId14" Type="http://schemas.openxmlformats.org/officeDocument/2006/relationships/image" Target="../media/image25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5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9.png"/><Relationship Id="rId15" Type="http://schemas.openxmlformats.org/officeDocument/2006/relationships/image" Target="../media/image27.png"/><Relationship Id="rId10" Type="http://schemas.microsoft.com/office/2007/relationships/hdphoto" Target="../media/hdphoto1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4.pn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4" Type="http://schemas.microsoft.com/office/2007/relationships/media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2187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129</a:t>
            </a:r>
            <a:endParaRPr lang="en-US" altLang="zh-CN" sz="6000" kern="800" dirty="0" smtClean="0">
              <a:ln w="28575">
                <a:noFill/>
              </a:ln>
              <a:solidFill>
                <a:srgbClr val="4472C4">
                  <a:lumMod val="75000"/>
                </a:srgbClr>
              </a:solidFill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kern="800" noProof="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6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dirty="0" smtClean="0">
                <a:solidFill>
                  <a:prstClr val="black"/>
                </a:solidFill>
                <a:latin typeface="Calibri" panose="020F0502020204030204"/>
              </a:rPr>
              <a:t>46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37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>
            <a:extLst>
              <a:ext uri="{FF2B5EF4-FFF2-40B4-BE49-F238E27FC236}">
                <a16:creationId xmlns:a16="http://schemas.microsoft.com/office/drawing/2014/main" id="{3FA032F2-BAFC-4051-9D3E-B27389CF9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243" y="-19020"/>
            <a:ext cx="4343118" cy="2346625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637F36FF-21E4-44BF-A874-06924F895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97" y="4376372"/>
            <a:ext cx="4343118" cy="2346625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708713D8-065A-4C96-A4BB-2CA73670C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6" y="-1"/>
            <a:ext cx="3691017" cy="1994289"/>
          </a:xfrm>
          <a:prstGeom prst="rect">
            <a:avLst/>
          </a:prstGeom>
        </p:spPr>
      </p:pic>
      <p:pic>
        <p:nvPicPr>
          <p:cNvPr id="49" name="图片 48" descr="图片包含 物体&#10;&#10;已生成极高可信度的说明">
            <a:extLst>
              <a:ext uri="{FF2B5EF4-FFF2-40B4-BE49-F238E27FC236}">
                <a16:creationId xmlns:a16="http://schemas.microsoft.com/office/drawing/2014/main" id="{E3AB08DD-162C-4748-BBAF-417824CE9C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3987" b="6813"/>
          <a:stretch/>
        </p:blipFill>
        <p:spPr>
          <a:xfrm flipH="1">
            <a:off x="0" y="1563329"/>
            <a:ext cx="3391504" cy="4440650"/>
          </a:xfrm>
          <a:prstGeom prst="rect">
            <a:avLst/>
          </a:prstGeom>
        </p:spPr>
      </p:pic>
      <p:pic>
        <p:nvPicPr>
          <p:cNvPr id="2" name="图片 1" descr="图片包含 播放器&#10;&#10;已生成高可信度的说明">
            <a:extLst>
              <a:ext uri="{FF2B5EF4-FFF2-40B4-BE49-F238E27FC236}">
                <a16:creationId xmlns:a16="http://schemas.microsoft.com/office/drawing/2014/main" id="{51EB4B33-C1AA-4BF3-8762-1708B70F9B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41" y="-518212"/>
            <a:ext cx="8997234" cy="60808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54F5B154-8F52-4E3E-B1EC-61E5252BED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516" y="4059876"/>
            <a:ext cx="6305684" cy="221788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CA38533-574A-4651-9B88-D3A7A810C7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6006774"/>
            <a:ext cx="12192000" cy="851225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6B5C1EB8-91A2-49B3-B947-2E494AEEAD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DC226871-3FF5-46DB-A8EA-C00E43BC62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1189">
            <a:off x="10281631" y="-128812"/>
            <a:ext cx="1585454" cy="1773205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5BA7132D-3FDD-404A-83B7-09F818B3F6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1201" flipH="1">
            <a:off x="556279" y="1239655"/>
            <a:ext cx="1769996" cy="19796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3F0D406-42DF-1B28-1B92-A3D3BAAC19C1}"/>
              </a:ext>
            </a:extLst>
          </p:cNvPr>
          <p:cNvSpPr/>
          <p:nvPr/>
        </p:nvSpPr>
        <p:spPr>
          <a:xfrm>
            <a:off x="3520374" y="2504165"/>
            <a:ext cx="584025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LUYỆN TẬP</a:t>
            </a:r>
            <a:endParaRPr lang="en-US" sz="9600" b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N Banh Mi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2313C5-0EB5-710C-1071-01408FFB04F2}"/>
              </a:ext>
            </a:extLst>
          </p:cNvPr>
          <p:cNvSpPr/>
          <p:nvPr/>
        </p:nvSpPr>
        <p:spPr>
          <a:xfrm>
            <a:off x="5751928" y="1563329"/>
            <a:ext cx="134966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Toán</a:t>
            </a:r>
            <a:endParaRPr lang="en-US" sz="48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N Banh M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3569EBA-3404-D141-DDBC-41E14F2DF44F}"/>
              </a:ext>
            </a:extLst>
          </p:cNvPr>
          <p:cNvSpPr/>
          <p:nvPr/>
        </p:nvSpPr>
        <p:spPr>
          <a:xfrm>
            <a:off x="279918" y="242596"/>
            <a:ext cx="11728580" cy="6391469"/>
          </a:xfrm>
          <a:prstGeom prst="roundRect">
            <a:avLst/>
          </a:prstGeom>
          <a:solidFill>
            <a:schemeClr val="bg1">
              <a:alpha val="90000"/>
            </a:schemeClr>
          </a:solidFill>
          <a:ln w="28575">
            <a:solidFill>
              <a:srgbClr val="008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4F1D86-BB2A-EE1F-90EF-6B12D03403B5}"/>
              </a:ext>
            </a:extLst>
          </p:cNvPr>
          <p:cNvSpPr/>
          <p:nvPr/>
        </p:nvSpPr>
        <p:spPr>
          <a:xfrm>
            <a:off x="853718" y="242596"/>
            <a:ext cx="552915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Tính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trị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biểu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thức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DFB720-F113-521E-9051-BFCF3AA49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867" y="888927"/>
            <a:ext cx="9458682" cy="37956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ADC28E-851F-6F15-553C-CEABCE40F149}"/>
              </a:ext>
            </a:extLst>
          </p:cNvPr>
          <p:cNvSpPr txBox="1"/>
          <p:nvPr/>
        </p:nvSpPr>
        <p:spPr>
          <a:xfrm>
            <a:off x="475127" y="4888570"/>
            <a:ext cx="3538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(34 + 46) x 5 = 80 x 5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D1B6C0-3E58-4DF9-95A5-978DDF153F20}"/>
              </a:ext>
            </a:extLst>
          </p:cNvPr>
          <p:cNvSpPr txBox="1"/>
          <p:nvPr/>
        </p:nvSpPr>
        <p:spPr>
          <a:xfrm>
            <a:off x="2511248" y="5383633"/>
            <a:ext cx="1500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= 400 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C2002F-D58D-FCB1-2FCB-AF0C9F00B15C}"/>
              </a:ext>
            </a:extLst>
          </p:cNvPr>
          <p:cNvSpPr txBox="1"/>
          <p:nvPr/>
        </p:nvSpPr>
        <p:spPr>
          <a:xfrm>
            <a:off x="4346750" y="4835847"/>
            <a:ext cx="3538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354 : (8 - 5) = 354 : 3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1484CA-2829-5097-DBF4-A2CE5DA598A8}"/>
              </a:ext>
            </a:extLst>
          </p:cNvPr>
          <p:cNvSpPr txBox="1"/>
          <p:nvPr/>
        </p:nvSpPr>
        <p:spPr>
          <a:xfrm>
            <a:off x="6255871" y="5330910"/>
            <a:ext cx="1500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= 118  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A929BE-C107-8F87-307E-AD3C96AF1486}"/>
              </a:ext>
            </a:extLst>
          </p:cNvPr>
          <p:cNvSpPr txBox="1"/>
          <p:nvPr/>
        </p:nvSpPr>
        <p:spPr>
          <a:xfrm>
            <a:off x="8113100" y="4850543"/>
            <a:ext cx="3538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(216 + 45) : 3 = 261 : 3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D7946E-2F2E-C06C-F688-A97784EF4CE9}"/>
              </a:ext>
            </a:extLst>
          </p:cNvPr>
          <p:cNvSpPr txBox="1"/>
          <p:nvPr/>
        </p:nvSpPr>
        <p:spPr>
          <a:xfrm>
            <a:off x="10187321" y="5345606"/>
            <a:ext cx="1500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= 87    </a:t>
            </a:r>
          </a:p>
        </p:txBody>
      </p:sp>
    </p:spTree>
    <p:extLst>
      <p:ext uri="{BB962C8B-B14F-4D97-AF65-F5344CB8AC3E}">
        <p14:creationId xmlns:p14="http://schemas.microsoft.com/office/powerpoint/2010/main" val="239852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3569EBA-3404-D141-DDBC-41E14F2DF44F}"/>
              </a:ext>
            </a:extLst>
          </p:cNvPr>
          <p:cNvSpPr/>
          <p:nvPr/>
        </p:nvSpPr>
        <p:spPr>
          <a:xfrm>
            <a:off x="279918" y="242596"/>
            <a:ext cx="11728580" cy="6391469"/>
          </a:xfrm>
          <a:prstGeom prst="roundRect">
            <a:avLst/>
          </a:prstGeom>
          <a:solidFill>
            <a:schemeClr val="bg1">
              <a:alpha val="90000"/>
            </a:schemeClr>
          </a:solidFill>
          <a:ln w="28575">
            <a:solidFill>
              <a:srgbClr val="008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4F1D86-BB2A-EE1F-90EF-6B12D03403B5}"/>
              </a:ext>
            </a:extLst>
          </p:cNvPr>
          <p:cNvSpPr/>
          <p:nvPr/>
        </p:nvSpPr>
        <p:spPr>
          <a:xfrm>
            <a:off x="1082318" y="252238"/>
            <a:ext cx="1041118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thùng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sữa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6 can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sữa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Thùng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sữa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chứa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50 </a:t>
            </a:r>
            <a:r>
              <a:rPr lang="en-US" sz="28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mỗi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can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chứa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15 </a:t>
            </a:r>
            <a:r>
              <a:rPr lang="en-US" sz="28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sữa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Hãy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tính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lít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sữa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chứa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cả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thùng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6 can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đó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8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32E47D-C1A5-6340-A71C-B7958335DA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91" t="19728" r="9278" b="2937"/>
          <a:stretch/>
        </p:blipFill>
        <p:spPr>
          <a:xfrm>
            <a:off x="3740678" y="1284548"/>
            <a:ext cx="4971784" cy="21814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D30EC35-B4D2-E9F8-A604-5907B72B715D}"/>
              </a:ext>
            </a:extLst>
          </p:cNvPr>
          <p:cNvSpPr/>
          <p:nvPr/>
        </p:nvSpPr>
        <p:spPr>
          <a:xfrm>
            <a:off x="1082318" y="249180"/>
            <a:ext cx="1041118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thùng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sữa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 can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sữa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Thùng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sữa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chứa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50 </a:t>
            </a:r>
            <a:r>
              <a:rPr lang="en-US" sz="28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mỗi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can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chứa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15 </a:t>
            </a:r>
            <a:r>
              <a:rPr lang="en-US" sz="28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sữa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Hãy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tính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lít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sữa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chứa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cả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thùng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6 can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đó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8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0840612-AE12-1105-A25B-7469EE888162}"/>
              </a:ext>
            </a:extLst>
          </p:cNvPr>
          <p:cNvSpPr/>
          <p:nvPr/>
        </p:nvSpPr>
        <p:spPr>
          <a:xfrm>
            <a:off x="1082318" y="252238"/>
            <a:ext cx="1041118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thùng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sữa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 can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sữa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Thùng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sữa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chứa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50 </a:t>
            </a:r>
            <a:r>
              <a:rPr lang="en-US" sz="28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mỗi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can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chứa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15 </a:t>
            </a:r>
            <a:r>
              <a:rPr lang="en-US" sz="28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sữa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Hãy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tính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lít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sữa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chứa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cả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thùng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6 can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đó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8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5E7857ED-C47E-6100-5A69-1A37C65EB406}"/>
              </a:ext>
            </a:extLst>
          </p:cNvPr>
          <p:cNvSpPr/>
          <p:nvPr/>
        </p:nvSpPr>
        <p:spPr>
          <a:xfrm rot="16200000">
            <a:off x="5874237" y="1106511"/>
            <a:ext cx="592845" cy="4876598"/>
          </a:xfrm>
          <a:prstGeom prst="leftBrace">
            <a:avLst>
              <a:gd name="adj1" fmla="val 48254"/>
              <a:gd name="adj2" fmla="val 50000"/>
            </a:avLst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0D7370-9F39-2778-697B-769966F8C30C}"/>
              </a:ext>
            </a:extLst>
          </p:cNvPr>
          <p:cNvSpPr txBox="1"/>
          <p:nvPr/>
        </p:nvSpPr>
        <p:spPr>
          <a:xfrm>
            <a:off x="5626520" y="3783064"/>
            <a:ext cx="1856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? l </a:t>
            </a:r>
            <a:r>
              <a:rPr lang="en-US" sz="2400" b="1" dirty="0" err="1">
                <a:solidFill>
                  <a:srgbClr val="FF0000"/>
                </a:solidFill>
              </a:rPr>
              <a:t>sữa</a:t>
            </a:r>
            <a:endParaRPr lang="en-US" sz="24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C6C03A6-5D93-642F-B65E-572D6E437762}"/>
              </a:ext>
            </a:extLst>
          </p:cNvPr>
          <p:cNvSpPr/>
          <p:nvPr/>
        </p:nvSpPr>
        <p:spPr>
          <a:xfrm>
            <a:off x="7296267" y="939677"/>
            <a:ext cx="396370" cy="39637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973E1DD-F431-B237-030F-A1C97F21FFFD}"/>
              </a:ext>
            </a:extLst>
          </p:cNvPr>
          <p:cNvSpPr/>
          <p:nvPr/>
        </p:nvSpPr>
        <p:spPr>
          <a:xfrm>
            <a:off x="6726055" y="3783064"/>
            <a:ext cx="396370" cy="39637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120D749A-998C-6691-FC11-B0F4D2F3974C}"/>
              </a:ext>
            </a:extLst>
          </p:cNvPr>
          <p:cNvSpPr/>
          <p:nvPr/>
        </p:nvSpPr>
        <p:spPr>
          <a:xfrm rot="5400000">
            <a:off x="7035089" y="134693"/>
            <a:ext cx="361664" cy="2582873"/>
          </a:xfrm>
          <a:prstGeom prst="leftBrace">
            <a:avLst>
              <a:gd name="adj1" fmla="val 48254"/>
              <a:gd name="adj2" fmla="val 50000"/>
            </a:avLst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DB7F9D-7C65-87BF-4BE0-B26422D3B490}"/>
              </a:ext>
            </a:extLst>
          </p:cNvPr>
          <p:cNvSpPr txBox="1"/>
          <p:nvPr/>
        </p:nvSpPr>
        <p:spPr>
          <a:xfrm>
            <a:off x="1082318" y="3616171"/>
            <a:ext cx="1375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giải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3738D0-6C5A-B110-9B27-07C5567F5654}"/>
              </a:ext>
            </a:extLst>
          </p:cNvPr>
          <p:cNvSpPr txBox="1"/>
          <p:nvPr/>
        </p:nvSpPr>
        <p:spPr>
          <a:xfrm>
            <a:off x="839843" y="4282791"/>
            <a:ext cx="34697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sữa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6 can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9AA626B-F239-18F1-A05B-1F0D6239416F}"/>
              </a:ext>
            </a:extLst>
          </p:cNvPr>
          <p:cNvSpPr txBox="1"/>
          <p:nvPr/>
        </p:nvSpPr>
        <p:spPr>
          <a:xfrm>
            <a:off x="975637" y="4796867"/>
            <a:ext cx="2743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15 x 6 = 90 (l)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4CCDF2-06AF-10FF-339D-07EBF438ED2D}"/>
              </a:ext>
            </a:extLst>
          </p:cNvPr>
          <p:cNvSpPr txBox="1"/>
          <p:nvPr/>
        </p:nvSpPr>
        <p:spPr>
          <a:xfrm>
            <a:off x="613347" y="5258373"/>
            <a:ext cx="5335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sữa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chứa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thùng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6 can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D75591B-8669-2F7F-B223-A558BF3899A0}"/>
              </a:ext>
            </a:extLst>
          </p:cNvPr>
          <p:cNvSpPr txBox="1"/>
          <p:nvPr/>
        </p:nvSpPr>
        <p:spPr>
          <a:xfrm>
            <a:off x="1085840" y="5709130"/>
            <a:ext cx="2743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50 + 90 = 140 (l)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305D2F-4FFF-A32D-EC12-5F6221BB7084}"/>
              </a:ext>
            </a:extLst>
          </p:cNvPr>
          <p:cNvSpPr txBox="1"/>
          <p:nvPr/>
        </p:nvSpPr>
        <p:spPr>
          <a:xfrm>
            <a:off x="2232202" y="6181386"/>
            <a:ext cx="3485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Đáp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140 l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sữa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265DCA9-AE78-EEA8-26EF-F0EF00362E6D}"/>
              </a:ext>
            </a:extLst>
          </p:cNvPr>
          <p:cNvSpPr txBox="1"/>
          <p:nvPr/>
        </p:nvSpPr>
        <p:spPr>
          <a:xfrm>
            <a:off x="6356694" y="4239344"/>
            <a:ext cx="5238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765">
              <a:defRPr/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sữa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chứa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thùng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6 can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002060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EB80BF9-6FE1-49FE-EF2E-3C484BFBC5A9}"/>
              </a:ext>
            </a:extLst>
          </p:cNvPr>
          <p:cNvSpPr txBox="1"/>
          <p:nvPr/>
        </p:nvSpPr>
        <p:spPr>
          <a:xfrm>
            <a:off x="6635008" y="4682901"/>
            <a:ext cx="3423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50 + 15 x 6 = 140 (l)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E6D313E-0C7E-68B7-03C5-DDA8C7825F5C}"/>
              </a:ext>
            </a:extLst>
          </p:cNvPr>
          <p:cNvSpPr txBox="1"/>
          <p:nvPr/>
        </p:nvSpPr>
        <p:spPr>
          <a:xfrm>
            <a:off x="7296267" y="5169906"/>
            <a:ext cx="3689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765">
              <a:defRPr/>
            </a:pP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Đáp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140 l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sữa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vi-VN" sz="2000" b="1" dirty="0">
              <a:solidFill>
                <a:srgbClr val="002060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05EAD66-7711-E319-6204-D25BD7080BB7}"/>
              </a:ext>
            </a:extLst>
          </p:cNvPr>
          <p:cNvCxnSpPr>
            <a:cxnSpLocks/>
          </p:cNvCxnSpPr>
          <p:nvPr/>
        </p:nvCxnSpPr>
        <p:spPr>
          <a:xfrm>
            <a:off x="6140047" y="4244729"/>
            <a:ext cx="0" cy="24909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93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6" grpId="0"/>
      <p:bldP spid="17" grpId="0" animBg="1"/>
      <p:bldP spid="18" grpId="0"/>
      <p:bldP spid="19" grpId="0" animBg="1"/>
      <p:bldP spid="20" grpId="0" animBg="1"/>
      <p:bldP spid="21" grpId="0" animBg="1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3569EBA-3404-D141-DDBC-41E14F2DF44F}"/>
              </a:ext>
            </a:extLst>
          </p:cNvPr>
          <p:cNvSpPr/>
          <p:nvPr/>
        </p:nvSpPr>
        <p:spPr>
          <a:xfrm>
            <a:off x="279918" y="242596"/>
            <a:ext cx="11728580" cy="6391469"/>
          </a:xfrm>
          <a:prstGeom prst="roundRect">
            <a:avLst/>
          </a:prstGeom>
          <a:solidFill>
            <a:schemeClr val="bg1">
              <a:alpha val="90000"/>
            </a:schemeClr>
          </a:solidFill>
          <a:ln w="28575">
            <a:solidFill>
              <a:srgbClr val="008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4F1D86-BB2A-EE1F-90EF-6B12D03403B5}"/>
              </a:ext>
            </a:extLst>
          </p:cNvPr>
          <p:cNvSpPr/>
          <p:nvPr/>
        </p:nvSpPr>
        <p:spPr>
          <a:xfrm>
            <a:off x="757699" y="285902"/>
            <a:ext cx="1067660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Bác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Lan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hái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bưởi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từ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cây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vườn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Bác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hái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27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quả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ở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cây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thứ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nhất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43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quả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ở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cây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thứ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Sau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đó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bác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đóng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hết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quả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bưởi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đó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hộp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mỗi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hộp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5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quả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bác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Lan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đóng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được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tất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cả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bao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nhiêu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hộp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2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5E7857ED-C47E-6100-5A69-1A37C65EB406}"/>
              </a:ext>
            </a:extLst>
          </p:cNvPr>
          <p:cNvSpPr/>
          <p:nvPr/>
        </p:nvSpPr>
        <p:spPr>
          <a:xfrm rot="16200000">
            <a:off x="1796900" y="3489850"/>
            <a:ext cx="237869" cy="2927719"/>
          </a:xfrm>
          <a:prstGeom prst="leftBrace">
            <a:avLst>
              <a:gd name="adj1" fmla="val 48254"/>
              <a:gd name="adj2" fmla="val 50000"/>
            </a:avLst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0D7370-9F39-2778-697B-769966F8C30C}"/>
              </a:ext>
            </a:extLst>
          </p:cNvPr>
          <p:cNvSpPr txBox="1"/>
          <p:nvPr/>
        </p:nvSpPr>
        <p:spPr>
          <a:xfrm>
            <a:off x="1415096" y="5072885"/>
            <a:ext cx="1856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? </a:t>
            </a:r>
            <a:r>
              <a:rPr lang="en-US" sz="2400" b="1" dirty="0" err="1">
                <a:solidFill>
                  <a:srgbClr val="FF0000"/>
                </a:solidFill>
              </a:rPr>
              <a:t>hộp</a:t>
            </a:r>
            <a:endParaRPr lang="en-US" sz="24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C6C03A6-5D93-642F-B65E-572D6E437762}"/>
              </a:ext>
            </a:extLst>
          </p:cNvPr>
          <p:cNvSpPr/>
          <p:nvPr/>
        </p:nvSpPr>
        <p:spPr>
          <a:xfrm>
            <a:off x="1684538" y="3421316"/>
            <a:ext cx="396370" cy="39637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973E1DD-F431-B237-030F-A1C97F21FFFD}"/>
              </a:ext>
            </a:extLst>
          </p:cNvPr>
          <p:cNvSpPr/>
          <p:nvPr/>
        </p:nvSpPr>
        <p:spPr>
          <a:xfrm>
            <a:off x="1053732" y="5098505"/>
            <a:ext cx="396370" cy="39637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120D749A-998C-6691-FC11-B0F4D2F3974C}"/>
              </a:ext>
            </a:extLst>
          </p:cNvPr>
          <p:cNvSpPr/>
          <p:nvPr/>
        </p:nvSpPr>
        <p:spPr>
          <a:xfrm rot="16200000">
            <a:off x="1706606" y="2145826"/>
            <a:ext cx="361664" cy="2582873"/>
          </a:xfrm>
          <a:prstGeom prst="leftBrace">
            <a:avLst>
              <a:gd name="adj1" fmla="val 48254"/>
              <a:gd name="adj2" fmla="val 50000"/>
            </a:avLst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DB7F9D-7C65-87BF-4BE0-B26422D3B490}"/>
              </a:ext>
            </a:extLst>
          </p:cNvPr>
          <p:cNvSpPr txBox="1"/>
          <p:nvPr/>
        </p:nvSpPr>
        <p:spPr>
          <a:xfrm>
            <a:off x="7066184" y="1883254"/>
            <a:ext cx="1375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giải</a:t>
            </a:r>
            <a:endParaRPr kumimoji="0" lang="vi-VN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3738D0-6C5A-B110-9B27-07C5567F5654}"/>
              </a:ext>
            </a:extLst>
          </p:cNvPr>
          <p:cNvSpPr txBox="1"/>
          <p:nvPr/>
        </p:nvSpPr>
        <p:spPr>
          <a:xfrm>
            <a:off x="3601066" y="2626999"/>
            <a:ext cx="4368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bưởi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Lan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hái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9AA626B-F239-18F1-A05B-1F0D6239416F}"/>
              </a:ext>
            </a:extLst>
          </p:cNvPr>
          <p:cNvSpPr txBox="1"/>
          <p:nvPr/>
        </p:nvSpPr>
        <p:spPr>
          <a:xfrm>
            <a:off x="4266472" y="3054123"/>
            <a:ext cx="2743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27 + 43 = 70 (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4CCDF2-06AF-10FF-339D-07EBF438ED2D}"/>
              </a:ext>
            </a:extLst>
          </p:cNvPr>
          <p:cNvSpPr txBox="1"/>
          <p:nvPr/>
        </p:nvSpPr>
        <p:spPr>
          <a:xfrm>
            <a:off x="3355524" y="3364576"/>
            <a:ext cx="4523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hộp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Lan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D75591B-8669-2F7F-B223-A558BF3899A0}"/>
              </a:ext>
            </a:extLst>
          </p:cNvPr>
          <p:cNvSpPr txBox="1"/>
          <p:nvPr/>
        </p:nvSpPr>
        <p:spPr>
          <a:xfrm>
            <a:off x="4180395" y="3751041"/>
            <a:ext cx="2743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70 : 5 = 14 (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hộp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305D2F-4FFF-A32D-EC12-5F6221BB7084}"/>
              </a:ext>
            </a:extLst>
          </p:cNvPr>
          <p:cNvSpPr txBox="1"/>
          <p:nvPr/>
        </p:nvSpPr>
        <p:spPr>
          <a:xfrm>
            <a:off x="4551873" y="4102153"/>
            <a:ext cx="3485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Đáp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14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hộp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265DCA9-AE78-EEA8-26EF-F0EF00362E6D}"/>
              </a:ext>
            </a:extLst>
          </p:cNvPr>
          <p:cNvSpPr txBox="1"/>
          <p:nvPr/>
        </p:nvSpPr>
        <p:spPr>
          <a:xfrm>
            <a:off x="7753932" y="2638645"/>
            <a:ext cx="40065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765">
              <a:defRPr/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hộp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Lan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002060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EB80BF9-6FE1-49FE-EF2E-3C484BFBC5A9}"/>
              </a:ext>
            </a:extLst>
          </p:cNvPr>
          <p:cNvSpPr txBox="1"/>
          <p:nvPr/>
        </p:nvSpPr>
        <p:spPr>
          <a:xfrm>
            <a:off x="8153228" y="3054123"/>
            <a:ext cx="3423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(27+43) : 5 = 14 (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hộp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E6D313E-0C7E-68B7-03C5-DDA8C7825F5C}"/>
              </a:ext>
            </a:extLst>
          </p:cNvPr>
          <p:cNvSpPr txBox="1"/>
          <p:nvPr/>
        </p:nvSpPr>
        <p:spPr>
          <a:xfrm>
            <a:off x="9228967" y="3451662"/>
            <a:ext cx="2436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765">
              <a:defRPr/>
            </a:pP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Đáp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14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hộp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vi-VN" sz="2000" b="1" dirty="0">
              <a:solidFill>
                <a:srgbClr val="002060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05EAD66-7711-E319-6204-D25BD7080BB7}"/>
              </a:ext>
            </a:extLst>
          </p:cNvPr>
          <p:cNvCxnSpPr>
            <a:cxnSpLocks/>
          </p:cNvCxnSpPr>
          <p:nvPr/>
        </p:nvCxnSpPr>
        <p:spPr>
          <a:xfrm>
            <a:off x="7878665" y="2578735"/>
            <a:ext cx="0" cy="209187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0C79EECD-5379-FDF7-5A84-8FE6B11752A1}"/>
              </a:ext>
            </a:extLst>
          </p:cNvPr>
          <p:cNvSpPr/>
          <p:nvPr/>
        </p:nvSpPr>
        <p:spPr>
          <a:xfrm>
            <a:off x="757699" y="285901"/>
            <a:ext cx="1067660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Bác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Lan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hái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bưởi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từ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hai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cây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vườn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Bác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hái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27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quả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ở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cây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thứ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nhất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43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quả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ở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cây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thứ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Sau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đó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bác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đóng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hết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quả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bưởi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đó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hộp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mỗi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hộp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5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quả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bác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Lan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đóng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được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tất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cả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bao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nhiêu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hộp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2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74612A-C0F0-E8F4-4853-2FFE13206148}"/>
              </a:ext>
            </a:extLst>
          </p:cNvPr>
          <p:cNvSpPr/>
          <p:nvPr/>
        </p:nvSpPr>
        <p:spPr>
          <a:xfrm>
            <a:off x="757698" y="295044"/>
            <a:ext cx="1067660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Bác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Lan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hái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bưởi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từ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hai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cây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vườn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Bác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hái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27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quả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ở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cây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thứ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nhất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43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quả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ở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cây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thứ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Sau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đó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bác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đóng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hết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quả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bưởi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đó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hộp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mỗi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hộp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5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quả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bác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Lan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đóng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được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tất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cả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bao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nhiêu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hộp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2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034" name="Group 1033">
            <a:extLst>
              <a:ext uri="{FF2B5EF4-FFF2-40B4-BE49-F238E27FC236}">
                <a16:creationId xmlns:a16="http://schemas.microsoft.com/office/drawing/2014/main" id="{B30639C6-F3DC-7847-95B0-8B0286C9B35F}"/>
              </a:ext>
            </a:extLst>
          </p:cNvPr>
          <p:cNvGrpSpPr/>
          <p:nvPr/>
        </p:nvGrpSpPr>
        <p:grpSpPr>
          <a:xfrm>
            <a:off x="746134" y="1853640"/>
            <a:ext cx="963592" cy="1550993"/>
            <a:chOff x="746134" y="1853640"/>
            <a:chExt cx="963592" cy="1550993"/>
          </a:xfrm>
        </p:grpSpPr>
        <p:grpSp>
          <p:nvGrpSpPr>
            <p:cNvPr id="1025" name="Group 1024">
              <a:extLst>
                <a:ext uri="{FF2B5EF4-FFF2-40B4-BE49-F238E27FC236}">
                  <a16:creationId xmlns:a16="http://schemas.microsoft.com/office/drawing/2014/main" id="{B1F357AC-6222-C1DD-E2FF-4FBA09EC86F1}"/>
                </a:ext>
              </a:extLst>
            </p:cNvPr>
            <p:cNvGrpSpPr/>
            <p:nvPr/>
          </p:nvGrpSpPr>
          <p:grpSpPr>
            <a:xfrm>
              <a:off x="746134" y="1853640"/>
              <a:ext cx="963592" cy="1550993"/>
              <a:chOff x="721836" y="2535369"/>
              <a:chExt cx="1974148" cy="3177581"/>
            </a:xfrm>
          </p:grpSpPr>
          <p:pic>
            <p:nvPicPr>
              <p:cNvPr id="1028" name="Picture 4" descr="袋子卡通图片-袋子卡通设计素材-袋子卡通素材免费下载-万素网">
                <a:extLst>
                  <a:ext uri="{FF2B5EF4-FFF2-40B4-BE49-F238E27FC236}">
                    <a16:creationId xmlns:a16="http://schemas.microsoft.com/office/drawing/2014/main" id="{739C7D10-9785-6938-2C71-DCFBD32F33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hq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120" b="97495" l="1148" r="91475">
                            <a14:foregroundMark x1="63115" y1="11111" x2="63115" y2="11111"/>
                            <a14:foregroundMark x1="44426" y1="5991" x2="44426" y2="5991"/>
                            <a14:foregroundMark x1="63770" y1="5556" x2="63770" y2="5556"/>
                            <a14:foregroundMark x1="36066" y1="9477" x2="36066" y2="9477"/>
                            <a14:foregroundMark x1="47705" y1="5120" x2="47705" y2="5120"/>
                            <a14:foregroundMark x1="38689" y1="7734" x2="38689" y2="7734"/>
                            <a14:foregroundMark x1="34918" y1="39325" x2="34918" y2="39325"/>
                            <a14:foregroundMark x1="29672" y1="51307" x2="29672" y2="51307"/>
                            <a14:foregroundMark x1="18689" y1="66776" x2="18689" y2="66776"/>
                            <a14:foregroundMark x1="18689" y1="68410" x2="18689" y2="70588"/>
                            <a14:foregroundMark x1="20656" y1="83442" x2="20656" y2="83442"/>
                            <a14:foregroundMark x1="39344" y1="88126" x2="39344" y2="88126"/>
                            <a14:foregroundMark x1="57377" y1="88998" x2="59344" y2="88998"/>
                            <a14:foregroundMark x1="79180" y1="94118" x2="79180" y2="94118"/>
                            <a14:foregroundMark x1="86230" y1="95316" x2="86230" y2="95316"/>
                            <a14:foregroundMark x1="90820" y1="94118" x2="90820" y2="94118"/>
                            <a14:foregroundMark x1="40656" y1="9041" x2="40656" y2="9041"/>
                            <a14:foregroundMark x1="63115" y1="7734" x2="63115" y2="7734"/>
                            <a14:foregroundMark x1="47705" y1="7298" x2="47705" y2="7298"/>
                            <a14:foregroundMark x1="40656" y1="6427" x2="40656" y2="6427"/>
                            <a14:foregroundMark x1="26557" y1="9041" x2="26557" y2="9041"/>
                            <a14:foregroundMark x1="25246" y1="10240" x2="25246" y2="10240"/>
                            <a14:foregroundMark x1="36721" y1="36383" x2="36721" y2="36383"/>
                            <a14:foregroundMark x1="25902" y1="47059" x2="25902" y2="47059"/>
                            <a14:foregroundMark x1="16230" y1="60784" x2="15574" y2="62418"/>
                            <a14:foregroundMark x1="8525" y1="85512" x2="10984" y2="88562"/>
                            <a14:foregroundMark x1="8525" y1="93682" x2="8525" y2="93682"/>
                            <a14:foregroundMark x1="1311" y1="97495" x2="1311" y2="97495"/>
                            <a14:foregroundMark x1="21967" y1="91068" x2="21967" y2="91068"/>
                            <a14:foregroundMark x1="47049" y1="93682" x2="47049" y2="93682"/>
                            <a14:foregroundMark x1="64426" y1="97059" x2="64426" y2="97059"/>
                            <a14:foregroundMark x1="85082" y1="93246" x2="85082" y2="93246"/>
                            <a14:foregroundMark x1="90820" y1="94553" x2="90820" y2="94553"/>
                            <a14:foregroundMark x1="91475" y1="94553" x2="91475" y2="94553"/>
                            <a14:foregroundMark x1="85738" y1="71460" x2="85738" y2="71460"/>
                            <a14:foregroundMark x1="45082" y1="16231" x2="45082" y2="16231"/>
                            <a14:foregroundMark x1="40656" y1="17974" x2="40656" y2="17974"/>
                            <a14:foregroundMark x1="36721" y1="16231" x2="36721" y2="16231"/>
                            <a14:foregroundMark x1="29672" y1="17538" x2="29672" y2="17538"/>
                            <a14:foregroundMark x1="29672" y1="17102" x2="29672" y2="17102"/>
                            <a14:foregroundMark x1="32951" y1="17320" x2="32951" y2="17320"/>
                            <a14:foregroundMark x1="21967" y1="16667" x2="21967" y2="1666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1836" y="2742446"/>
                <a:ext cx="1974148" cy="29705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2" descr="Bưởi da xanh Cool Organic">
                <a:extLst>
                  <a:ext uri="{FF2B5EF4-FFF2-40B4-BE49-F238E27FC236}">
                    <a16:creationId xmlns:a16="http://schemas.microsoft.com/office/drawing/2014/main" id="{4C779576-EEDA-A897-B20D-7B6888A2C1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hq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>
                            <a14:backgroundMark x1="43167" y1="30833" x2="43167" y2="30833"/>
                            <a14:backgroundMark x1="40833" y1="31667" x2="40833" y2="31667"/>
                            <a14:backgroundMark x1="42000" y1="84833" x2="42000" y2="848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032" t="21924" r="22063" b="32277"/>
              <a:stretch/>
            </p:blipFill>
            <p:spPr bwMode="auto">
              <a:xfrm rot="20943068">
                <a:off x="983586" y="2562675"/>
                <a:ext cx="555862" cy="4722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" descr="Bưởi da xanh Cool Organic">
                <a:extLst>
                  <a:ext uri="{FF2B5EF4-FFF2-40B4-BE49-F238E27FC236}">
                    <a16:creationId xmlns:a16="http://schemas.microsoft.com/office/drawing/2014/main" id="{2A85FFEE-8FA6-1607-7841-57DBE5070C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hq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>
                            <a14:backgroundMark x1="43167" y1="30833" x2="43167" y2="30833"/>
                            <a14:backgroundMark x1="40833" y1="31667" x2="40833" y2="31667"/>
                            <a14:backgroundMark x1="42000" y1="84833" x2="42000" y2="848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032" t="21924" r="22063" b="32277"/>
              <a:stretch/>
            </p:blipFill>
            <p:spPr bwMode="auto">
              <a:xfrm rot="20662557" flipH="1">
                <a:off x="1417343" y="2563025"/>
                <a:ext cx="462521" cy="3929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4" name="Picture 2" descr="Bưởi da xanh Cool Organic">
                <a:extLst>
                  <a:ext uri="{FF2B5EF4-FFF2-40B4-BE49-F238E27FC236}">
                    <a16:creationId xmlns:a16="http://schemas.microsoft.com/office/drawing/2014/main" id="{FCAFEFFD-89D6-B68A-B607-7C224ECCE7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hq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>
                            <a14:backgroundMark x1="43167" y1="30833" x2="43167" y2="30833"/>
                            <a14:backgroundMark x1="40833" y1="31667" x2="40833" y2="31667"/>
                            <a14:backgroundMark x1="42000" y1="84833" x2="42000" y2="848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032" t="21924" r="22063" b="32277"/>
              <a:stretch/>
            </p:blipFill>
            <p:spPr bwMode="auto">
              <a:xfrm rot="21169121" flipH="1">
                <a:off x="1601989" y="2535369"/>
                <a:ext cx="462521" cy="3929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33" name="TextBox 1032">
              <a:extLst>
                <a:ext uri="{FF2B5EF4-FFF2-40B4-BE49-F238E27FC236}">
                  <a16:creationId xmlns:a16="http://schemas.microsoft.com/office/drawing/2014/main" id="{9FB5A780-1AE1-876B-E569-FAD35C03AD9C}"/>
                </a:ext>
              </a:extLst>
            </p:cNvPr>
            <p:cNvSpPr txBox="1"/>
            <p:nvPr/>
          </p:nvSpPr>
          <p:spPr>
            <a:xfrm>
              <a:off x="842812" y="2404461"/>
              <a:ext cx="6828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27 </a:t>
              </a:r>
              <a:r>
                <a:rPr lang="en-US" sz="2000" b="1" dirty="0" err="1"/>
                <a:t>quả</a:t>
              </a:r>
              <a:endParaRPr lang="en-US" sz="2000" b="1" dirty="0"/>
            </a:p>
          </p:txBody>
        </p:sp>
      </p:grpSp>
      <p:grpSp>
        <p:nvGrpSpPr>
          <p:cNvPr id="1039" name="Group 1038">
            <a:extLst>
              <a:ext uri="{FF2B5EF4-FFF2-40B4-BE49-F238E27FC236}">
                <a16:creationId xmlns:a16="http://schemas.microsoft.com/office/drawing/2014/main" id="{5EB13F18-D5FC-FF0F-5CBA-896BB0A526F6}"/>
              </a:ext>
            </a:extLst>
          </p:cNvPr>
          <p:cNvGrpSpPr/>
          <p:nvPr/>
        </p:nvGrpSpPr>
        <p:grpSpPr>
          <a:xfrm>
            <a:off x="2024387" y="1547821"/>
            <a:ext cx="1153589" cy="1856812"/>
            <a:chOff x="2024387" y="1547821"/>
            <a:chExt cx="1153589" cy="1856812"/>
          </a:xfrm>
        </p:grpSpPr>
        <p:grpSp>
          <p:nvGrpSpPr>
            <p:cNvPr id="1027" name="Group 1026">
              <a:extLst>
                <a:ext uri="{FF2B5EF4-FFF2-40B4-BE49-F238E27FC236}">
                  <a16:creationId xmlns:a16="http://schemas.microsoft.com/office/drawing/2014/main" id="{B0564F18-87A1-0438-F7F1-72B7D0D8BB17}"/>
                </a:ext>
              </a:extLst>
            </p:cNvPr>
            <p:cNvGrpSpPr/>
            <p:nvPr/>
          </p:nvGrpSpPr>
          <p:grpSpPr>
            <a:xfrm>
              <a:off x="2024387" y="1547821"/>
              <a:ext cx="1153589" cy="1856812"/>
              <a:chOff x="721836" y="2535369"/>
              <a:chExt cx="1974148" cy="3177581"/>
            </a:xfrm>
          </p:grpSpPr>
          <p:pic>
            <p:nvPicPr>
              <p:cNvPr id="1029" name="Picture 4" descr="袋子卡通图片-袋子卡通设计素材-袋子卡通素材免费下载-万素网">
                <a:extLst>
                  <a:ext uri="{FF2B5EF4-FFF2-40B4-BE49-F238E27FC236}">
                    <a16:creationId xmlns:a16="http://schemas.microsoft.com/office/drawing/2014/main" id="{BC198AB0-DBAA-60AE-CD4C-92B40DFC18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hq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120" b="97495" l="1148" r="91475">
                            <a14:foregroundMark x1="63115" y1="11111" x2="63115" y2="11111"/>
                            <a14:foregroundMark x1="44426" y1="5991" x2="44426" y2="5991"/>
                            <a14:foregroundMark x1="63770" y1="5556" x2="63770" y2="5556"/>
                            <a14:foregroundMark x1="36066" y1="9477" x2="36066" y2="9477"/>
                            <a14:foregroundMark x1="47705" y1="5120" x2="47705" y2="5120"/>
                            <a14:foregroundMark x1="38689" y1="7734" x2="38689" y2="7734"/>
                            <a14:foregroundMark x1="34918" y1="39325" x2="34918" y2="39325"/>
                            <a14:foregroundMark x1="29672" y1="51307" x2="29672" y2="51307"/>
                            <a14:foregroundMark x1="18689" y1="66776" x2="18689" y2="66776"/>
                            <a14:foregroundMark x1="18689" y1="68410" x2="18689" y2="70588"/>
                            <a14:foregroundMark x1="20656" y1="83442" x2="20656" y2="83442"/>
                            <a14:foregroundMark x1="39344" y1="88126" x2="39344" y2="88126"/>
                            <a14:foregroundMark x1="57377" y1="88998" x2="59344" y2="88998"/>
                            <a14:foregroundMark x1="79180" y1="94118" x2="79180" y2="94118"/>
                            <a14:foregroundMark x1="86230" y1="95316" x2="86230" y2="95316"/>
                            <a14:foregroundMark x1="90820" y1="94118" x2="90820" y2="94118"/>
                            <a14:foregroundMark x1="40656" y1="9041" x2="40656" y2="9041"/>
                            <a14:foregroundMark x1="63115" y1="7734" x2="63115" y2="7734"/>
                            <a14:foregroundMark x1="47705" y1="7298" x2="47705" y2="7298"/>
                            <a14:foregroundMark x1="40656" y1="6427" x2="40656" y2="6427"/>
                            <a14:foregroundMark x1="26557" y1="9041" x2="26557" y2="9041"/>
                            <a14:foregroundMark x1="25246" y1="10240" x2="25246" y2="10240"/>
                            <a14:foregroundMark x1="36721" y1="36383" x2="36721" y2="36383"/>
                            <a14:foregroundMark x1="25902" y1="47059" x2="25902" y2="47059"/>
                            <a14:foregroundMark x1="16230" y1="60784" x2="15574" y2="62418"/>
                            <a14:foregroundMark x1="8525" y1="85512" x2="10984" y2="88562"/>
                            <a14:foregroundMark x1="8525" y1="93682" x2="8525" y2="93682"/>
                            <a14:foregroundMark x1="1311" y1="97495" x2="1311" y2="97495"/>
                            <a14:foregroundMark x1="21967" y1="91068" x2="21967" y2="91068"/>
                            <a14:foregroundMark x1="47049" y1="93682" x2="47049" y2="93682"/>
                            <a14:foregroundMark x1="64426" y1="97059" x2="64426" y2="97059"/>
                            <a14:foregroundMark x1="85082" y1="93246" x2="85082" y2="93246"/>
                            <a14:foregroundMark x1="90820" y1="94553" x2="90820" y2="94553"/>
                            <a14:foregroundMark x1="91475" y1="94553" x2="91475" y2="94553"/>
                            <a14:foregroundMark x1="85738" y1="71460" x2="85738" y2="71460"/>
                            <a14:foregroundMark x1="45082" y1="16231" x2="45082" y2="16231"/>
                            <a14:foregroundMark x1="40656" y1="17974" x2="40656" y2="17974"/>
                            <a14:foregroundMark x1="36721" y1="16231" x2="36721" y2="16231"/>
                            <a14:foregroundMark x1="29672" y1="17538" x2="29672" y2="17538"/>
                            <a14:foregroundMark x1="29672" y1="17102" x2="29672" y2="17102"/>
                            <a14:foregroundMark x1="32951" y1="17320" x2="32951" y2="17320"/>
                            <a14:foregroundMark x1="21967" y1="16667" x2="21967" y2="1666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1836" y="2742446"/>
                <a:ext cx="1974148" cy="29705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2" descr="Bưởi da xanh Cool Organic">
                <a:extLst>
                  <a:ext uri="{FF2B5EF4-FFF2-40B4-BE49-F238E27FC236}">
                    <a16:creationId xmlns:a16="http://schemas.microsoft.com/office/drawing/2014/main" id="{D25A1747-4D33-4657-CF2F-30E1C513BD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hq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>
                            <a14:backgroundMark x1="43167" y1="30833" x2="43167" y2="30833"/>
                            <a14:backgroundMark x1="40833" y1="31667" x2="40833" y2="31667"/>
                            <a14:backgroundMark x1="42000" y1="84833" x2="42000" y2="848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032" t="21924" r="22063" b="32277"/>
              <a:stretch/>
            </p:blipFill>
            <p:spPr bwMode="auto">
              <a:xfrm rot="20943068">
                <a:off x="983586" y="2562675"/>
                <a:ext cx="555862" cy="4722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1" name="Picture 2" descr="Bưởi da xanh Cool Organic">
                <a:extLst>
                  <a:ext uri="{FF2B5EF4-FFF2-40B4-BE49-F238E27FC236}">
                    <a16:creationId xmlns:a16="http://schemas.microsoft.com/office/drawing/2014/main" id="{4E921BF0-9AB2-ED6B-D9E5-DAEB9D4159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hq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>
                            <a14:backgroundMark x1="43167" y1="30833" x2="43167" y2="30833"/>
                            <a14:backgroundMark x1="40833" y1="31667" x2="40833" y2="31667"/>
                            <a14:backgroundMark x1="42000" y1="84833" x2="42000" y2="848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032" t="21924" r="22063" b="32277"/>
              <a:stretch/>
            </p:blipFill>
            <p:spPr bwMode="auto">
              <a:xfrm rot="20662557" flipH="1">
                <a:off x="1417343" y="2563025"/>
                <a:ext cx="462521" cy="3929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2" descr="Bưởi da xanh Cool Organic">
                <a:extLst>
                  <a:ext uri="{FF2B5EF4-FFF2-40B4-BE49-F238E27FC236}">
                    <a16:creationId xmlns:a16="http://schemas.microsoft.com/office/drawing/2014/main" id="{EE34C124-5CEE-211C-8856-8641FFD354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hq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>
                            <a14:backgroundMark x1="43167" y1="30833" x2="43167" y2="30833"/>
                            <a14:backgroundMark x1="40833" y1="31667" x2="40833" y2="31667"/>
                            <a14:backgroundMark x1="42000" y1="84833" x2="42000" y2="848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032" t="21924" r="22063" b="32277"/>
              <a:stretch/>
            </p:blipFill>
            <p:spPr bwMode="auto">
              <a:xfrm rot="21169121" flipH="1">
                <a:off x="1601989" y="2535369"/>
                <a:ext cx="462521" cy="3929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35" name="TextBox 1034">
              <a:extLst>
                <a:ext uri="{FF2B5EF4-FFF2-40B4-BE49-F238E27FC236}">
                  <a16:creationId xmlns:a16="http://schemas.microsoft.com/office/drawing/2014/main" id="{36D195EB-27D3-D688-93CA-B01042A280BA}"/>
                </a:ext>
              </a:extLst>
            </p:cNvPr>
            <p:cNvSpPr txBox="1"/>
            <p:nvPr/>
          </p:nvSpPr>
          <p:spPr>
            <a:xfrm>
              <a:off x="2198355" y="2330869"/>
              <a:ext cx="6828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43 </a:t>
              </a:r>
              <a:r>
                <a:rPr lang="en-US" sz="2000" b="1" dirty="0" err="1"/>
                <a:t>quả</a:t>
              </a:r>
              <a:endParaRPr lang="en-US" sz="2000" b="1" dirty="0"/>
            </a:p>
          </p:txBody>
        </p:sp>
      </p:grpSp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FB14020B-1C99-F7E4-BAC0-0A6257C27A82}"/>
              </a:ext>
            </a:extLst>
          </p:cNvPr>
          <p:cNvGrpSpPr/>
          <p:nvPr/>
        </p:nvGrpSpPr>
        <p:grpSpPr>
          <a:xfrm>
            <a:off x="451975" y="4037304"/>
            <a:ext cx="781673" cy="780897"/>
            <a:chOff x="463636" y="4264373"/>
            <a:chExt cx="781673" cy="780897"/>
          </a:xfrm>
        </p:grpSpPr>
        <p:pic>
          <p:nvPicPr>
            <p:cNvPr id="1036" name="Picture 6" descr="Thùng carton đóng hàng 16x6x6, Thùng Carton Giá Rẻ">
              <a:extLst>
                <a:ext uri="{FF2B5EF4-FFF2-40B4-BE49-F238E27FC236}">
                  <a16:creationId xmlns:a16="http://schemas.microsoft.com/office/drawing/2014/main" id="{7EB5A270-9A7F-59AE-8581-068C9B870F0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hq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74" t="14239" r="18189" b="14018"/>
            <a:stretch/>
          </p:blipFill>
          <p:spPr bwMode="auto">
            <a:xfrm>
              <a:off x="463636" y="4264373"/>
              <a:ext cx="781673" cy="780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37" name="TextBox 1036">
              <a:extLst>
                <a:ext uri="{FF2B5EF4-FFF2-40B4-BE49-F238E27FC236}">
                  <a16:creationId xmlns:a16="http://schemas.microsoft.com/office/drawing/2014/main" id="{FACA021B-7C14-8092-8DD5-02F8B119C499}"/>
                </a:ext>
              </a:extLst>
            </p:cNvPr>
            <p:cNvSpPr txBox="1"/>
            <p:nvPr/>
          </p:nvSpPr>
          <p:spPr>
            <a:xfrm>
              <a:off x="482745" y="4264373"/>
              <a:ext cx="6828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5 </a:t>
              </a:r>
              <a:r>
                <a:rPr lang="en-US" sz="2000" b="1" dirty="0" err="1"/>
                <a:t>quả</a:t>
              </a:r>
              <a:endParaRPr lang="en-US" sz="2000" b="1" dirty="0"/>
            </a:p>
          </p:txBody>
        </p:sp>
      </p:grpSp>
      <p:cxnSp>
        <p:nvCxnSpPr>
          <p:cNvPr id="1040" name="Straight Arrow Connector 1039">
            <a:extLst>
              <a:ext uri="{FF2B5EF4-FFF2-40B4-BE49-F238E27FC236}">
                <a16:creationId xmlns:a16="http://schemas.microsoft.com/office/drawing/2014/main" id="{43D7E066-5BCB-52FC-3DD6-D8E921D211AA}"/>
              </a:ext>
            </a:extLst>
          </p:cNvPr>
          <p:cNvCxnSpPr>
            <a:cxnSpLocks/>
          </p:cNvCxnSpPr>
          <p:nvPr/>
        </p:nvCxnSpPr>
        <p:spPr>
          <a:xfrm flipH="1">
            <a:off x="721836" y="3622574"/>
            <a:ext cx="1139585" cy="3784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1" name="Straight Arrow Connector 1040">
            <a:extLst>
              <a:ext uri="{FF2B5EF4-FFF2-40B4-BE49-F238E27FC236}">
                <a16:creationId xmlns:a16="http://schemas.microsoft.com/office/drawing/2014/main" id="{C7BF0459-9B9F-B7B1-7EFC-15477F9FF31F}"/>
              </a:ext>
            </a:extLst>
          </p:cNvPr>
          <p:cNvCxnSpPr>
            <a:cxnSpLocks/>
          </p:cNvCxnSpPr>
          <p:nvPr/>
        </p:nvCxnSpPr>
        <p:spPr>
          <a:xfrm flipH="1">
            <a:off x="1480509" y="3640953"/>
            <a:ext cx="380912" cy="3963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4" name="Straight Arrow Connector 1043">
            <a:extLst>
              <a:ext uri="{FF2B5EF4-FFF2-40B4-BE49-F238E27FC236}">
                <a16:creationId xmlns:a16="http://schemas.microsoft.com/office/drawing/2014/main" id="{EC63F8A6-77D4-9698-BC04-46540AD08E36}"/>
              </a:ext>
            </a:extLst>
          </p:cNvPr>
          <p:cNvCxnSpPr>
            <a:cxnSpLocks/>
          </p:cNvCxnSpPr>
          <p:nvPr/>
        </p:nvCxnSpPr>
        <p:spPr>
          <a:xfrm>
            <a:off x="1904025" y="3607609"/>
            <a:ext cx="837277" cy="4413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47" name="Group 1046">
            <a:extLst>
              <a:ext uri="{FF2B5EF4-FFF2-40B4-BE49-F238E27FC236}">
                <a16:creationId xmlns:a16="http://schemas.microsoft.com/office/drawing/2014/main" id="{101A9E4A-7977-FB7A-715A-E2DB78DDDD13}"/>
              </a:ext>
            </a:extLst>
          </p:cNvPr>
          <p:cNvGrpSpPr/>
          <p:nvPr/>
        </p:nvGrpSpPr>
        <p:grpSpPr>
          <a:xfrm>
            <a:off x="1306557" y="4055683"/>
            <a:ext cx="781673" cy="780897"/>
            <a:chOff x="463636" y="4264373"/>
            <a:chExt cx="781673" cy="780897"/>
          </a:xfrm>
        </p:grpSpPr>
        <p:pic>
          <p:nvPicPr>
            <p:cNvPr id="1048" name="Picture 6" descr="Thùng carton đóng hàng 16x6x6, Thùng Carton Giá Rẻ">
              <a:extLst>
                <a:ext uri="{FF2B5EF4-FFF2-40B4-BE49-F238E27FC236}">
                  <a16:creationId xmlns:a16="http://schemas.microsoft.com/office/drawing/2014/main" id="{DFB191F6-EF6A-7A01-EFB0-0E1F851B93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hq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74" t="14239" r="18189" b="14018"/>
            <a:stretch/>
          </p:blipFill>
          <p:spPr bwMode="auto">
            <a:xfrm>
              <a:off x="463636" y="4264373"/>
              <a:ext cx="781673" cy="780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9" name="TextBox 1048">
              <a:extLst>
                <a:ext uri="{FF2B5EF4-FFF2-40B4-BE49-F238E27FC236}">
                  <a16:creationId xmlns:a16="http://schemas.microsoft.com/office/drawing/2014/main" id="{3E07445D-3099-FF99-5A39-ED104CE58360}"/>
                </a:ext>
              </a:extLst>
            </p:cNvPr>
            <p:cNvSpPr txBox="1"/>
            <p:nvPr/>
          </p:nvSpPr>
          <p:spPr>
            <a:xfrm>
              <a:off x="482745" y="4264373"/>
              <a:ext cx="6828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5 </a:t>
              </a:r>
              <a:r>
                <a:rPr lang="en-US" sz="2000" b="1" dirty="0" err="1"/>
                <a:t>quả</a:t>
              </a:r>
              <a:endParaRPr lang="en-US" sz="2000" b="1" dirty="0"/>
            </a:p>
          </p:txBody>
        </p:sp>
      </p:grpSp>
      <p:sp>
        <p:nvSpPr>
          <p:cNvPr id="1050" name="TextBox 1049">
            <a:extLst>
              <a:ext uri="{FF2B5EF4-FFF2-40B4-BE49-F238E27FC236}">
                <a16:creationId xmlns:a16="http://schemas.microsoft.com/office/drawing/2014/main" id="{BCED712A-56D2-0A61-6599-463565360101}"/>
              </a:ext>
            </a:extLst>
          </p:cNvPr>
          <p:cNvSpPr txBox="1"/>
          <p:nvPr/>
        </p:nvSpPr>
        <p:spPr>
          <a:xfrm>
            <a:off x="1697393" y="3592290"/>
            <a:ext cx="682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…</a:t>
            </a:r>
          </a:p>
        </p:txBody>
      </p:sp>
      <p:grpSp>
        <p:nvGrpSpPr>
          <p:cNvPr id="1053" name="Group 1052">
            <a:extLst>
              <a:ext uri="{FF2B5EF4-FFF2-40B4-BE49-F238E27FC236}">
                <a16:creationId xmlns:a16="http://schemas.microsoft.com/office/drawing/2014/main" id="{45BED758-D577-C549-7B02-D747734AA2F5}"/>
              </a:ext>
            </a:extLst>
          </p:cNvPr>
          <p:cNvGrpSpPr/>
          <p:nvPr/>
        </p:nvGrpSpPr>
        <p:grpSpPr>
          <a:xfrm>
            <a:off x="2434815" y="4085233"/>
            <a:ext cx="781673" cy="780897"/>
            <a:chOff x="463636" y="4264373"/>
            <a:chExt cx="781673" cy="780897"/>
          </a:xfrm>
        </p:grpSpPr>
        <p:pic>
          <p:nvPicPr>
            <p:cNvPr id="1054" name="Picture 6" descr="Thùng carton đóng hàng 16x6x6, Thùng Carton Giá Rẻ">
              <a:extLst>
                <a:ext uri="{FF2B5EF4-FFF2-40B4-BE49-F238E27FC236}">
                  <a16:creationId xmlns:a16="http://schemas.microsoft.com/office/drawing/2014/main" id="{1C012B49-6AE5-8FEC-E5F8-9D1F74F7E7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hq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74" t="14239" r="18189" b="14018"/>
            <a:stretch/>
          </p:blipFill>
          <p:spPr bwMode="auto">
            <a:xfrm>
              <a:off x="463636" y="4264373"/>
              <a:ext cx="781673" cy="780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55" name="TextBox 1054">
              <a:extLst>
                <a:ext uri="{FF2B5EF4-FFF2-40B4-BE49-F238E27FC236}">
                  <a16:creationId xmlns:a16="http://schemas.microsoft.com/office/drawing/2014/main" id="{1030DD39-CB7F-19F2-B9CD-6C6BC981DA29}"/>
                </a:ext>
              </a:extLst>
            </p:cNvPr>
            <p:cNvSpPr txBox="1"/>
            <p:nvPr/>
          </p:nvSpPr>
          <p:spPr>
            <a:xfrm>
              <a:off x="482745" y="4264373"/>
              <a:ext cx="6828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5 </a:t>
              </a:r>
              <a:r>
                <a:rPr lang="en-US" sz="2000" b="1" dirty="0" err="1"/>
                <a:t>quả</a:t>
              </a:r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6733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 animBg="1"/>
      <p:bldP spid="18" grpId="0"/>
      <p:bldP spid="19" grpId="0" animBg="1"/>
      <p:bldP spid="20" grpId="0" animBg="1"/>
      <p:bldP spid="21" grpId="0" animBg="1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2" grpId="0"/>
      <p:bldP spid="6" grpId="0"/>
      <p:bldP spid="105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>
            <a:extLst>
              <a:ext uri="{FF2B5EF4-FFF2-40B4-BE49-F238E27FC236}">
                <a16:creationId xmlns:a16="http://schemas.microsoft.com/office/drawing/2014/main" id="{3FA032F2-BAFC-4051-9D3E-B27389CF9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243" y="-19020"/>
            <a:ext cx="4343118" cy="2346625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637F36FF-21E4-44BF-A874-06924F895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97" y="4376372"/>
            <a:ext cx="4343118" cy="2346625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708713D8-065A-4C96-A4BB-2CA73670C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6" y="-1"/>
            <a:ext cx="3691017" cy="1994289"/>
          </a:xfrm>
          <a:prstGeom prst="rect">
            <a:avLst/>
          </a:prstGeom>
        </p:spPr>
      </p:pic>
      <p:pic>
        <p:nvPicPr>
          <p:cNvPr id="49" name="图片 48" descr="图片包含 物体&#10;&#10;已生成极高可信度的说明">
            <a:extLst>
              <a:ext uri="{FF2B5EF4-FFF2-40B4-BE49-F238E27FC236}">
                <a16:creationId xmlns:a16="http://schemas.microsoft.com/office/drawing/2014/main" id="{E3AB08DD-162C-4748-BBAF-417824CE9C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3987" b="6813"/>
          <a:stretch/>
        </p:blipFill>
        <p:spPr>
          <a:xfrm flipH="1">
            <a:off x="0" y="1563329"/>
            <a:ext cx="3391504" cy="4440650"/>
          </a:xfrm>
          <a:prstGeom prst="rect">
            <a:avLst/>
          </a:prstGeom>
        </p:spPr>
      </p:pic>
      <p:pic>
        <p:nvPicPr>
          <p:cNvPr id="2" name="图片 1" descr="图片包含 播放器&#10;&#10;已生成高可信度的说明">
            <a:extLst>
              <a:ext uri="{FF2B5EF4-FFF2-40B4-BE49-F238E27FC236}">
                <a16:creationId xmlns:a16="http://schemas.microsoft.com/office/drawing/2014/main" id="{51EB4B33-C1AA-4BF3-8762-1708B70F9B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41" y="-518212"/>
            <a:ext cx="8997234" cy="60808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54F5B154-8F52-4E3E-B1EC-61E5252BED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516" y="4059876"/>
            <a:ext cx="6305684" cy="221788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CA38533-574A-4651-9B88-D3A7A810C7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6006774"/>
            <a:ext cx="12192000" cy="851225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6B5C1EB8-91A2-49B3-B947-2E494AEEAD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DC226871-3FF5-46DB-A8EA-C00E43BC62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1189">
            <a:off x="10281631" y="-128812"/>
            <a:ext cx="1585454" cy="1773205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5BA7132D-3FDD-404A-83B7-09F818B3F6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1201" flipH="1">
            <a:off x="556279" y="1239655"/>
            <a:ext cx="1769996" cy="19796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3F0D406-42DF-1B28-1B92-A3D3BAAC19C1}"/>
              </a:ext>
            </a:extLst>
          </p:cNvPr>
          <p:cNvSpPr/>
          <p:nvPr/>
        </p:nvSpPr>
        <p:spPr>
          <a:xfrm>
            <a:off x="3817517" y="2179099"/>
            <a:ext cx="547137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VẬN DỤNG</a:t>
            </a:r>
            <a:endParaRPr lang="en-US" sz="9600" b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N Banh M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598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3569EBA-3404-D141-DDBC-41E14F2DF44F}"/>
              </a:ext>
            </a:extLst>
          </p:cNvPr>
          <p:cNvSpPr/>
          <p:nvPr/>
        </p:nvSpPr>
        <p:spPr>
          <a:xfrm>
            <a:off x="279918" y="242596"/>
            <a:ext cx="11728580" cy="6391469"/>
          </a:xfrm>
          <a:prstGeom prst="roundRect">
            <a:avLst/>
          </a:prstGeom>
          <a:solidFill>
            <a:schemeClr val="bg1">
              <a:alpha val="90000"/>
            </a:schemeClr>
          </a:solidFill>
          <a:ln w="28575">
            <a:solidFill>
              <a:srgbClr val="008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4F1D86-BB2A-EE1F-90EF-6B12D03403B5}"/>
              </a:ext>
            </a:extLst>
          </p:cNvPr>
          <p:cNvSpPr/>
          <p:nvPr/>
        </p:nvSpPr>
        <p:spPr>
          <a:xfrm>
            <a:off x="708023" y="242596"/>
            <a:ext cx="820138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Chọn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hình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thích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hợp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thay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dấu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“?”: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B1CE78-AA84-8CCB-F819-8EACE7309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023" y="2152650"/>
            <a:ext cx="11076895" cy="25527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0B5FCA7-B22B-24CE-2B32-4E7A70CCF33E}"/>
              </a:ext>
            </a:extLst>
          </p:cNvPr>
          <p:cNvSpPr/>
          <p:nvPr/>
        </p:nvSpPr>
        <p:spPr>
          <a:xfrm>
            <a:off x="3670300" y="4108450"/>
            <a:ext cx="508000" cy="508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3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>
            <a:extLst>
              <a:ext uri="{FF2B5EF4-FFF2-40B4-BE49-F238E27FC236}">
                <a16:creationId xmlns:a16="http://schemas.microsoft.com/office/drawing/2014/main" id="{3FA032F2-BAFC-4051-9D3E-B27389CF9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243" y="-19020"/>
            <a:ext cx="4343118" cy="2346625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637F36FF-21E4-44BF-A874-06924F895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97" y="4376372"/>
            <a:ext cx="4343118" cy="2346625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708713D8-065A-4C96-A4BB-2CA73670C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6" y="-1"/>
            <a:ext cx="3691017" cy="1994289"/>
          </a:xfrm>
          <a:prstGeom prst="rect">
            <a:avLst/>
          </a:prstGeom>
        </p:spPr>
      </p:pic>
      <p:pic>
        <p:nvPicPr>
          <p:cNvPr id="49" name="图片 48" descr="图片包含 物体&#10;&#10;已生成极高可信度的说明">
            <a:extLst>
              <a:ext uri="{FF2B5EF4-FFF2-40B4-BE49-F238E27FC236}">
                <a16:creationId xmlns:a16="http://schemas.microsoft.com/office/drawing/2014/main" id="{E3AB08DD-162C-4748-BBAF-417824CE9C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3987" b="6813"/>
          <a:stretch/>
        </p:blipFill>
        <p:spPr>
          <a:xfrm flipH="1">
            <a:off x="0" y="1563329"/>
            <a:ext cx="3391504" cy="4440650"/>
          </a:xfrm>
          <a:prstGeom prst="rect">
            <a:avLst/>
          </a:prstGeom>
        </p:spPr>
      </p:pic>
      <p:pic>
        <p:nvPicPr>
          <p:cNvPr id="2" name="图片 1" descr="图片包含 播放器&#10;&#10;已生成高可信度的说明">
            <a:extLst>
              <a:ext uri="{FF2B5EF4-FFF2-40B4-BE49-F238E27FC236}">
                <a16:creationId xmlns:a16="http://schemas.microsoft.com/office/drawing/2014/main" id="{51EB4B33-C1AA-4BF3-8762-1708B70F9B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41" y="-518212"/>
            <a:ext cx="8997234" cy="60808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54F5B154-8F52-4E3E-B1EC-61E5252BED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516" y="4059876"/>
            <a:ext cx="6305684" cy="221788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CA38533-574A-4651-9B88-D3A7A810C7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6006774"/>
            <a:ext cx="12192000" cy="851225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6B5C1EB8-91A2-49B3-B947-2E494AEEAD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DC226871-3FF5-46DB-A8EA-C00E43BC62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1189">
            <a:off x="10281631" y="-128812"/>
            <a:ext cx="1585454" cy="1773205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5BA7132D-3FDD-404A-83B7-09F818B3F6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1201" flipH="1">
            <a:off x="556279" y="1239655"/>
            <a:ext cx="1769996" cy="19796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3F0D406-42DF-1B28-1B92-A3D3BAAC19C1}"/>
              </a:ext>
            </a:extLst>
          </p:cNvPr>
          <p:cNvSpPr/>
          <p:nvPr/>
        </p:nvSpPr>
        <p:spPr>
          <a:xfrm>
            <a:off x="4215061" y="2179099"/>
            <a:ext cx="467628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CỦNG CỐ</a:t>
            </a:r>
            <a:endParaRPr lang="en-US" sz="9600" b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N Banh M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038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pic>
        <p:nvPicPr>
          <p:cNvPr id="33" name="Picture 4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11171" r="70825" b="58692"/>
          <a:stretch/>
        </p:blipFill>
        <p:spPr bwMode="auto">
          <a:xfrm flipH="1">
            <a:off x="10138572" y="1787427"/>
            <a:ext cx="1635753" cy="174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9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2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9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20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21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10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2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5" name="Picture 9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00708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997" y="3534844"/>
            <a:ext cx="1786754" cy="194869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3716119" y="4341291"/>
            <a:ext cx="568132" cy="56094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512" y="3416195"/>
            <a:ext cx="1786754" cy="194869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6818634" y="4222642"/>
            <a:ext cx="568132" cy="56094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898" y="3534844"/>
            <a:ext cx="1786754" cy="194869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9438020" y="4341291"/>
            <a:ext cx="568132" cy="56094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212693" y="219224"/>
            <a:ext cx="2312749" cy="22834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B38086-9C71-4131-9CB8-A0D0C37C0148}"/>
              </a:ext>
            </a:extLst>
          </p:cNvPr>
          <p:cNvSpPr txBox="1"/>
          <p:nvPr/>
        </p:nvSpPr>
        <p:spPr>
          <a:xfrm>
            <a:off x="2366334" y="717264"/>
            <a:ext cx="7891535" cy="1858418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Hoa Mặt Trời</a:t>
            </a:r>
          </a:p>
        </p:txBody>
      </p:sp>
      <p:pic>
        <p:nvPicPr>
          <p:cNvPr id="7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604" y="2251305"/>
            <a:ext cx="2554445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8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5E-6 -2.59259E-6 L 0.1336 -0.236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8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2.08333E-6 -1.48148E-6 L -0.08164 -0.2152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96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4.16667E-6 -2.59259E-6 L -0.08164 -0.2587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44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2" name="Curved Up Ribbon 1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100000"/>
                <a:gd name="adj3" fmla="val 16191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 + 50 x 2</a:t>
              </a:r>
            </a:p>
          </p:txBody>
        </p:sp>
        <p:pic>
          <p:nvPicPr>
            <p:cNvPr id="39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346" y="1498329"/>
            <a:ext cx="2554445" cy="1390008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190" y="3358942"/>
            <a:ext cx="1996475" cy="21774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3005379" y="4287631"/>
            <a:ext cx="634817" cy="626785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988" y="3337074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871" y="3284240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1850839" y="5286799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FF0000"/>
                </a:solidFill>
                <a:latin typeface="Calibri" panose="020F0502020204030204"/>
              </a:rPr>
              <a:t>20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4787592" y="5286799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300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7724345" y="5286799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576320" y="4704530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471813" y="4704530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367306" y="4704530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14111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3.95833E-6 -3.33333E-6 L 0.14075 -0.2643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1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089"/>
                <a:gd name="adj3" fmla="val 14346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240 : 3</a:t>
              </a:r>
              <a:r>
                <a:rPr lang="en-US" sz="6600" dirty="0">
                  <a:solidFill>
                    <a:srgbClr val="002060"/>
                  </a:solidFill>
                  <a:latin typeface="Calibri" panose="020F0502020204030204"/>
                </a:rPr>
                <a:t> x 2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= ?</a:t>
              </a: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170" y="3383148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968" y="3361280"/>
            <a:ext cx="1996475" cy="21774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5807157" y="4289969"/>
            <a:ext cx="634817" cy="62678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851" y="3308446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1708819" y="5311005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4645572" y="5311005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160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7582325" y="5311005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34300" y="4728736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329793" y="4728736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225286" y="4728736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737" y="1481245"/>
            <a:ext cx="2554445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59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3.75E-6 -4.81481E-6 L 0.12696 -0.2548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1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129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Luyện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tập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602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916"/>
                <a:gd name="adj3" fmla="val 17575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(450 – 50) x 2 =</a:t>
              </a: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879" y="3268671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762" y="3215837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050" y="3320142"/>
            <a:ext cx="1996475" cy="217742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8970239" y="4248831"/>
            <a:ext cx="634817" cy="626785"/>
          </a:xfrm>
          <a:prstGeom prst="rect">
            <a:avLst/>
          </a:prstGeom>
        </p:spPr>
      </p:pic>
      <p:sp>
        <p:nvSpPr>
          <p:cNvPr id="33" name="Flowchart: Card 32"/>
          <p:cNvSpPr/>
          <p:nvPr/>
        </p:nvSpPr>
        <p:spPr>
          <a:xfrm>
            <a:off x="2038483" y="5218396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FF0000"/>
                </a:solidFill>
                <a:latin typeface="Calibri" panose="020F0502020204030204"/>
              </a:rPr>
              <a:t>4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4975236" y="5218396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350</a:t>
            </a:r>
          </a:p>
        </p:txBody>
      </p:sp>
      <p:sp>
        <p:nvSpPr>
          <p:cNvPr id="35" name="Flowchart: Card 34"/>
          <p:cNvSpPr/>
          <p:nvPr/>
        </p:nvSpPr>
        <p:spPr>
          <a:xfrm>
            <a:off x="7911988" y="5218396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FF0000"/>
                </a:solidFill>
                <a:latin typeface="Calibri" panose="020F0502020204030204"/>
              </a:rPr>
              <a:t>80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722704" y="4636127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618197" y="4636127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</a:rPr>
              <a:t>B</a:t>
            </a:r>
            <a:endParaRPr kumimoji="0" lang="en-US" sz="4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513691" y="4636127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</a:rPr>
              <a:t>C</a:t>
            </a:r>
            <a:endParaRPr kumimoji="0" lang="en-US" sz="4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6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1.25E-6 3.7037E-6 L -0.13503 -0.2203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8" y="-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5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7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8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9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0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6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16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673580" y="-135652"/>
            <a:ext cx="2733229" cy="269864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50" y="3414612"/>
            <a:ext cx="1786754" cy="194869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4295072" y="4221059"/>
            <a:ext cx="568132" cy="5609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170" y="3295963"/>
            <a:ext cx="1786754" cy="194869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119292" y="4102410"/>
            <a:ext cx="568132" cy="56094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556" y="3414612"/>
            <a:ext cx="1786754" cy="19486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9738678" y="4221059"/>
            <a:ext cx="568132" cy="560944"/>
          </a:xfrm>
          <a:prstGeom prst="rect">
            <a:avLst/>
          </a:prstGeom>
        </p:spPr>
      </p:pic>
      <p:pic>
        <p:nvPicPr>
          <p:cNvPr id="17" name="Picture 9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00708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B838D54-5FBD-4841-B220-984968C718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64762" y="2915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3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8.33333E-7 1.11022E-16 L 0.09948 -0.2319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4" y="-1159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1.45833E-6 -3.7037E-7 L -0.07135 -0.2321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8" y="-1162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4.79167E-6 1.11022E-16 L -0.08165 -0.258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294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>
            <a:extLst>
              <a:ext uri="{FF2B5EF4-FFF2-40B4-BE49-F238E27FC236}">
                <a16:creationId xmlns:a16="http://schemas.microsoft.com/office/drawing/2014/main" id="{3FA032F2-BAFC-4051-9D3E-B27389CF9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243" y="-19020"/>
            <a:ext cx="4343118" cy="2346625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637F36FF-21E4-44BF-A874-06924F895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97" y="4376372"/>
            <a:ext cx="4343118" cy="2346625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708713D8-065A-4C96-A4BB-2CA73670C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6" y="-1"/>
            <a:ext cx="3691017" cy="1994289"/>
          </a:xfrm>
          <a:prstGeom prst="rect">
            <a:avLst/>
          </a:prstGeom>
        </p:spPr>
      </p:pic>
      <p:pic>
        <p:nvPicPr>
          <p:cNvPr id="49" name="图片 48" descr="图片包含 物体&#10;&#10;已生成极高可信度的说明">
            <a:extLst>
              <a:ext uri="{FF2B5EF4-FFF2-40B4-BE49-F238E27FC236}">
                <a16:creationId xmlns:a16="http://schemas.microsoft.com/office/drawing/2014/main" id="{E3AB08DD-162C-4748-BBAF-417824CE9C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3987" b="6813"/>
          <a:stretch/>
        </p:blipFill>
        <p:spPr>
          <a:xfrm flipH="1">
            <a:off x="0" y="1563329"/>
            <a:ext cx="3391504" cy="4440650"/>
          </a:xfrm>
          <a:prstGeom prst="rect">
            <a:avLst/>
          </a:prstGeom>
        </p:spPr>
      </p:pic>
      <p:pic>
        <p:nvPicPr>
          <p:cNvPr id="2" name="图片 1" descr="图片包含 播放器&#10;&#10;已生成高可信度的说明">
            <a:extLst>
              <a:ext uri="{FF2B5EF4-FFF2-40B4-BE49-F238E27FC236}">
                <a16:creationId xmlns:a16="http://schemas.microsoft.com/office/drawing/2014/main" id="{51EB4B33-C1AA-4BF3-8762-1708B70F9B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41" y="-518212"/>
            <a:ext cx="8997234" cy="60808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54F5B154-8F52-4E3E-B1EC-61E5252BED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516" y="4059876"/>
            <a:ext cx="6305684" cy="221788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CA38533-574A-4651-9B88-D3A7A810C7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6006774"/>
            <a:ext cx="12192000" cy="851225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6B5C1EB8-91A2-49B3-B947-2E494AEEAD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DC226871-3FF5-46DB-A8EA-C00E43BC62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1189">
            <a:off x="10281631" y="-128812"/>
            <a:ext cx="1585454" cy="1773205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5BA7132D-3FDD-404A-83B7-09F818B3F6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1201" flipH="1">
            <a:off x="556279" y="1239655"/>
            <a:ext cx="1769996" cy="19796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3F0D406-42DF-1B28-1B92-A3D3BAAC19C1}"/>
              </a:ext>
            </a:extLst>
          </p:cNvPr>
          <p:cNvSpPr/>
          <p:nvPr/>
        </p:nvSpPr>
        <p:spPr>
          <a:xfrm>
            <a:off x="5237234" y="1216834"/>
            <a:ext cx="214513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DẶN DÒ</a:t>
            </a:r>
            <a:endParaRPr lang="en-US" sz="4800" b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N Banh M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123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>
            <a:extLst>
              <a:ext uri="{FF2B5EF4-FFF2-40B4-BE49-F238E27FC236}">
                <a16:creationId xmlns:a16="http://schemas.microsoft.com/office/drawing/2014/main" id="{3FA032F2-BAFC-4051-9D3E-B27389CF9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243" y="-19020"/>
            <a:ext cx="4343118" cy="2346625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637F36FF-21E4-44BF-A874-06924F895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97" y="4376372"/>
            <a:ext cx="4343118" cy="2346625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708713D8-065A-4C96-A4BB-2CA73670C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6" y="-1"/>
            <a:ext cx="3691017" cy="1994289"/>
          </a:xfrm>
          <a:prstGeom prst="rect">
            <a:avLst/>
          </a:prstGeom>
        </p:spPr>
      </p:pic>
      <p:pic>
        <p:nvPicPr>
          <p:cNvPr id="49" name="图片 48" descr="图片包含 物体&#10;&#10;已生成极高可信度的说明">
            <a:extLst>
              <a:ext uri="{FF2B5EF4-FFF2-40B4-BE49-F238E27FC236}">
                <a16:creationId xmlns:a16="http://schemas.microsoft.com/office/drawing/2014/main" id="{E3AB08DD-162C-4748-BBAF-417824CE9C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3987" b="6813"/>
          <a:stretch/>
        </p:blipFill>
        <p:spPr>
          <a:xfrm flipH="1">
            <a:off x="0" y="1563329"/>
            <a:ext cx="3391504" cy="4440650"/>
          </a:xfrm>
          <a:prstGeom prst="rect">
            <a:avLst/>
          </a:prstGeom>
        </p:spPr>
      </p:pic>
      <p:pic>
        <p:nvPicPr>
          <p:cNvPr id="2" name="图片 1" descr="图片包含 播放器&#10;&#10;已生成高可信度的说明">
            <a:extLst>
              <a:ext uri="{FF2B5EF4-FFF2-40B4-BE49-F238E27FC236}">
                <a16:creationId xmlns:a16="http://schemas.microsoft.com/office/drawing/2014/main" id="{51EB4B33-C1AA-4BF3-8762-1708B70F9B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41" y="-518212"/>
            <a:ext cx="8997234" cy="60808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54F5B154-8F52-4E3E-B1EC-61E5252BED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516" y="4059876"/>
            <a:ext cx="6305684" cy="221788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CA38533-574A-4651-9B88-D3A7A810C7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6006774"/>
            <a:ext cx="12192000" cy="851225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6B5C1EB8-91A2-49B3-B947-2E494AEEAD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DC226871-3FF5-46DB-A8EA-C00E43BC62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1189">
            <a:off x="10281631" y="-128812"/>
            <a:ext cx="1585454" cy="1773205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5BA7132D-3FDD-404A-83B7-09F818B3F6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1201" flipH="1">
            <a:off x="556279" y="1239655"/>
            <a:ext cx="1769996" cy="19796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3F0D406-42DF-1B28-1B92-A3D3BAAC19C1}"/>
              </a:ext>
            </a:extLst>
          </p:cNvPr>
          <p:cNvSpPr/>
          <p:nvPr/>
        </p:nvSpPr>
        <p:spPr>
          <a:xfrm>
            <a:off x="3578956" y="2179099"/>
            <a:ext cx="594848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KHỞI ĐỘNG</a:t>
            </a:r>
            <a:endParaRPr lang="en-US" sz="9600" b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N Banh M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486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865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1" y="900751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3" y="592853"/>
            <a:ext cx="7086667" cy="23323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7" y="4094105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8" y="4829350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1" y="4094105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4" y="4829350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8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41" y="5796229"/>
            <a:ext cx="1960807" cy="5873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5" y="5035509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8" y="5770754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851908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Nhạc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nền</a:t>
            </a:r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7730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04"/>
          <a:stretch/>
        </p:blipFill>
        <p:spPr>
          <a:xfrm>
            <a:off x="1" y="2"/>
            <a:ext cx="12202003" cy="69277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554" y="4637203"/>
            <a:ext cx="1306543" cy="80501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682" y="5256192"/>
            <a:ext cx="1836359" cy="49451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829" y="4637203"/>
            <a:ext cx="1239385" cy="77354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713" y="5231995"/>
            <a:ext cx="1741967" cy="47518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444" y="5596699"/>
            <a:ext cx="1165675" cy="7694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914" y="6188339"/>
            <a:ext cx="1638365" cy="47266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627" y="5442214"/>
            <a:ext cx="1281741" cy="81154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970" y="6016044"/>
            <a:ext cx="1801497" cy="49852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2120" b="94962" l="7500" r="50700">
                        <a14:backgroundMark x1="46550" y1="33800" x2="49450" y2="38209"/>
                        <a14:backgroundMark x1="25150" y1="34990" x2="28350" y2="31980"/>
                      </a14:backgroundRemoval>
                    </a14:imgEffect>
                  </a14:imgLayer>
                </a14:imgProps>
              </a:ext>
            </a:extLst>
          </a:blip>
          <a:srcRect l="6614" t="32166" r="49280"/>
          <a:stretch/>
        </p:blipFill>
        <p:spPr>
          <a:xfrm>
            <a:off x="1748851" y="4330955"/>
            <a:ext cx="2303701" cy="2531488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316808" y="1527341"/>
            <a:ext cx="9103811" cy="2519440"/>
            <a:chOff x="-2205188" y="1423111"/>
            <a:chExt cx="9103810" cy="2519440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3B4C7E7A-5F81-463B-9FDA-5F8A47FCDC1D}"/>
                </a:ext>
              </a:extLst>
            </p:cNvPr>
            <p:cNvGrpSpPr/>
            <p:nvPr/>
          </p:nvGrpSpPr>
          <p:grpSpPr>
            <a:xfrm>
              <a:off x="-2205188" y="1423111"/>
              <a:ext cx="9103810" cy="2519440"/>
              <a:chOff x="7363195" y="1809989"/>
              <a:chExt cx="9103810" cy="2519440"/>
            </a:xfrm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F2A6F710-A8CF-4338-BF74-99DD36D700F5}"/>
                  </a:ext>
                </a:extLst>
              </p:cNvPr>
              <p:cNvSpPr/>
              <p:nvPr/>
            </p:nvSpPr>
            <p:spPr>
              <a:xfrm>
                <a:off x="9490920" y="1809989"/>
                <a:ext cx="6976085" cy="2251299"/>
              </a:xfrm>
              <a:custGeom>
                <a:avLst/>
                <a:gdLst>
                  <a:gd name="connsiteX0" fmla="*/ 708935 w 4772605"/>
                  <a:gd name="connsiteY0" fmla="*/ 0 h 1863939"/>
                  <a:gd name="connsiteX1" fmla="*/ 4461942 w 4772605"/>
                  <a:gd name="connsiteY1" fmla="*/ 0 h 1863939"/>
                  <a:gd name="connsiteX2" fmla="*/ 4772605 w 4772605"/>
                  <a:gd name="connsiteY2" fmla="*/ 310663 h 1863939"/>
                  <a:gd name="connsiteX3" fmla="*/ 4772605 w 4772605"/>
                  <a:gd name="connsiteY3" fmla="*/ 1553276 h 1863939"/>
                  <a:gd name="connsiteX4" fmla="*/ 4461942 w 4772605"/>
                  <a:gd name="connsiteY4" fmla="*/ 1863939 h 1863939"/>
                  <a:gd name="connsiteX5" fmla="*/ 708935 w 4772605"/>
                  <a:gd name="connsiteY5" fmla="*/ 1863939 h 1863939"/>
                  <a:gd name="connsiteX6" fmla="*/ 398272 w 4772605"/>
                  <a:gd name="connsiteY6" fmla="*/ 1553276 h 1863939"/>
                  <a:gd name="connsiteX7" fmla="*/ 398272 w 4772605"/>
                  <a:gd name="connsiteY7" fmla="*/ 622317 h 1863939"/>
                  <a:gd name="connsiteX8" fmla="*/ 0 w 4772605"/>
                  <a:gd name="connsiteY8" fmla="*/ 622317 h 1863939"/>
                  <a:gd name="connsiteX9" fmla="*/ 398272 w 4772605"/>
                  <a:gd name="connsiteY9" fmla="*/ 446165 h 1863939"/>
                  <a:gd name="connsiteX10" fmla="*/ 398272 w 4772605"/>
                  <a:gd name="connsiteY10" fmla="*/ 310663 h 1863939"/>
                  <a:gd name="connsiteX11" fmla="*/ 708935 w 4772605"/>
                  <a:gd name="connsiteY11" fmla="*/ 0 h 1863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72605" h="1863939">
                    <a:moveTo>
                      <a:pt x="708935" y="0"/>
                    </a:moveTo>
                    <a:lnTo>
                      <a:pt x="4461942" y="0"/>
                    </a:lnTo>
                    <a:cubicBezTo>
                      <a:pt x="4633516" y="0"/>
                      <a:pt x="4772605" y="139089"/>
                      <a:pt x="4772605" y="310663"/>
                    </a:cubicBezTo>
                    <a:lnTo>
                      <a:pt x="4772605" y="1553276"/>
                    </a:lnTo>
                    <a:cubicBezTo>
                      <a:pt x="4772605" y="1724850"/>
                      <a:pt x="4633516" y="1863939"/>
                      <a:pt x="4461942" y="1863939"/>
                    </a:cubicBezTo>
                    <a:lnTo>
                      <a:pt x="708935" y="1863939"/>
                    </a:lnTo>
                    <a:cubicBezTo>
                      <a:pt x="537361" y="1863939"/>
                      <a:pt x="398272" y="1724850"/>
                      <a:pt x="398272" y="1553276"/>
                    </a:cubicBezTo>
                    <a:lnTo>
                      <a:pt x="398272" y="622317"/>
                    </a:lnTo>
                    <a:lnTo>
                      <a:pt x="0" y="622317"/>
                    </a:lnTo>
                    <a:lnTo>
                      <a:pt x="398272" y="446165"/>
                    </a:lnTo>
                    <a:lnTo>
                      <a:pt x="398272" y="310663"/>
                    </a:lnTo>
                    <a:cubicBezTo>
                      <a:pt x="398272" y="139089"/>
                      <a:pt x="537361" y="0"/>
                      <a:pt x="708935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28575" cap="flat" cmpd="sng" algn="ctr">
                <a:solidFill>
                  <a:srgbClr val="9C5043"/>
                </a:solidFill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 defTabSz="914377">
                  <a:defRPr/>
                </a:pPr>
                <a:endParaRPr lang="en-US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9" name="Rectangle: Rounded Corners 37">
                <a:extLst>
                  <a:ext uri="{FF2B5EF4-FFF2-40B4-BE49-F238E27FC236}">
                    <a16:creationId xmlns:a16="http://schemas.microsoft.com/office/drawing/2014/main" id="{556501E9-9FDB-43AC-A584-2F09815162C2}"/>
                  </a:ext>
                </a:extLst>
              </p:cNvPr>
              <p:cNvSpPr/>
              <p:nvPr/>
            </p:nvSpPr>
            <p:spPr>
              <a:xfrm>
                <a:off x="7363195" y="2485320"/>
                <a:ext cx="4035311" cy="1844109"/>
              </a:xfrm>
              <a:prstGeom prst="round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en-US" sz="2400" kern="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60" name="Rectangle 59"/>
            <p:cNvSpPr/>
            <p:nvPr/>
          </p:nvSpPr>
          <p:spPr>
            <a:xfrm>
              <a:off x="2417147" y="2130659"/>
              <a:ext cx="4356645" cy="7489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/>
              <a:r>
                <a:rPr lang="en-US" sz="4267" b="1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Đáp</a:t>
              </a:r>
              <a:r>
                <a:rPr lang="en-US" sz="4267" b="1" dirty="0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sz="4267" b="1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án</a:t>
              </a:r>
              <a:r>
                <a:rPr lang="en-US" sz="4267" b="1" dirty="0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: 0</a:t>
              </a:r>
              <a:endParaRPr lang="en-US" sz="2133" b="1" dirty="0">
                <a:solidFill>
                  <a:srgbClr val="ED7D31">
                    <a:lumMod val="50000"/>
                  </a:srgbClr>
                </a:solidFill>
                <a:latin typeface="思源黑体 CN Normal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580457" y="293639"/>
            <a:ext cx="9003323" cy="872180"/>
            <a:chOff x="1580457" y="293638"/>
            <a:chExt cx="9003322" cy="87218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FE0546E-6488-491E-8AA1-277B5CEB2FD6}"/>
                </a:ext>
              </a:extLst>
            </p:cNvPr>
            <p:cNvGrpSpPr/>
            <p:nvPr/>
          </p:nvGrpSpPr>
          <p:grpSpPr>
            <a:xfrm>
              <a:off x="1580457" y="293638"/>
              <a:ext cx="8654706" cy="872180"/>
              <a:chOff x="150128" y="102542"/>
              <a:chExt cx="15600341" cy="2009400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8E54022-CBBB-4124-B256-472085A25CC7}"/>
                  </a:ext>
                </a:extLst>
              </p:cNvPr>
              <p:cNvGrpSpPr/>
              <p:nvPr/>
            </p:nvGrpSpPr>
            <p:grpSpPr>
              <a:xfrm>
                <a:off x="1107065" y="248000"/>
                <a:ext cx="14643404" cy="1863939"/>
                <a:chOff x="1107064" y="247999"/>
                <a:chExt cx="14980401" cy="1863939"/>
              </a:xfrm>
            </p:grpSpPr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CBD9B5C9-CA06-4115-934D-476E7C9299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107064" y="247999"/>
                  <a:ext cx="14980401" cy="1863939"/>
                </a:xfrm>
                <a:prstGeom prst="rect">
                  <a:avLst/>
                </a:prstGeom>
              </p:spPr>
            </p:pic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68CCCB1E-5D6D-4B1D-94ED-906BCD4A2D0C}"/>
                    </a:ext>
                  </a:extLst>
                </p:cNvPr>
                <p:cNvSpPr/>
                <p:nvPr/>
              </p:nvSpPr>
              <p:spPr>
                <a:xfrm>
                  <a:off x="1527388" y="359923"/>
                  <a:ext cx="9698331" cy="162057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en-US" sz="28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BA90CF18-B31B-4FFE-AF8E-D970FEA132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-165942" y="418612"/>
                <a:ext cx="2009400" cy="1377259"/>
              </a:xfrm>
              <a:prstGeom prst="rect">
                <a:avLst/>
              </a:prstGeom>
            </p:spPr>
          </p:pic>
        </p:grpSp>
        <p:sp>
          <p:nvSpPr>
            <p:cNvPr id="17" name="文本框 7">
              <a:extLst>
                <a:ext uri="{FF2B5EF4-FFF2-40B4-BE49-F238E27FC236}">
                  <a16:creationId xmlns:a16="http://schemas.microsoft.com/office/drawing/2014/main" id="{B07D3780-2260-46BC-B3C6-30A20377408B}"/>
                </a:ext>
              </a:extLst>
            </p:cNvPr>
            <p:cNvSpPr txBox="1"/>
            <p:nvPr/>
          </p:nvSpPr>
          <p:spPr>
            <a:xfrm>
              <a:off x="1748850" y="420927"/>
              <a:ext cx="88349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altLang="zh-CN" sz="3600" b="1" dirty="0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19 – 9 x 2 = ?</a:t>
              </a:r>
              <a:endParaRPr lang="zh-CN" altLang="en-US" sz="3600" b="1" dirty="0">
                <a:solidFill>
                  <a:prstClr val="white"/>
                </a:solidFill>
                <a:latin typeface="Calibri" panose="020F0502020204030204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0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642478" y="3835196"/>
            <a:ext cx="649817" cy="6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54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43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04"/>
          <a:stretch/>
        </p:blipFill>
        <p:spPr>
          <a:xfrm>
            <a:off x="1" y="2"/>
            <a:ext cx="12202003" cy="692774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682" y="5256192"/>
            <a:ext cx="1836359" cy="49451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120" b="94962" l="7500" r="50700">
                        <a14:backgroundMark x1="46550" y1="33800" x2="49450" y2="38209"/>
                        <a14:backgroundMark x1="25150" y1="34990" x2="28350" y2="31980"/>
                      </a14:backgroundRemoval>
                    </a14:imgEffect>
                  </a14:imgLayer>
                </a14:imgProps>
              </a:ext>
            </a:extLst>
          </a:blip>
          <a:srcRect l="6614" t="32166" r="49280"/>
          <a:stretch/>
        </p:blipFill>
        <p:spPr>
          <a:xfrm>
            <a:off x="4202527" y="3733819"/>
            <a:ext cx="2303701" cy="253148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075" y="5410743"/>
            <a:ext cx="1306543" cy="80501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829" y="4637203"/>
            <a:ext cx="1239385" cy="77354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713" y="5231995"/>
            <a:ext cx="1741967" cy="47518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444" y="5596699"/>
            <a:ext cx="1165675" cy="7694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914" y="6188339"/>
            <a:ext cx="1638365" cy="4726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970" y="6016044"/>
            <a:ext cx="1801497" cy="498529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316808" y="1527340"/>
            <a:ext cx="9103811" cy="2519441"/>
            <a:chOff x="-2205188" y="1423111"/>
            <a:chExt cx="9103810" cy="2519440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3B4C7E7A-5F81-463B-9FDA-5F8A47FCDC1D}"/>
                </a:ext>
              </a:extLst>
            </p:cNvPr>
            <p:cNvGrpSpPr/>
            <p:nvPr/>
          </p:nvGrpSpPr>
          <p:grpSpPr>
            <a:xfrm>
              <a:off x="-2205188" y="1423111"/>
              <a:ext cx="9103810" cy="2519440"/>
              <a:chOff x="7363195" y="1809989"/>
              <a:chExt cx="9103810" cy="2519440"/>
            </a:xfrm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F2A6F710-A8CF-4338-BF74-99DD36D700F5}"/>
                  </a:ext>
                </a:extLst>
              </p:cNvPr>
              <p:cNvSpPr/>
              <p:nvPr/>
            </p:nvSpPr>
            <p:spPr>
              <a:xfrm>
                <a:off x="9490920" y="1809989"/>
                <a:ext cx="6976085" cy="2251299"/>
              </a:xfrm>
              <a:custGeom>
                <a:avLst/>
                <a:gdLst>
                  <a:gd name="connsiteX0" fmla="*/ 708935 w 4772605"/>
                  <a:gd name="connsiteY0" fmla="*/ 0 h 1863939"/>
                  <a:gd name="connsiteX1" fmla="*/ 4461942 w 4772605"/>
                  <a:gd name="connsiteY1" fmla="*/ 0 h 1863939"/>
                  <a:gd name="connsiteX2" fmla="*/ 4772605 w 4772605"/>
                  <a:gd name="connsiteY2" fmla="*/ 310663 h 1863939"/>
                  <a:gd name="connsiteX3" fmla="*/ 4772605 w 4772605"/>
                  <a:gd name="connsiteY3" fmla="*/ 1553276 h 1863939"/>
                  <a:gd name="connsiteX4" fmla="*/ 4461942 w 4772605"/>
                  <a:gd name="connsiteY4" fmla="*/ 1863939 h 1863939"/>
                  <a:gd name="connsiteX5" fmla="*/ 708935 w 4772605"/>
                  <a:gd name="connsiteY5" fmla="*/ 1863939 h 1863939"/>
                  <a:gd name="connsiteX6" fmla="*/ 398272 w 4772605"/>
                  <a:gd name="connsiteY6" fmla="*/ 1553276 h 1863939"/>
                  <a:gd name="connsiteX7" fmla="*/ 398272 w 4772605"/>
                  <a:gd name="connsiteY7" fmla="*/ 622317 h 1863939"/>
                  <a:gd name="connsiteX8" fmla="*/ 0 w 4772605"/>
                  <a:gd name="connsiteY8" fmla="*/ 622317 h 1863939"/>
                  <a:gd name="connsiteX9" fmla="*/ 398272 w 4772605"/>
                  <a:gd name="connsiteY9" fmla="*/ 446165 h 1863939"/>
                  <a:gd name="connsiteX10" fmla="*/ 398272 w 4772605"/>
                  <a:gd name="connsiteY10" fmla="*/ 310663 h 1863939"/>
                  <a:gd name="connsiteX11" fmla="*/ 708935 w 4772605"/>
                  <a:gd name="connsiteY11" fmla="*/ 0 h 1863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72605" h="1863939">
                    <a:moveTo>
                      <a:pt x="708935" y="0"/>
                    </a:moveTo>
                    <a:lnTo>
                      <a:pt x="4461942" y="0"/>
                    </a:lnTo>
                    <a:cubicBezTo>
                      <a:pt x="4633516" y="0"/>
                      <a:pt x="4772605" y="139089"/>
                      <a:pt x="4772605" y="310663"/>
                    </a:cubicBezTo>
                    <a:lnTo>
                      <a:pt x="4772605" y="1553276"/>
                    </a:lnTo>
                    <a:cubicBezTo>
                      <a:pt x="4772605" y="1724850"/>
                      <a:pt x="4633516" y="1863939"/>
                      <a:pt x="4461942" y="1863939"/>
                    </a:cubicBezTo>
                    <a:lnTo>
                      <a:pt x="708935" y="1863939"/>
                    </a:lnTo>
                    <a:cubicBezTo>
                      <a:pt x="537361" y="1863939"/>
                      <a:pt x="398272" y="1724850"/>
                      <a:pt x="398272" y="1553276"/>
                    </a:cubicBezTo>
                    <a:lnTo>
                      <a:pt x="398272" y="622317"/>
                    </a:lnTo>
                    <a:lnTo>
                      <a:pt x="0" y="622317"/>
                    </a:lnTo>
                    <a:lnTo>
                      <a:pt x="398272" y="446165"/>
                    </a:lnTo>
                    <a:lnTo>
                      <a:pt x="398272" y="310663"/>
                    </a:lnTo>
                    <a:cubicBezTo>
                      <a:pt x="398272" y="139089"/>
                      <a:pt x="537361" y="0"/>
                      <a:pt x="708935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28575" cap="flat" cmpd="sng" algn="ctr">
                <a:solidFill>
                  <a:srgbClr val="9C5043"/>
                </a:solidFill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 defTabSz="914377">
                  <a:defRPr/>
                </a:pPr>
                <a:endParaRPr lang="en-US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9" name="Rectangle: Rounded Corners 37">
                <a:extLst>
                  <a:ext uri="{FF2B5EF4-FFF2-40B4-BE49-F238E27FC236}">
                    <a16:creationId xmlns:a16="http://schemas.microsoft.com/office/drawing/2014/main" id="{556501E9-9FDB-43AC-A584-2F09815162C2}"/>
                  </a:ext>
                </a:extLst>
              </p:cNvPr>
              <p:cNvSpPr/>
              <p:nvPr/>
            </p:nvSpPr>
            <p:spPr>
              <a:xfrm>
                <a:off x="7363195" y="2485320"/>
                <a:ext cx="4035311" cy="1844109"/>
              </a:xfrm>
              <a:prstGeom prst="round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en-US" sz="2400" kern="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60" name="Rectangle 59"/>
            <p:cNvSpPr/>
            <p:nvPr/>
          </p:nvSpPr>
          <p:spPr>
            <a:xfrm>
              <a:off x="2446972" y="2140450"/>
              <a:ext cx="4356645" cy="7489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/>
              <a:r>
                <a:rPr lang="en-US" sz="4267" b="1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Đáp</a:t>
              </a:r>
              <a:r>
                <a:rPr lang="en-US" sz="4267" b="1" dirty="0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sz="4267" b="1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án</a:t>
              </a:r>
              <a:r>
                <a:rPr lang="en-US" sz="4267" b="1" dirty="0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: 0.</a:t>
              </a:r>
              <a:endParaRPr lang="en-US" sz="2133" b="1" dirty="0">
                <a:solidFill>
                  <a:srgbClr val="ED7D31">
                    <a:lumMod val="50000"/>
                  </a:srgbClr>
                </a:solidFill>
                <a:latin typeface="思源黑体 CN Normal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580457" y="293639"/>
            <a:ext cx="9003323" cy="872180"/>
            <a:chOff x="1580457" y="293638"/>
            <a:chExt cx="9003322" cy="87218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FE0546E-6488-491E-8AA1-277B5CEB2FD6}"/>
                </a:ext>
              </a:extLst>
            </p:cNvPr>
            <p:cNvGrpSpPr/>
            <p:nvPr/>
          </p:nvGrpSpPr>
          <p:grpSpPr>
            <a:xfrm>
              <a:off x="1580457" y="293638"/>
              <a:ext cx="8654706" cy="872180"/>
              <a:chOff x="150128" y="102542"/>
              <a:chExt cx="15600341" cy="2009400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8E54022-CBBB-4124-B256-472085A25CC7}"/>
                  </a:ext>
                </a:extLst>
              </p:cNvPr>
              <p:cNvGrpSpPr/>
              <p:nvPr/>
            </p:nvGrpSpPr>
            <p:grpSpPr>
              <a:xfrm>
                <a:off x="1107065" y="248000"/>
                <a:ext cx="14643404" cy="1863939"/>
                <a:chOff x="1107064" y="247999"/>
                <a:chExt cx="14980401" cy="1863939"/>
              </a:xfrm>
            </p:grpSpPr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CBD9B5C9-CA06-4115-934D-476E7C9299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107064" y="247999"/>
                  <a:ext cx="14980401" cy="1863939"/>
                </a:xfrm>
                <a:prstGeom prst="rect">
                  <a:avLst/>
                </a:prstGeom>
              </p:spPr>
            </p:pic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68CCCB1E-5D6D-4B1D-94ED-906BCD4A2D0C}"/>
                    </a:ext>
                  </a:extLst>
                </p:cNvPr>
                <p:cNvSpPr/>
                <p:nvPr/>
              </p:nvSpPr>
              <p:spPr>
                <a:xfrm>
                  <a:off x="1527388" y="359923"/>
                  <a:ext cx="9698331" cy="162057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en-US" sz="28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BA90CF18-B31B-4FFE-AF8E-D970FEA132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-165942" y="418612"/>
                <a:ext cx="2009400" cy="1377259"/>
              </a:xfrm>
              <a:prstGeom prst="rect">
                <a:avLst/>
              </a:prstGeom>
            </p:spPr>
          </p:pic>
        </p:grpSp>
        <p:sp>
          <p:nvSpPr>
            <p:cNvPr id="17" name="文本框 7">
              <a:extLst>
                <a:ext uri="{FF2B5EF4-FFF2-40B4-BE49-F238E27FC236}">
                  <a16:creationId xmlns:a16="http://schemas.microsoft.com/office/drawing/2014/main" id="{B07D3780-2260-46BC-B3C6-30A20377408B}"/>
                </a:ext>
              </a:extLst>
            </p:cNvPr>
            <p:cNvSpPr txBox="1"/>
            <p:nvPr/>
          </p:nvSpPr>
          <p:spPr>
            <a:xfrm>
              <a:off x="1748850" y="420927"/>
              <a:ext cx="88349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altLang="zh-CN" sz="3600" b="1" dirty="0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(300 – 123) x 0</a:t>
              </a:r>
              <a:endParaRPr lang="zh-CN" altLang="en-US" sz="3600" b="1" dirty="0">
                <a:solidFill>
                  <a:prstClr val="white"/>
                </a:solidFill>
                <a:latin typeface="Calibri" panose="020F0502020204030204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0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642478" y="3835196"/>
            <a:ext cx="649817" cy="6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63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43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04"/>
          <a:stretch/>
        </p:blipFill>
        <p:spPr>
          <a:xfrm>
            <a:off x="1" y="2"/>
            <a:ext cx="12202003" cy="69277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034" y="4573417"/>
            <a:ext cx="1306543" cy="80501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713" y="5231995"/>
            <a:ext cx="1741967" cy="47518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682" y="5256192"/>
            <a:ext cx="1836359" cy="49451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120" b="94962" l="7500" r="50700">
                        <a14:backgroundMark x1="46550" y1="33800" x2="49450" y2="38209"/>
                        <a14:backgroundMark x1="25150" y1="34990" x2="28350" y2="31980"/>
                      </a14:backgroundRemoval>
                    </a14:imgEffect>
                  </a14:imgLayer>
                </a14:imgProps>
              </a:ext>
            </a:extLst>
          </a:blip>
          <a:srcRect l="6614" t="32166" r="49280"/>
          <a:stretch/>
        </p:blipFill>
        <p:spPr>
          <a:xfrm>
            <a:off x="5511504" y="3351887"/>
            <a:ext cx="2303701" cy="253148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444" y="5596699"/>
            <a:ext cx="1165675" cy="7694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914" y="6188339"/>
            <a:ext cx="1638365" cy="4726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970" y="6016044"/>
            <a:ext cx="1801497" cy="498529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1580457" y="293639"/>
            <a:ext cx="8654707" cy="872180"/>
            <a:chOff x="1580457" y="293638"/>
            <a:chExt cx="8654706" cy="87218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FE0546E-6488-491E-8AA1-277B5CEB2FD6}"/>
                </a:ext>
              </a:extLst>
            </p:cNvPr>
            <p:cNvGrpSpPr/>
            <p:nvPr/>
          </p:nvGrpSpPr>
          <p:grpSpPr>
            <a:xfrm>
              <a:off x="1580457" y="293638"/>
              <a:ext cx="8654706" cy="872180"/>
              <a:chOff x="150128" y="102542"/>
              <a:chExt cx="15600341" cy="2009400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8E54022-CBBB-4124-B256-472085A25CC7}"/>
                  </a:ext>
                </a:extLst>
              </p:cNvPr>
              <p:cNvGrpSpPr/>
              <p:nvPr/>
            </p:nvGrpSpPr>
            <p:grpSpPr>
              <a:xfrm>
                <a:off x="1107065" y="248000"/>
                <a:ext cx="14643404" cy="1863939"/>
                <a:chOff x="1107064" y="247999"/>
                <a:chExt cx="14980401" cy="1863939"/>
              </a:xfrm>
            </p:grpSpPr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CBD9B5C9-CA06-4115-934D-476E7C9299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107064" y="247999"/>
                  <a:ext cx="14980401" cy="1863939"/>
                </a:xfrm>
                <a:prstGeom prst="rect">
                  <a:avLst/>
                </a:prstGeom>
              </p:spPr>
            </p:pic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68CCCB1E-5D6D-4B1D-94ED-906BCD4A2D0C}"/>
                    </a:ext>
                  </a:extLst>
                </p:cNvPr>
                <p:cNvSpPr/>
                <p:nvPr/>
              </p:nvSpPr>
              <p:spPr>
                <a:xfrm>
                  <a:off x="1527388" y="359923"/>
                  <a:ext cx="9698331" cy="162057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en-US" sz="28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BA90CF18-B31B-4FFE-AF8E-D970FEA132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-165942" y="418612"/>
                <a:ext cx="2009400" cy="1377259"/>
              </a:xfrm>
              <a:prstGeom prst="rect">
                <a:avLst/>
              </a:prstGeom>
            </p:spPr>
          </p:pic>
        </p:grpSp>
        <p:sp>
          <p:nvSpPr>
            <p:cNvPr id="17" name="文本框 7">
              <a:extLst>
                <a:ext uri="{FF2B5EF4-FFF2-40B4-BE49-F238E27FC236}">
                  <a16:creationId xmlns:a16="http://schemas.microsoft.com/office/drawing/2014/main" id="{B07D3780-2260-46BC-B3C6-30A20377408B}"/>
                </a:ext>
              </a:extLst>
            </p:cNvPr>
            <p:cNvSpPr txBox="1"/>
            <p:nvPr/>
          </p:nvSpPr>
          <p:spPr>
            <a:xfrm>
              <a:off x="2671124" y="420927"/>
              <a:ext cx="68539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altLang="zh-CN" sz="3600" b="1" dirty="0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200 + 100 : 2</a:t>
              </a:r>
              <a:endParaRPr lang="zh-CN" altLang="en-US" sz="3600" b="1" dirty="0">
                <a:solidFill>
                  <a:prstClr val="white"/>
                </a:solidFill>
                <a:latin typeface="Calibri" panose="020F0502020204030204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0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642478" y="3835196"/>
            <a:ext cx="649817" cy="64981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2012348-4C0C-1B9D-D100-F9D8C0AAF50C}"/>
              </a:ext>
            </a:extLst>
          </p:cNvPr>
          <p:cNvGrpSpPr/>
          <p:nvPr/>
        </p:nvGrpSpPr>
        <p:grpSpPr>
          <a:xfrm>
            <a:off x="316808" y="1527340"/>
            <a:ext cx="9103811" cy="2519441"/>
            <a:chOff x="-2205188" y="1423111"/>
            <a:chExt cx="9103810" cy="251944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2FBC96E-C0C4-5F42-7584-8366BDED2C8A}"/>
                </a:ext>
              </a:extLst>
            </p:cNvPr>
            <p:cNvGrpSpPr/>
            <p:nvPr/>
          </p:nvGrpSpPr>
          <p:grpSpPr>
            <a:xfrm>
              <a:off x="-2205188" y="1423111"/>
              <a:ext cx="9103810" cy="2519440"/>
              <a:chOff x="7363195" y="1809989"/>
              <a:chExt cx="9103810" cy="2519440"/>
            </a:xfrm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16EE402D-2A5D-DB78-920C-E4D65804FAFE}"/>
                  </a:ext>
                </a:extLst>
              </p:cNvPr>
              <p:cNvSpPr/>
              <p:nvPr/>
            </p:nvSpPr>
            <p:spPr>
              <a:xfrm>
                <a:off x="9490920" y="1809989"/>
                <a:ext cx="6976085" cy="2251299"/>
              </a:xfrm>
              <a:custGeom>
                <a:avLst/>
                <a:gdLst>
                  <a:gd name="connsiteX0" fmla="*/ 708935 w 4772605"/>
                  <a:gd name="connsiteY0" fmla="*/ 0 h 1863939"/>
                  <a:gd name="connsiteX1" fmla="*/ 4461942 w 4772605"/>
                  <a:gd name="connsiteY1" fmla="*/ 0 h 1863939"/>
                  <a:gd name="connsiteX2" fmla="*/ 4772605 w 4772605"/>
                  <a:gd name="connsiteY2" fmla="*/ 310663 h 1863939"/>
                  <a:gd name="connsiteX3" fmla="*/ 4772605 w 4772605"/>
                  <a:gd name="connsiteY3" fmla="*/ 1553276 h 1863939"/>
                  <a:gd name="connsiteX4" fmla="*/ 4461942 w 4772605"/>
                  <a:gd name="connsiteY4" fmla="*/ 1863939 h 1863939"/>
                  <a:gd name="connsiteX5" fmla="*/ 708935 w 4772605"/>
                  <a:gd name="connsiteY5" fmla="*/ 1863939 h 1863939"/>
                  <a:gd name="connsiteX6" fmla="*/ 398272 w 4772605"/>
                  <a:gd name="connsiteY6" fmla="*/ 1553276 h 1863939"/>
                  <a:gd name="connsiteX7" fmla="*/ 398272 w 4772605"/>
                  <a:gd name="connsiteY7" fmla="*/ 622317 h 1863939"/>
                  <a:gd name="connsiteX8" fmla="*/ 0 w 4772605"/>
                  <a:gd name="connsiteY8" fmla="*/ 622317 h 1863939"/>
                  <a:gd name="connsiteX9" fmla="*/ 398272 w 4772605"/>
                  <a:gd name="connsiteY9" fmla="*/ 446165 h 1863939"/>
                  <a:gd name="connsiteX10" fmla="*/ 398272 w 4772605"/>
                  <a:gd name="connsiteY10" fmla="*/ 310663 h 1863939"/>
                  <a:gd name="connsiteX11" fmla="*/ 708935 w 4772605"/>
                  <a:gd name="connsiteY11" fmla="*/ 0 h 1863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72605" h="1863939">
                    <a:moveTo>
                      <a:pt x="708935" y="0"/>
                    </a:moveTo>
                    <a:lnTo>
                      <a:pt x="4461942" y="0"/>
                    </a:lnTo>
                    <a:cubicBezTo>
                      <a:pt x="4633516" y="0"/>
                      <a:pt x="4772605" y="139089"/>
                      <a:pt x="4772605" y="310663"/>
                    </a:cubicBezTo>
                    <a:lnTo>
                      <a:pt x="4772605" y="1553276"/>
                    </a:lnTo>
                    <a:cubicBezTo>
                      <a:pt x="4772605" y="1724850"/>
                      <a:pt x="4633516" y="1863939"/>
                      <a:pt x="4461942" y="1863939"/>
                    </a:cubicBezTo>
                    <a:lnTo>
                      <a:pt x="708935" y="1863939"/>
                    </a:lnTo>
                    <a:cubicBezTo>
                      <a:pt x="537361" y="1863939"/>
                      <a:pt x="398272" y="1724850"/>
                      <a:pt x="398272" y="1553276"/>
                    </a:cubicBezTo>
                    <a:lnTo>
                      <a:pt x="398272" y="622317"/>
                    </a:lnTo>
                    <a:lnTo>
                      <a:pt x="0" y="622317"/>
                    </a:lnTo>
                    <a:lnTo>
                      <a:pt x="398272" y="446165"/>
                    </a:lnTo>
                    <a:lnTo>
                      <a:pt x="398272" y="310663"/>
                    </a:lnTo>
                    <a:cubicBezTo>
                      <a:pt x="398272" y="139089"/>
                      <a:pt x="537361" y="0"/>
                      <a:pt x="708935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28575" cap="flat" cmpd="sng" algn="ctr">
                <a:solidFill>
                  <a:srgbClr val="9C5043"/>
                </a:solidFill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 defTabSz="914377">
                  <a:defRPr/>
                </a:pPr>
                <a:endParaRPr lang="en-US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Rectangle: Rounded Corners 37">
                <a:extLst>
                  <a:ext uri="{FF2B5EF4-FFF2-40B4-BE49-F238E27FC236}">
                    <a16:creationId xmlns:a16="http://schemas.microsoft.com/office/drawing/2014/main" id="{7A167DDC-1C33-0799-6E7A-83458815461A}"/>
                  </a:ext>
                </a:extLst>
              </p:cNvPr>
              <p:cNvSpPr/>
              <p:nvPr/>
            </p:nvSpPr>
            <p:spPr>
              <a:xfrm>
                <a:off x="7363195" y="2485320"/>
                <a:ext cx="4035311" cy="1844109"/>
              </a:xfrm>
              <a:prstGeom prst="round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en-US" sz="2400" kern="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7DA64C2-4AD4-F7B2-7741-5DC9B183B148}"/>
                </a:ext>
              </a:extLst>
            </p:cNvPr>
            <p:cNvSpPr/>
            <p:nvPr/>
          </p:nvSpPr>
          <p:spPr>
            <a:xfrm>
              <a:off x="2446972" y="2140450"/>
              <a:ext cx="4356645" cy="7489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/>
              <a:r>
                <a:rPr lang="en-US" sz="4267" b="1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Đáp</a:t>
              </a:r>
              <a:r>
                <a:rPr lang="en-US" sz="4267" b="1" dirty="0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sz="4267" b="1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án</a:t>
              </a:r>
              <a:r>
                <a:rPr lang="en-US" sz="4267" b="1" dirty="0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: 250.</a:t>
              </a:r>
              <a:endParaRPr lang="en-US" sz="2133" b="1" dirty="0">
                <a:solidFill>
                  <a:srgbClr val="ED7D31">
                    <a:lumMod val="50000"/>
                  </a:srgbClr>
                </a:solidFill>
                <a:latin typeface="思源黑体 CN Norm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371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43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04"/>
          <a:stretch/>
        </p:blipFill>
        <p:spPr>
          <a:xfrm>
            <a:off x="1" y="2"/>
            <a:ext cx="12202003" cy="69277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105" y="5545253"/>
            <a:ext cx="1306543" cy="80501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713" y="5231995"/>
            <a:ext cx="1741967" cy="47518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682" y="5256192"/>
            <a:ext cx="1836359" cy="49451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120" b="94962" l="7500" r="50700">
                        <a14:backgroundMark x1="46550" y1="33800" x2="49450" y2="38209"/>
                        <a14:backgroundMark x1="25150" y1="34990" x2="28350" y2="31980"/>
                      </a14:backgroundRemoval>
                    </a14:imgEffect>
                  </a14:imgLayer>
                </a14:imgProps>
              </a:ext>
            </a:extLst>
          </a:blip>
          <a:srcRect l="6614" t="32166" r="49280"/>
          <a:stretch/>
        </p:blipFill>
        <p:spPr>
          <a:xfrm>
            <a:off x="6616080" y="4129517"/>
            <a:ext cx="2303701" cy="253148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914" y="6188339"/>
            <a:ext cx="1638365" cy="4726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970" y="6016044"/>
            <a:ext cx="1801497" cy="498529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1580457" y="293639"/>
            <a:ext cx="8654707" cy="872180"/>
            <a:chOff x="1580457" y="293638"/>
            <a:chExt cx="8654706" cy="87218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FE0546E-6488-491E-8AA1-277B5CEB2FD6}"/>
                </a:ext>
              </a:extLst>
            </p:cNvPr>
            <p:cNvGrpSpPr/>
            <p:nvPr/>
          </p:nvGrpSpPr>
          <p:grpSpPr>
            <a:xfrm>
              <a:off x="1580457" y="293638"/>
              <a:ext cx="8654706" cy="872180"/>
              <a:chOff x="150128" y="102542"/>
              <a:chExt cx="15600341" cy="2009400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8E54022-CBBB-4124-B256-472085A25CC7}"/>
                  </a:ext>
                </a:extLst>
              </p:cNvPr>
              <p:cNvGrpSpPr/>
              <p:nvPr/>
            </p:nvGrpSpPr>
            <p:grpSpPr>
              <a:xfrm>
                <a:off x="1107065" y="248000"/>
                <a:ext cx="14643404" cy="1863939"/>
                <a:chOff x="1107064" y="247999"/>
                <a:chExt cx="14980401" cy="1863939"/>
              </a:xfrm>
            </p:grpSpPr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CBD9B5C9-CA06-4115-934D-476E7C9299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07064" y="247999"/>
                  <a:ext cx="14980401" cy="1863939"/>
                </a:xfrm>
                <a:prstGeom prst="rect">
                  <a:avLst/>
                </a:prstGeom>
              </p:spPr>
            </p:pic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68CCCB1E-5D6D-4B1D-94ED-906BCD4A2D0C}"/>
                    </a:ext>
                  </a:extLst>
                </p:cNvPr>
                <p:cNvSpPr/>
                <p:nvPr/>
              </p:nvSpPr>
              <p:spPr>
                <a:xfrm>
                  <a:off x="1527388" y="359923"/>
                  <a:ext cx="9698331" cy="162057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en-US" sz="28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BA90CF18-B31B-4FFE-AF8E-D970FEA132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-165942" y="418612"/>
                <a:ext cx="2009400" cy="1377259"/>
              </a:xfrm>
              <a:prstGeom prst="rect">
                <a:avLst/>
              </a:prstGeom>
            </p:spPr>
          </p:pic>
        </p:grpSp>
        <p:sp>
          <p:nvSpPr>
            <p:cNvPr id="17" name="文本框 7">
              <a:extLst>
                <a:ext uri="{FF2B5EF4-FFF2-40B4-BE49-F238E27FC236}">
                  <a16:creationId xmlns:a16="http://schemas.microsoft.com/office/drawing/2014/main" id="{B07D3780-2260-46BC-B3C6-30A20377408B}"/>
                </a:ext>
              </a:extLst>
            </p:cNvPr>
            <p:cNvSpPr txBox="1"/>
            <p:nvPr/>
          </p:nvSpPr>
          <p:spPr>
            <a:xfrm>
              <a:off x="2671124" y="420927"/>
              <a:ext cx="68539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altLang="zh-CN" sz="3600" b="1" dirty="0" err="1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Tính</a:t>
              </a:r>
              <a:r>
                <a:rPr lang="en-US" altLang="zh-CN" sz="3600" b="1" dirty="0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nhẩm</a:t>
              </a:r>
              <a:r>
                <a:rPr lang="en-US" altLang="zh-CN" sz="3600" b="1" dirty="0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: </a:t>
              </a:r>
              <a:endParaRPr lang="zh-CN" altLang="en-US" sz="3600" b="1" dirty="0">
                <a:solidFill>
                  <a:prstClr val="white"/>
                </a:solidFill>
                <a:latin typeface="Calibri" panose="020F0502020204030204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0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642478" y="3835196"/>
            <a:ext cx="649817" cy="649817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3943215" y="1742077"/>
            <a:ext cx="4309813" cy="109278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58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x 10 = </a:t>
            </a:r>
            <a:r>
              <a:rPr lang="en-US" sz="5867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12536" y="1765098"/>
            <a:ext cx="1378989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867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310458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3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6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3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42478" y="3835196"/>
            <a:ext cx="649817" cy="649817"/>
          </a:xfrm>
          <a:prstGeom prst="rect">
            <a:avLst/>
          </a:prstGeom>
        </p:spPr>
      </p:pic>
      <p:pic>
        <p:nvPicPr>
          <p:cNvPr id="2" name="Tieng-yeah-tre-con-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81.693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42479" y="209731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77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794</Words>
  <Application>Microsoft Office PowerPoint</Application>
  <PresentationFormat>Widescreen</PresentationFormat>
  <Paragraphs>111</Paragraphs>
  <Slides>22</Slides>
  <Notes>15</Notes>
  <HiddenSlides>0</HiddenSlides>
  <MMClips>8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Arial</vt:lpstr>
      <vt:lpstr>Arial Black</vt:lpstr>
      <vt:lpstr>Arial-Rounded</vt:lpstr>
      <vt:lpstr>Calibri</vt:lpstr>
      <vt:lpstr>Calibri Light</vt:lpstr>
      <vt:lpstr>等线</vt:lpstr>
      <vt:lpstr>Fujiyama</vt:lpstr>
      <vt:lpstr>Georgia</vt:lpstr>
      <vt:lpstr>iCiel Cadena</vt:lpstr>
      <vt:lpstr>Tahoma</vt:lpstr>
      <vt:lpstr>UTM HelvetIns</vt:lpstr>
      <vt:lpstr>UVN Banh Mi</vt:lpstr>
      <vt:lpstr>Verdana</vt:lpstr>
      <vt:lpstr>幼圆</vt:lpstr>
      <vt:lpstr>字魂27号-布丁体</vt:lpstr>
      <vt:lpstr>思源黑体 CN Normal</vt:lpstr>
      <vt:lpstr>方正少儿简体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23</cp:revision>
  <dcterms:created xsi:type="dcterms:W3CDTF">2023-02-27T16:02:48Z</dcterms:created>
  <dcterms:modified xsi:type="dcterms:W3CDTF">2023-07-24T02:43:59Z</dcterms:modified>
</cp:coreProperties>
</file>