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3.wav" ContentType="audio/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7" r:id="rId4"/>
    <p:sldId id="268" r:id="rId5"/>
    <p:sldId id="269" r:id="rId6"/>
    <p:sldId id="270" r:id="rId7"/>
    <p:sldId id="271" r:id="rId8"/>
    <p:sldId id="284" r:id="rId9"/>
    <p:sldId id="272" r:id="rId10"/>
    <p:sldId id="273" r:id="rId11"/>
    <p:sldId id="261" r:id="rId12"/>
    <p:sldId id="277" r:id="rId13"/>
    <p:sldId id="278" r:id="rId14"/>
    <p:sldId id="285" r:id="rId15"/>
    <p:sldId id="280" r:id="rId16"/>
    <p:sldId id="286" r:id="rId17"/>
    <p:sldId id="287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6E3F-74ED-4759-8066-98CAD6EDA519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48D9-C00D-4EE2-8C22-BB5CC1C0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28/03/2026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方正少儿简体" panose="03000509000000000000" pitchFamily="65" charset="-122"/>
                <a:cs typeface="Tahoma" panose="020B0604030504040204" pitchFamily="34" charset="0"/>
                <a:sym typeface="+mn-lt"/>
              </a:rPr>
              <a:t>ÔN TẬP CHỦ ĐỀ 3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48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字魂156号-萌趣苏打饼" panose="00000500000000000000" pitchFamily="2" charset="-122"/>
                <a:cs typeface="Tahoma" panose="020B060403050404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Tahoma" panose="020B0604030504040204" pitchFamily="34" charset="0"/>
                <a:ea typeface="字魂156号-萌趣苏打饼" panose="00000500000000000000" pitchFamily="2" charset="-122"/>
                <a:cs typeface="Tahoma" panose="020B060403050404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6E0068-60F6-BB04-FC3D-2215A68F2D9C}"/>
              </a:ext>
            </a:extLst>
          </p:cNvPr>
          <p:cNvGrpSpPr/>
          <p:nvPr/>
        </p:nvGrpSpPr>
        <p:grpSpPr>
          <a:xfrm>
            <a:off x="979770" y="563490"/>
            <a:ext cx="841938" cy="923330"/>
            <a:chOff x="1164145" y="703535"/>
            <a:chExt cx="841938" cy="923330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BC4C217-5CD8-64CF-AAD7-B91A71324B01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35CE0AEA-C41C-7B48-D5D2-E826BBF8C98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035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Speech Bubble: Rectangle with Corners Rounded 13">
            <a:extLst>
              <a:ext uri="{FF2B5EF4-FFF2-40B4-BE49-F238E27FC236}">
                <a16:creationId xmlns:a16="http://schemas.microsoft.com/office/drawing/2014/main" id="{9EC8B767-2636-FA72-5D65-AA550A98F317}"/>
              </a:ext>
            </a:extLst>
          </p:cNvPr>
          <p:cNvSpPr/>
          <p:nvPr/>
        </p:nvSpPr>
        <p:spPr>
          <a:xfrm>
            <a:off x="1439152" y="1499300"/>
            <a:ext cx="9527829" cy="4229101"/>
          </a:xfrm>
          <a:custGeom>
            <a:avLst/>
            <a:gdLst>
              <a:gd name="connsiteX0" fmla="*/ 0 w 9527829"/>
              <a:gd name="connsiteY0" fmla="*/ 704864 h 4229101"/>
              <a:gd name="connsiteX1" fmla="*/ 704864 w 9527829"/>
              <a:gd name="connsiteY1" fmla="*/ 0 h 4229101"/>
              <a:gd name="connsiteX2" fmla="*/ 1137587 w 9527829"/>
              <a:gd name="connsiteY2" fmla="*/ 0 h 4229101"/>
              <a:gd name="connsiteX3" fmla="*/ 1587972 w 9527829"/>
              <a:gd name="connsiteY3" fmla="*/ 0 h 4229101"/>
              <a:gd name="connsiteX4" fmla="*/ 1587972 w 9527829"/>
              <a:gd name="connsiteY4" fmla="*/ 0 h 4229101"/>
              <a:gd name="connsiteX5" fmla="*/ 2135822 w 9527829"/>
              <a:gd name="connsiteY5" fmla="*/ 0 h 4229101"/>
              <a:gd name="connsiteX6" fmla="*/ 2683672 w 9527829"/>
              <a:gd name="connsiteY6" fmla="*/ 0 h 4229101"/>
              <a:gd name="connsiteX7" fmla="*/ 3302981 w 9527829"/>
              <a:gd name="connsiteY7" fmla="*/ 0 h 4229101"/>
              <a:gd name="connsiteX8" fmla="*/ 3969929 w 9527829"/>
              <a:gd name="connsiteY8" fmla="*/ 0 h 4229101"/>
              <a:gd name="connsiteX9" fmla="*/ 4606216 w 9527829"/>
              <a:gd name="connsiteY9" fmla="*/ 0 h 4229101"/>
              <a:gd name="connsiteX10" fmla="*/ 5242503 w 9527829"/>
              <a:gd name="connsiteY10" fmla="*/ 0 h 4229101"/>
              <a:gd name="connsiteX11" fmla="*/ 5781729 w 9527829"/>
              <a:gd name="connsiteY11" fmla="*/ 0 h 4229101"/>
              <a:gd name="connsiteX12" fmla="*/ 6320955 w 9527829"/>
              <a:gd name="connsiteY12" fmla="*/ 0 h 4229101"/>
              <a:gd name="connsiteX13" fmla="*/ 6860182 w 9527829"/>
              <a:gd name="connsiteY13" fmla="*/ 0 h 4229101"/>
              <a:gd name="connsiteX14" fmla="*/ 7302347 w 9527829"/>
              <a:gd name="connsiteY14" fmla="*/ 0 h 4229101"/>
              <a:gd name="connsiteX15" fmla="*/ 7890104 w 9527829"/>
              <a:gd name="connsiteY15" fmla="*/ 0 h 4229101"/>
              <a:gd name="connsiteX16" fmla="*/ 8283739 w 9527829"/>
              <a:gd name="connsiteY16" fmla="*/ 0 h 4229101"/>
              <a:gd name="connsiteX17" fmla="*/ 8822965 w 9527829"/>
              <a:gd name="connsiteY17" fmla="*/ 0 h 4229101"/>
              <a:gd name="connsiteX18" fmla="*/ 9527829 w 9527829"/>
              <a:gd name="connsiteY18" fmla="*/ 704864 h 4229101"/>
              <a:gd name="connsiteX19" fmla="*/ 9527829 w 9527829"/>
              <a:gd name="connsiteY19" fmla="*/ 1309856 h 4229101"/>
              <a:gd name="connsiteX20" fmla="*/ 9527829 w 9527829"/>
              <a:gd name="connsiteY20" fmla="*/ 1914848 h 4229101"/>
              <a:gd name="connsiteX21" fmla="*/ 9527829 w 9527829"/>
              <a:gd name="connsiteY21" fmla="*/ 2466976 h 4229101"/>
              <a:gd name="connsiteX22" fmla="*/ 9527829 w 9527829"/>
              <a:gd name="connsiteY22" fmla="*/ 2466976 h 4229101"/>
              <a:gd name="connsiteX23" fmla="*/ 9527829 w 9527829"/>
              <a:gd name="connsiteY23" fmla="*/ 2995614 h 4229101"/>
              <a:gd name="connsiteX24" fmla="*/ 9527829 w 9527829"/>
              <a:gd name="connsiteY24" fmla="*/ 3524251 h 4229101"/>
              <a:gd name="connsiteX25" fmla="*/ 9527829 w 9527829"/>
              <a:gd name="connsiteY25" fmla="*/ 3524237 h 4229101"/>
              <a:gd name="connsiteX26" fmla="*/ 8822965 w 9527829"/>
              <a:gd name="connsiteY26" fmla="*/ 4229101 h 4229101"/>
              <a:gd name="connsiteX27" fmla="*/ 8332269 w 9527829"/>
              <a:gd name="connsiteY27" fmla="*/ 4229101 h 4229101"/>
              <a:gd name="connsiteX28" fmla="*/ 7890104 w 9527829"/>
              <a:gd name="connsiteY28" fmla="*/ 4229101 h 4229101"/>
              <a:gd name="connsiteX29" fmla="*/ 7496468 w 9527829"/>
              <a:gd name="connsiteY29" fmla="*/ 4229101 h 4229101"/>
              <a:gd name="connsiteX30" fmla="*/ 6908712 w 9527829"/>
              <a:gd name="connsiteY30" fmla="*/ 4229101 h 4229101"/>
              <a:gd name="connsiteX31" fmla="*/ 6272425 w 9527829"/>
              <a:gd name="connsiteY31" fmla="*/ 4229101 h 4229101"/>
              <a:gd name="connsiteX32" fmla="*/ 5830259 w 9527829"/>
              <a:gd name="connsiteY32" fmla="*/ 4229101 h 4229101"/>
              <a:gd name="connsiteX33" fmla="*/ 5436624 w 9527829"/>
              <a:gd name="connsiteY33" fmla="*/ 4229101 h 4229101"/>
              <a:gd name="connsiteX34" fmla="*/ 4945928 w 9527829"/>
              <a:gd name="connsiteY34" fmla="*/ 4229101 h 4229101"/>
              <a:gd name="connsiteX35" fmla="*/ 3969929 w 9527829"/>
              <a:gd name="connsiteY35" fmla="*/ 4229101 h 4229101"/>
              <a:gd name="connsiteX36" fmla="*/ 3398259 w 9527829"/>
              <a:gd name="connsiteY36" fmla="*/ 4229101 h 4229101"/>
              <a:gd name="connsiteX37" fmla="*/ 2802770 w 9527829"/>
              <a:gd name="connsiteY37" fmla="*/ 4229101 h 4229101"/>
              <a:gd name="connsiteX38" fmla="*/ 2207281 w 9527829"/>
              <a:gd name="connsiteY38" fmla="*/ 4229101 h 4229101"/>
              <a:gd name="connsiteX39" fmla="*/ 1587972 w 9527829"/>
              <a:gd name="connsiteY39" fmla="*/ 4229101 h 4229101"/>
              <a:gd name="connsiteX40" fmla="*/ 1587972 w 9527829"/>
              <a:gd name="connsiteY40" fmla="*/ 4229101 h 4229101"/>
              <a:gd name="connsiteX41" fmla="*/ 1146418 w 9527829"/>
              <a:gd name="connsiteY41" fmla="*/ 4229101 h 4229101"/>
              <a:gd name="connsiteX42" fmla="*/ 704864 w 9527829"/>
              <a:gd name="connsiteY42" fmla="*/ 4229101 h 4229101"/>
              <a:gd name="connsiteX43" fmla="*/ 0 w 9527829"/>
              <a:gd name="connsiteY43" fmla="*/ 3524237 h 4229101"/>
              <a:gd name="connsiteX44" fmla="*/ 0 w 9527829"/>
              <a:gd name="connsiteY44" fmla="*/ 3524251 h 4229101"/>
              <a:gd name="connsiteX45" fmla="*/ -459289 w 9527829"/>
              <a:gd name="connsiteY45" fmla="*/ 3522743 h 4229101"/>
              <a:gd name="connsiteX46" fmla="*/ -918578 w 9527829"/>
              <a:gd name="connsiteY46" fmla="*/ 3521234 h 4229101"/>
              <a:gd name="connsiteX47" fmla="*/ -621571 w 9527829"/>
              <a:gd name="connsiteY47" fmla="*/ 3180357 h 4229101"/>
              <a:gd name="connsiteX48" fmla="*/ -342936 w 9527829"/>
              <a:gd name="connsiteY48" fmla="*/ 2860566 h 4229101"/>
              <a:gd name="connsiteX49" fmla="*/ 0 w 9527829"/>
              <a:gd name="connsiteY49" fmla="*/ 2466976 h 4229101"/>
              <a:gd name="connsiteX50" fmla="*/ 0 w 9527829"/>
              <a:gd name="connsiteY50" fmla="*/ 1844363 h 4229101"/>
              <a:gd name="connsiteX51" fmla="*/ 0 w 9527829"/>
              <a:gd name="connsiteY51" fmla="*/ 1256992 h 4229101"/>
              <a:gd name="connsiteX52" fmla="*/ 0 w 9527829"/>
              <a:gd name="connsiteY52" fmla="*/ 704864 h 422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527829" h="4229101" fill="none" extrusionOk="0">
                <a:moveTo>
                  <a:pt x="0" y="704864"/>
                </a:moveTo>
                <a:cubicBezTo>
                  <a:pt x="-17178" y="313965"/>
                  <a:pt x="315776" y="17256"/>
                  <a:pt x="704864" y="0"/>
                </a:cubicBezTo>
                <a:cubicBezTo>
                  <a:pt x="900706" y="-37541"/>
                  <a:pt x="953182" y="6455"/>
                  <a:pt x="1137587" y="0"/>
                </a:cubicBezTo>
                <a:cubicBezTo>
                  <a:pt x="1321992" y="-6455"/>
                  <a:pt x="1479297" y="11084"/>
                  <a:pt x="1587972" y="0"/>
                </a:cubicBezTo>
                <a:lnTo>
                  <a:pt x="1587972" y="0"/>
                </a:lnTo>
                <a:cubicBezTo>
                  <a:pt x="1774996" y="-7820"/>
                  <a:pt x="2011621" y="64496"/>
                  <a:pt x="2135822" y="0"/>
                </a:cubicBezTo>
                <a:cubicBezTo>
                  <a:pt x="2260023" y="-64496"/>
                  <a:pt x="2464364" y="34119"/>
                  <a:pt x="2683672" y="0"/>
                </a:cubicBezTo>
                <a:cubicBezTo>
                  <a:pt x="2902980" y="-34119"/>
                  <a:pt x="3077387" y="63189"/>
                  <a:pt x="3302981" y="0"/>
                </a:cubicBezTo>
                <a:cubicBezTo>
                  <a:pt x="3528575" y="-63189"/>
                  <a:pt x="3824147" y="44421"/>
                  <a:pt x="3969929" y="0"/>
                </a:cubicBezTo>
                <a:cubicBezTo>
                  <a:pt x="4097826" y="-51540"/>
                  <a:pt x="4394699" y="58350"/>
                  <a:pt x="4606216" y="0"/>
                </a:cubicBezTo>
                <a:cubicBezTo>
                  <a:pt x="4817733" y="-58350"/>
                  <a:pt x="5022066" y="7669"/>
                  <a:pt x="5242503" y="0"/>
                </a:cubicBezTo>
                <a:cubicBezTo>
                  <a:pt x="5462940" y="-7669"/>
                  <a:pt x="5550007" y="52951"/>
                  <a:pt x="5781729" y="0"/>
                </a:cubicBezTo>
                <a:cubicBezTo>
                  <a:pt x="6013451" y="-52951"/>
                  <a:pt x="6106353" y="63577"/>
                  <a:pt x="6320955" y="0"/>
                </a:cubicBezTo>
                <a:cubicBezTo>
                  <a:pt x="6535557" y="-63577"/>
                  <a:pt x="6732919" y="21487"/>
                  <a:pt x="6860182" y="0"/>
                </a:cubicBezTo>
                <a:cubicBezTo>
                  <a:pt x="6987445" y="-21487"/>
                  <a:pt x="7143636" y="30592"/>
                  <a:pt x="7302347" y="0"/>
                </a:cubicBezTo>
                <a:cubicBezTo>
                  <a:pt x="7461059" y="-30592"/>
                  <a:pt x="7677296" y="28226"/>
                  <a:pt x="7890104" y="0"/>
                </a:cubicBezTo>
                <a:cubicBezTo>
                  <a:pt x="8102912" y="-28226"/>
                  <a:pt x="8203553" y="44637"/>
                  <a:pt x="8283739" y="0"/>
                </a:cubicBezTo>
                <a:cubicBezTo>
                  <a:pt x="8363926" y="-44637"/>
                  <a:pt x="8684024" y="25582"/>
                  <a:pt x="8822965" y="0"/>
                </a:cubicBezTo>
                <a:cubicBezTo>
                  <a:pt x="9185212" y="63194"/>
                  <a:pt x="9564222" y="364808"/>
                  <a:pt x="9527829" y="704864"/>
                </a:cubicBezTo>
                <a:cubicBezTo>
                  <a:pt x="9570379" y="863888"/>
                  <a:pt x="9520608" y="1141593"/>
                  <a:pt x="9527829" y="1309856"/>
                </a:cubicBezTo>
                <a:cubicBezTo>
                  <a:pt x="9535050" y="1478119"/>
                  <a:pt x="9471017" y="1689224"/>
                  <a:pt x="9527829" y="1914848"/>
                </a:cubicBezTo>
                <a:cubicBezTo>
                  <a:pt x="9584641" y="2140472"/>
                  <a:pt x="9468006" y="2268321"/>
                  <a:pt x="9527829" y="2466976"/>
                </a:cubicBezTo>
                <a:lnTo>
                  <a:pt x="9527829" y="2466976"/>
                </a:lnTo>
                <a:cubicBezTo>
                  <a:pt x="9571883" y="2618793"/>
                  <a:pt x="9472801" y="2804124"/>
                  <a:pt x="9527829" y="2995614"/>
                </a:cubicBezTo>
                <a:cubicBezTo>
                  <a:pt x="9582857" y="3187104"/>
                  <a:pt x="9489861" y="3271605"/>
                  <a:pt x="9527829" y="3524251"/>
                </a:cubicBezTo>
                <a:cubicBezTo>
                  <a:pt x="9527828" y="3524244"/>
                  <a:pt x="9527829" y="3524239"/>
                  <a:pt x="9527829" y="3524237"/>
                </a:cubicBezTo>
                <a:cubicBezTo>
                  <a:pt x="9590805" y="4009883"/>
                  <a:pt x="9206269" y="4234915"/>
                  <a:pt x="8822965" y="4229101"/>
                </a:cubicBezTo>
                <a:cubicBezTo>
                  <a:pt x="8626021" y="4239829"/>
                  <a:pt x="8493975" y="4179475"/>
                  <a:pt x="8332269" y="4229101"/>
                </a:cubicBezTo>
                <a:cubicBezTo>
                  <a:pt x="8170563" y="4278727"/>
                  <a:pt x="8096822" y="4193370"/>
                  <a:pt x="7890104" y="4229101"/>
                </a:cubicBezTo>
                <a:cubicBezTo>
                  <a:pt x="7683386" y="4264832"/>
                  <a:pt x="7682400" y="4203800"/>
                  <a:pt x="7496468" y="4229101"/>
                </a:cubicBezTo>
                <a:cubicBezTo>
                  <a:pt x="7310536" y="4254402"/>
                  <a:pt x="7158639" y="4201664"/>
                  <a:pt x="6908712" y="4229101"/>
                </a:cubicBezTo>
                <a:cubicBezTo>
                  <a:pt x="6658785" y="4256538"/>
                  <a:pt x="6542299" y="4169403"/>
                  <a:pt x="6272425" y="4229101"/>
                </a:cubicBezTo>
                <a:cubicBezTo>
                  <a:pt x="6002551" y="4288799"/>
                  <a:pt x="6006220" y="4226918"/>
                  <a:pt x="5830259" y="4229101"/>
                </a:cubicBezTo>
                <a:cubicBezTo>
                  <a:pt x="5654298" y="4231284"/>
                  <a:pt x="5548387" y="4185886"/>
                  <a:pt x="5436624" y="4229101"/>
                </a:cubicBezTo>
                <a:cubicBezTo>
                  <a:pt x="5324862" y="4272316"/>
                  <a:pt x="5096264" y="4213346"/>
                  <a:pt x="4945928" y="4229101"/>
                </a:cubicBezTo>
                <a:cubicBezTo>
                  <a:pt x="4795592" y="4244856"/>
                  <a:pt x="4275291" y="4183960"/>
                  <a:pt x="3969929" y="4229101"/>
                </a:cubicBezTo>
                <a:cubicBezTo>
                  <a:pt x="3792275" y="4267771"/>
                  <a:pt x="3561989" y="4199424"/>
                  <a:pt x="3398259" y="4229101"/>
                </a:cubicBezTo>
                <a:cubicBezTo>
                  <a:pt x="3234529" y="4258778"/>
                  <a:pt x="3070376" y="4161232"/>
                  <a:pt x="2802770" y="4229101"/>
                </a:cubicBezTo>
                <a:cubicBezTo>
                  <a:pt x="2535164" y="4296970"/>
                  <a:pt x="2484918" y="4202745"/>
                  <a:pt x="2207281" y="4229101"/>
                </a:cubicBezTo>
                <a:cubicBezTo>
                  <a:pt x="1929644" y="4255457"/>
                  <a:pt x="1736944" y="4224732"/>
                  <a:pt x="1587972" y="4229101"/>
                </a:cubicBezTo>
                <a:lnTo>
                  <a:pt x="1587972" y="4229101"/>
                </a:lnTo>
                <a:cubicBezTo>
                  <a:pt x="1423217" y="4235266"/>
                  <a:pt x="1332251" y="4193563"/>
                  <a:pt x="1146418" y="4229101"/>
                </a:cubicBezTo>
                <a:cubicBezTo>
                  <a:pt x="960585" y="4264639"/>
                  <a:pt x="873554" y="4209720"/>
                  <a:pt x="704864" y="4229101"/>
                </a:cubicBezTo>
                <a:cubicBezTo>
                  <a:pt x="274606" y="4262197"/>
                  <a:pt x="-62875" y="3908191"/>
                  <a:pt x="0" y="3524237"/>
                </a:cubicBezTo>
                <a:cubicBezTo>
                  <a:pt x="1" y="3524241"/>
                  <a:pt x="-1" y="3524247"/>
                  <a:pt x="0" y="3524251"/>
                </a:cubicBezTo>
                <a:cubicBezTo>
                  <a:pt x="-214346" y="3571867"/>
                  <a:pt x="-336864" y="3498950"/>
                  <a:pt x="-459289" y="3522743"/>
                </a:cubicBezTo>
                <a:cubicBezTo>
                  <a:pt x="-581714" y="3546536"/>
                  <a:pt x="-803789" y="3485856"/>
                  <a:pt x="-918578" y="3521234"/>
                </a:cubicBezTo>
                <a:cubicBezTo>
                  <a:pt x="-851560" y="3421293"/>
                  <a:pt x="-703116" y="3305944"/>
                  <a:pt x="-621571" y="3180357"/>
                </a:cubicBezTo>
                <a:cubicBezTo>
                  <a:pt x="-540026" y="3054770"/>
                  <a:pt x="-428463" y="3026564"/>
                  <a:pt x="-342936" y="2860566"/>
                </a:cubicBezTo>
                <a:cubicBezTo>
                  <a:pt x="-257409" y="2694568"/>
                  <a:pt x="-142376" y="2646848"/>
                  <a:pt x="0" y="2466976"/>
                </a:cubicBezTo>
                <a:cubicBezTo>
                  <a:pt x="-57319" y="2329014"/>
                  <a:pt x="73253" y="2024080"/>
                  <a:pt x="0" y="1844363"/>
                </a:cubicBezTo>
                <a:cubicBezTo>
                  <a:pt x="-73253" y="1664646"/>
                  <a:pt x="15630" y="1403282"/>
                  <a:pt x="0" y="1256992"/>
                </a:cubicBezTo>
                <a:cubicBezTo>
                  <a:pt x="-15630" y="1110702"/>
                  <a:pt x="37680" y="854286"/>
                  <a:pt x="0" y="704864"/>
                </a:cubicBezTo>
                <a:close/>
              </a:path>
              <a:path w="9527829" h="4229101" stroke="0" extrusionOk="0">
                <a:moveTo>
                  <a:pt x="0" y="704864"/>
                </a:moveTo>
                <a:cubicBezTo>
                  <a:pt x="60828" y="277928"/>
                  <a:pt x="369803" y="-21182"/>
                  <a:pt x="704864" y="0"/>
                </a:cubicBezTo>
                <a:cubicBezTo>
                  <a:pt x="925889" y="-3522"/>
                  <a:pt x="1003565" y="15705"/>
                  <a:pt x="1164080" y="0"/>
                </a:cubicBezTo>
                <a:cubicBezTo>
                  <a:pt x="1324595" y="-15705"/>
                  <a:pt x="1481190" y="33259"/>
                  <a:pt x="1587972" y="0"/>
                </a:cubicBezTo>
                <a:lnTo>
                  <a:pt x="1587972" y="0"/>
                </a:lnTo>
                <a:cubicBezTo>
                  <a:pt x="1705201" y="-25568"/>
                  <a:pt x="1994709" y="27758"/>
                  <a:pt x="2135822" y="0"/>
                </a:cubicBezTo>
                <a:cubicBezTo>
                  <a:pt x="2276935" y="-27758"/>
                  <a:pt x="2580704" y="5236"/>
                  <a:pt x="2707492" y="0"/>
                </a:cubicBezTo>
                <a:cubicBezTo>
                  <a:pt x="2834280" y="-5236"/>
                  <a:pt x="3103150" y="28408"/>
                  <a:pt x="3279161" y="0"/>
                </a:cubicBezTo>
                <a:cubicBezTo>
                  <a:pt x="3455172" y="-28408"/>
                  <a:pt x="3721860" y="63646"/>
                  <a:pt x="3969929" y="0"/>
                </a:cubicBezTo>
                <a:cubicBezTo>
                  <a:pt x="4229293" y="-63592"/>
                  <a:pt x="4265459" y="44939"/>
                  <a:pt x="4557686" y="0"/>
                </a:cubicBezTo>
                <a:cubicBezTo>
                  <a:pt x="4849913" y="-44939"/>
                  <a:pt x="4949430" y="57560"/>
                  <a:pt x="5048381" y="0"/>
                </a:cubicBezTo>
                <a:cubicBezTo>
                  <a:pt x="5147333" y="-57560"/>
                  <a:pt x="5311894" y="39722"/>
                  <a:pt x="5442017" y="0"/>
                </a:cubicBezTo>
                <a:cubicBezTo>
                  <a:pt x="5572140" y="-39722"/>
                  <a:pt x="5754562" y="32722"/>
                  <a:pt x="5884182" y="0"/>
                </a:cubicBezTo>
                <a:cubicBezTo>
                  <a:pt x="6013802" y="-32722"/>
                  <a:pt x="6264555" y="37661"/>
                  <a:pt x="6520469" y="0"/>
                </a:cubicBezTo>
                <a:cubicBezTo>
                  <a:pt x="6776383" y="-37661"/>
                  <a:pt x="6932469" y="60660"/>
                  <a:pt x="7156756" y="0"/>
                </a:cubicBezTo>
                <a:cubicBezTo>
                  <a:pt x="7381043" y="-60660"/>
                  <a:pt x="7656888" y="30691"/>
                  <a:pt x="7793043" y="0"/>
                </a:cubicBezTo>
                <a:cubicBezTo>
                  <a:pt x="7929198" y="-30691"/>
                  <a:pt x="8073126" y="43209"/>
                  <a:pt x="8235208" y="0"/>
                </a:cubicBezTo>
                <a:cubicBezTo>
                  <a:pt x="8397290" y="-43209"/>
                  <a:pt x="8603599" y="36525"/>
                  <a:pt x="8822965" y="0"/>
                </a:cubicBezTo>
                <a:cubicBezTo>
                  <a:pt x="9222313" y="-23753"/>
                  <a:pt x="9497175" y="223238"/>
                  <a:pt x="9527829" y="704864"/>
                </a:cubicBezTo>
                <a:cubicBezTo>
                  <a:pt x="9545625" y="898012"/>
                  <a:pt x="9466074" y="1040392"/>
                  <a:pt x="9527829" y="1239371"/>
                </a:cubicBezTo>
                <a:cubicBezTo>
                  <a:pt x="9589584" y="1438350"/>
                  <a:pt x="9480522" y="1640927"/>
                  <a:pt x="9527829" y="1844363"/>
                </a:cubicBezTo>
                <a:cubicBezTo>
                  <a:pt x="9575136" y="2047799"/>
                  <a:pt x="9509082" y="2307718"/>
                  <a:pt x="9527829" y="2466976"/>
                </a:cubicBezTo>
                <a:lnTo>
                  <a:pt x="9527829" y="2466976"/>
                </a:lnTo>
                <a:cubicBezTo>
                  <a:pt x="9555258" y="2659171"/>
                  <a:pt x="9507625" y="2859026"/>
                  <a:pt x="9527829" y="2974468"/>
                </a:cubicBezTo>
                <a:cubicBezTo>
                  <a:pt x="9548033" y="3089910"/>
                  <a:pt x="9494410" y="3352267"/>
                  <a:pt x="9527829" y="3524251"/>
                </a:cubicBezTo>
                <a:cubicBezTo>
                  <a:pt x="9527828" y="3524243"/>
                  <a:pt x="9527829" y="3524243"/>
                  <a:pt x="9527829" y="3524237"/>
                </a:cubicBezTo>
                <a:cubicBezTo>
                  <a:pt x="9539450" y="3889501"/>
                  <a:pt x="9256184" y="4133512"/>
                  <a:pt x="8822965" y="4229101"/>
                </a:cubicBezTo>
                <a:cubicBezTo>
                  <a:pt x="8571912" y="4267007"/>
                  <a:pt x="8514463" y="4176625"/>
                  <a:pt x="8235208" y="4229101"/>
                </a:cubicBezTo>
                <a:cubicBezTo>
                  <a:pt x="7955953" y="4281577"/>
                  <a:pt x="7852760" y="4220713"/>
                  <a:pt x="7647452" y="4229101"/>
                </a:cubicBezTo>
                <a:cubicBezTo>
                  <a:pt x="7442144" y="4237489"/>
                  <a:pt x="7341154" y="4207818"/>
                  <a:pt x="7205286" y="4229101"/>
                </a:cubicBezTo>
                <a:cubicBezTo>
                  <a:pt x="7069418" y="4250384"/>
                  <a:pt x="6872500" y="4157270"/>
                  <a:pt x="6568999" y="4229101"/>
                </a:cubicBezTo>
                <a:cubicBezTo>
                  <a:pt x="6265498" y="4300932"/>
                  <a:pt x="6217544" y="4192880"/>
                  <a:pt x="5981243" y="4229101"/>
                </a:cubicBezTo>
                <a:cubicBezTo>
                  <a:pt x="5744942" y="4265322"/>
                  <a:pt x="5656491" y="4220401"/>
                  <a:pt x="5344956" y="4229101"/>
                </a:cubicBezTo>
                <a:cubicBezTo>
                  <a:pt x="5033421" y="4237801"/>
                  <a:pt x="5013935" y="4228786"/>
                  <a:pt x="4854260" y="4229101"/>
                </a:cubicBezTo>
                <a:cubicBezTo>
                  <a:pt x="4694585" y="4229416"/>
                  <a:pt x="4160747" y="4125597"/>
                  <a:pt x="3969929" y="4229101"/>
                </a:cubicBezTo>
                <a:cubicBezTo>
                  <a:pt x="3713668" y="4267609"/>
                  <a:pt x="3557191" y="4196913"/>
                  <a:pt x="3445898" y="4229101"/>
                </a:cubicBezTo>
                <a:cubicBezTo>
                  <a:pt x="3334605" y="4261289"/>
                  <a:pt x="3143940" y="4187226"/>
                  <a:pt x="2874229" y="4229101"/>
                </a:cubicBezTo>
                <a:cubicBezTo>
                  <a:pt x="2604518" y="4270976"/>
                  <a:pt x="2437561" y="4199507"/>
                  <a:pt x="2278740" y="4229101"/>
                </a:cubicBezTo>
                <a:cubicBezTo>
                  <a:pt x="2119919" y="4258695"/>
                  <a:pt x="1735258" y="4149474"/>
                  <a:pt x="1587972" y="4229101"/>
                </a:cubicBezTo>
                <a:lnTo>
                  <a:pt x="1587972" y="4229101"/>
                </a:lnTo>
                <a:cubicBezTo>
                  <a:pt x="1401556" y="4235286"/>
                  <a:pt x="1368540" y="4186070"/>
                  <a:pt x="1172911" y="4229101"/>
                </a:cubicBezTo>
                <a:cubicBezTo>
                  <a:pt x="977282" y="4272132"/>
                  <a:pt x="925882" y="4209599"/>
                  <a:pt x="704864" y="4229101"/>
                </a:cubicBezTo>
                <a:cubicBezTo>
                  <a:pt x="385059" y="4177687"/>
                  <a:pt x="-10723" y="3954153"/>
                  <a:pt x="0" y="3524237"/>
                </a:cubicBezTo>
                <a:cubicBezTo>
                  <a:pt x="0" y="3524245"/>
                  <a:pt x="0" y="3524249"/>
                  <a:pt x="0" y="3524251"/>
                </a:cubicBezTo>
                <a:cubicBezTo>
                  <a:pt x="-146455" y="3547371"/>
                  <a:pt x="-237088" y="3489323"/>
                  <a:pt x="-440917" y="3522803"/>
                </a:cubicBezTo>
                <a:cubicBezTo>
                  <a:pt x="-644746" y="3556283"/>
                  <a:pt x="-787814" y="3473756"/>
                  <a:pt x="-918578" y="3521234"/>
                </a:cubicBezTo>
                <a:cubicBezTo>
                  <a:pt x="-782667" y="3358607"/>
                  <a:pt x="-718206" y="3332870"/>
                  <a:pt x="-630757" y="3190900"/>
                </a:cubicBezTo>
                <a:cubicBezTo>
                  <a:pt x="-543308" y="3048930"/>
                  <a:pt x="-362499" y="2963980"/>
                  <a:pt x="-315378" y="2828938"/>
                </a:cubicBezTo>
                <a:cubicBezTo>
                  <a:pt x="-268257" y="2693896"/>
                  <a:pt x="-103018" y="2619683"/>
                  <a:pt x="0" y="2466976"/>
                </a:cubicBezTo>
                <a:cubicBezTo>
                  <a:pt x="-40560" y="2320263"/>
                  <a:pt x="38334" y="2006449"/>
                  <a:pt x="0" y="1844363"/>
                </a:cubicBezTo>
                <a:cubicBezTo>
                  <a:pt x="-38334" y="1682277"/>
                  <a:pt x="31793" y="1414748"/>
                  <a:pt x="0" y="1292235"/>
                </a:cubicBezTo>
                <a:cubicBezTo>
                  <a:pt x="-31793" y="1169722"/>
                  <a:pt x="25161" y="868536"/>
                  <a:pt x="0" y="704864"/>
                </a:cubicBezTo>
                <a:close/>
              </a:path>
            </a:pathLst>
          </a:custGeom>
          <a:ln w="57150">
            <a:solidFill>
              <a:srgbClr val="FF99FF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2081909329">
                  <a:prstGeom prst="wedgeRoundRectCallout">
                    <a:avLst>
                      <a:gd name="adj1" fmla="val -59641"/>
                      <a:gd name="adj2" fmla="val 3326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75033-EB31-4720-860E-A6EF972901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799"/>
            <a:ext cx="1744138" cy="223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8FAD7A-DF63-C3CF-6747-699CE78F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08" y="699710"/>
            <a:ext cx="1680916" cy="601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3157DB-273A-9D43-47C7-0F69BE0DB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152" y="1464821"/>
            <a:ext cx="9773078" cy="4016597"/>
          </a:xfrm>
          <a:prstGeom prst="rect">
            <a:avLst/>
          </a:prstGeom>
        </p:spPr>
      </p:pic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386E8822-BD4A-F195-3A7E-FC9A29FEED24}"/>
              </a:ext>
            </a:extLst>
          </p:cNvPr>
          <p:cNvSpPr/>
          <p:nvPr/>
        </p:nvSpPr>
        <p:spPr>
          <a:xfrm>
            <a:off x="3834581" y="2229932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C3E3D620-23F2-2710-B690-4A1044A3F75C}"/>
              </a:ext>
            </a:extLst>
          </p:cNvPr>
          <p:cNvSpPr/>
          <p:nvPr/>
        </p:nvSpPr>
        <p:spPr>
          <a:xfrm>
            <a:off x="3834581" y="3265364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&lt;</a:t>
            </a: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4BA10880-7C8E-744D-9B51-9F6D26A2CBC7}"/>
              </a:ext>
            </a:extLst>
          </p:cNvPr>
          <p:cNvSpPr/>
          <p:nvPr/>
        </p:nvSpPr>
        <p:spPr>
          <a:xfrm>
            <a:off x="8308259" y="2216377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&lt;</a:t>
            </a:r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6572A7A2-1F54-740D-F97B-0102494B4C26}"/>
              </a:ext>
            </a:extLst>
          </p:cNvPr>
          <p:cNvSpPr/>
          <p:nvPr/>
        </p:nvSpPr>
        <p:spPr>
          <a:xfrm>
            <a:off x="8308259" y="3300701"/>
            <a:ext cx="501445" cy="734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16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11085" y="1099698"/>
            <a:ext cx="2875133" cy="923330"/>
            <a:chOff x="1229072" y="966348"/>
            <a:chExt cx="2875133" cy="9233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F31F68-0D30-65A5-EB14-398DFAE5823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23839FF6-582B-494C-92A6-63A054AC1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410" y="3746212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661023-4FCB-D66B-D041-9ECA4E70F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410" y="1266932"/>
            <a:ext cx="9449938" cy="2194108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FB28B321-C8C9-3FAF-D88A-6B60BFC9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023" y="4616159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3607</a:t>
            </a:r>
          </a:p>
        </p:txBody>
      </p:sp>
    </p:spTree>
    <p:extLst>
      <p:ext uri="{BB962C8B-B14F-4D97-AF65-F5344CB8AC3E}">
        <p14:creationId xmlns:p14="http://schemas.microsoft.com/office/powerpoint/2010/main" val="36606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656958" y="1127596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3" y="3567536"/>
            <a:ext cx="3036129" cy="3036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AA6C4-6AF7-9C53-0410-6CFFC7AD0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896" y="1335854"/>
            <a:ext cx="9767959" cy="153278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2EBEE83-6F82-CDC6-047A-4738F1A1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526" y="3253324"/>
            <a:ext cx="8013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782; 3452; 4067; 4820.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82D2EE-FEA6-4E28-4D21-28AA1317B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525" y="4455722"/>
            <a:ext cx="8013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9043; 8739; 8716; 8710.</a:t>
            </a:r>
          </a:p>
        </p:txBody>
      </p:sp>
    </p:spTree>
    <p:extLst>
      <p:ext uri="{BB962C8B-B14F-4D97-AF65-F5344CB8AC3E}">
        <p14:creationId xmlns:p14="http://schemas.microsoft.com/office/powerpoint/2010/main" val="1534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532173" y="401212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20814B-754A-6265-451A-2A774CA4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11" y="1136259"/>
            <a:ext cx="9878908" cy="377282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B302634D-FC46-2128-5C1E-2FEBBC3C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408" y="551484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BB55-2F2D-F91F-ED50-BFF102C2A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111" y="4949582"/>
            <a:ext cx="10011644" cy="11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532173" y="401212"/>
            <a:ext cx="841938" cy="923330"/>
            <a:chOff x="1164145" y="741983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20814B-754A-6265-451A-2A774CA4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11" y="1136259"/>
            <a:ext cx="9878908" cy="3081780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B302634D-FC46-2128-5C1E-2FEBBC3C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408" y="551484"/>
            <a:ext cx="8013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A7853F9-A894-6108-F705-776D3E48B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117" y="4171892"/>
            <a:ext cx="100179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Mau.  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6D244D6-7602-374E-8D91-B215F547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117" y="5126060"/>
            <a:ext cx="100179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94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131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ÔN TẬP CHỦ ĐỀ 3</a:t>
            </a: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1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15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626478" flipH="1">
            <a:off x="-160109" y="998557"/>
            <a:ext cx="3619500" cy="4972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0D088-5A65-4C21-9AE5-56D737696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289" y="327358"/>
            <a:ext cx="5974598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9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436430" y="3878858"/>
            <a:ext cx="3249827" cy="231895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029" y="4770330"/>
            <a:ext cx="1072989" cy="128636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BEC82-15AC-4DBA-9ACE-ACAFEA26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6438900" y="3145052"/>
            <a:ext cx="3118021" cy="2084174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4A9428FF-DA38-4116-A89B-782965025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0660" y="4476258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41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noProof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 hai số 654 và 5 460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2F2B2A-DCE7-1F33-5791-309289792D43}"/>
              </a:ext>
            </a:extLst>
          </p:cNvPr>
          <p:cNvGrpSpPr/>
          <p:nvPr/>
        </p:nvGrpSpPr>
        <p:grpSpPr>
          <a:xfrm>
            <a:off x="2157706" y="2413911"/>
            <a:ext cx="8453144" cy="2608803"/>
            <a:chOff x="1108416" y="4554145"/>
            <a:chExt cx="5124211" cy="137163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873BB41-BA51-EB0E-A99F-DC508CF6A43A}"/>
                </a:ext>
              </a:extLst>
            </p:cNvPr>
            <p:cNvGrpSpPr/>
            <p:nvPr/>
          </p:nvGrpSpPr>
          <p:grpSpPr>
            <a:xfrm>
              <a:off x="1108416" y="4554145"/>
              <a:ext cx="5124211" cy="1371634"/>
              <a:chOff x="1153352" y="404137"/>
              <a:chExt cx="10870885" cy="4944813"/>
            </a:xfrm>
          </p:grpSpPr>
          <p:sp>
            <p:nvSpPr>
              <p:cNvPr id="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76E917C7-0C5B-BF62-2C40-96EB2DBDC0A8}"/>
                  </a:ext>
                </a:extLst>
              </p:cNvPr>
              <p:cNvSpPr/>
              <p:nvPr/>
            </p:nvSpPr>
            <p:spPr>
              <a:xfrm>
                <a:off x="1153352" y="404137"/>
                <a:ext cx="10870885" cy="4944813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47C6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EF09D5DD-4BAD-2362-9D10-84A5C6C4407C}"/>
                  </a:ext>
                </a:extLst>
              </p:cNvPr>
              <p:cNvSpPr/>
              <p:nvPr/>
            </p:nvSpPr>
            <p:spPr>
              <a:xfrm>
                <a:off x="1153352" y="684743"/>
                <a:ext cx="10800569" cy="457905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44" name="Rectangle 6">
              <a:extLst>
                <a:ext uri="{FF2B5EF4-FFF2-40B4-BE49-F238E27FC236}">
                  <a16:creationId xmlns:a16="http://schemas.microsoft.com/office/drawing/2014/main" id="{E0A30A46-BE6B-089F-769C-9223698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712" y="4953979"/>
              <a:ext cx="4450474" cy="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4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654 &lt; 5 460</a:t>
              </a:r>
              <a:endParaRPr lang="zh-CN" altLang="en-US" sz="4400" b="1" spc="-3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C609F4C-11DC-2885-EA6F-536C7A9DC490}"/>
              </a:ext>
            </a:extLst>
          </p:cNvPr>
          <p:cNvGrpSpPr/>
          <p:nvPr/>
        </p:nvGrpSpPr>
        <p:grpSpPr>
          <a:xfrm>
            <a:off x="2250161" y="2650644"/>
            <a:ext cx="7798714" cy="2619943"/>
            <a:chOff x="1122603" y="2520411"/>
            <a:chExt cx="5016485" cy="14024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6F74C2-BC45-2C7C-9BA4-85CFA23EE3D6}"/>
                </a:ext>
              </a:extLst>
            </p:cNvPr>
            <p:cNvGrpSpPr/>
            <p:nvPr/>
          </p:nvGrpSpPr>
          <p:grpSpPr>
            <a:xfrm>
              <a:off x="1122603" y="2520411"/>
              <a:ext cx="5016485" cy="1402498"/>
              <a:chOff x="1183450" y="577127"/>
              <a:chExt cx="10642347" cy="5056080"/>
            </a:xfrm>
          </p:grpSpPr>
          <p:sp>
            <p:nvSpPr>
              <p:cNvPr id="27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EDF237B8-5D1D-F23B-6507-AE20398A0508}"/>
                  </a:ext>
                </a:extLst>
              </p:cNvPr>
              <p:cNvSpPr/>
              <p:nvPr/>
            </p:nvSpPr>
            <p:spPr>
              <a:xfrm>
                <a:off x="1309418" y="577127"/>
                <a:ext cx="10516379" cy="505608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FF346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28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3C778A5-5107-981D-1734-542BEAF87D8A}"/>
                  </a:ext>
                </a:extLst>
              </p:cNvPr>
              <p:cNvSpPr/>
              <p:nvPr/>
            </p:nvSpPr>
            <p:spPr>
              <a:xfrm>
                <a:off x="1183450" y="630896"/>
                <a:ext cx="10448355" cy="486407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7F7D599F-6531-E282-2743-A05978DA8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199" y="2709247"/>
              <a:ext cx="4288084" cy="444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lvl="0" algn="ctr">
                <a:defRPr/>
              </a:pP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3 143 &gt; 1 427</a:t>
              </a:r>
              <a:endParaRPr lang="vi-VN" altLang="zh-CN" sz="4800" b="1" spc="-3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30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</a:t>
            </a:r>
            <a:r>
              <a:rPr kumimoji="0" lang="en-US" altLang="zh-CN" sz="4800" b="0" i="0" u="none" strike="noStrike" kern="1200" cap="none" spc="-300" normalizeH="0" noProof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hai số 3 143 và 1 427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BC6977-3535-1284-53AE-2ACD9A182371}"/>
              </a:ext>
            </a:extLst>
          </p:cNvPr>
          <p:cNvGrpSpPr/>
          <p:nvPr/>
        </p:nvGrpSpPr>
        <p:grpSpPr>
          <a:xfrm>
            <a:off x="2714625" y="2841172"/>
            <a:ext cx="6648450" cy="1245054"/>
            <a:chOff x="1181980" y="2520411"/>
            <a:chExt cx="4957108" cy="15262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735857-B9B7-E04D-4381-084C850237A7}"/>
                </a:ext>
              </a:extLst>
            </p:cNvPr>
            <p:cNvGrpSpPr/>
            <p:nvPr/>
          </p:nvGrpSpPr>
          <p:grpSpPr>
            <a:xfrm>
              <a:off x="1181980" y="2520411"/>
              <a:ext cx="4957108" cy="1526236"/>
              <a:chOff x="1309417" y="577127"/>
              <a:chExt cx="10516380" cy="5502166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A15C52F7-0FE1-D6BD-926A-080F49AA5CF0}"/>
                  </a:ext>
                </a:extLst>
              </p:cNvPr>
              <p:cNvSpPr/>
              <p:nvPr/>
            </p:nvSpPr>
            <p:spPr>
              <a:xfrm>
                <a:off x="1309417" y="577127"/>
                <a:ext cx="10516380" cy="550216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99C3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CFF67-412F-2A9F-FDFA-BB25938E7C5A}"/>
                  </a:ext>
                </a:extLst>
              </p:cNvPr>
              <p:cNvSpPr/>
              <p:nvPr/>
            </p:nvSpPr>
            <p:spPr>
              <a:xfrm>
                <a:off x="1370244" y="749729"/>
                <a:ext cx="10310145" cy="5208358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EAF94-6044-D690-0747-EFF575E8D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609" y="2676696"/>
              <a:ext cx="4353477" cy="1018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lvl="0"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4800" spc="-300">
                  <a:solidFill>
                    <a:srgbClr val="E35F56"/>
                  </a:solidFill>
                  <a:latin typeface="Arial" panose="020B0604020202020204" pitchFamily="34" charset="0"/>
                  <a:ea typeface="Vogue-ExtraBold" panose="020B0500000000000000" pitchFamily="34" charset="0"/>
                  <a:sym typeface="思源黑体 CN" panose="020B0500000000000000" pitchFamily="34" charset="-122"/>
                </a:rPr>
                <a:t>6 218 &lt; 6 275</a:t>
              </a:r>
              <a:endParaRPr kumimoji="0" lang="en-US" altLang="en-US" sz="4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5882" y="768229"/>
            <a:ext cx="898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lvl="0" algn="ctr">
              <a:defRPr/>
            </a:pPr>
            <a:r>
              <a:rPr lang="en-US" altLang="zh-CN" sz="4800" b="0" spc="-30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So sánh hai số 6 218 và 6 275</a:t>
            </a:r>
            <a:endParaRPr lang="vi-VN" altLang="zh-CN" sz="4800" spc="-300" dirty="0">
              <a:solidFill>
                <a:srgbClr val="E7E6E6">
                  <a:lumMod val="10000"/>
                </a:srgbClr>
              </a:solidFill>
              <a:effectLst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6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-300" normalizeH="0" baseline="0" noProof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Khi so sánh</a:t>
            </a:r>
            <a:r>
              <a:rPr kumimoji="0" lang="en-US" altLang="zh-CN" sz="4000" b="0" i="0" u="none" strike="noStrike" kern="1200" cap="none" spc="-300" normalizeH="0" noProof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các số có cùng số chữ số trong phạm vi 10 000, em cần lưu ý điều gì?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77966B-FD46-8401-7959-2D1B996F0EDF}"/>
              </a:ext>
            </a:extLst>
          </p:cNvPr>
          <p:cNvGrpSpPr/>
          <p:nvPr/>
        </p:nvGrpSpPr>
        <p:grpSpPr>
          <a:xfrm>
            <a:off x="2647188" y="2477009"/>
            <a:ext cx="7335012" cy="3237989"/>
            <a:chOff x="1122602" y="2520411"/>
            <a:chExt cx="5016486" cy="20124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B99293-2358-8C62-77A3-86BB0C35F4CB}"/>
                </a:ext>
              </a:extLst>
            </p:cNvPr>
            <p:cNvGrpSpPr/>
            <p:nvPr/>
          </p:nvGrpSpPr>
          <p:grpSpPr>
            <a:xfrm>
              <a:off x="1122602" y="2520411"/>
              <a:ext cx="5016486" cy="2012408"/>
              <a:chOff x="1183448" y="577127"/>
              <a:chExt cx="10642349" cy="7254836"/>
            </a:xfrm>
          </p:grpSpPr>
          <p:sp>
            <p:nvSpPr>
              <p:cNvPr id="32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A18A1E6E-0E99-7545-2BA1-9B0913AD3902}"/>
                  </a:ext>
                </a:extLst>
              </p:cNvPr>
              <p:cNvSpPr/>
              <p:nvPr/>
            </p:nvSpPr>
            <p:spPr>
              <a:xfrm>
                <a:off x="1309416" y="577127"/>
                <a:ext cx="10516381" cy="725483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32397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33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99C2D33-B556-EC73-B33C-37AE65A971E4}"/>
                  </a:ext>
                </a:extLst>
              </p:cNvPr>
              <p:cNvSpPr/>
              <p:nvPr/>
            </p:nvSpPr>
            <p:spPr>
              <a:xfrm>
                <a:off x="1183448" y="738687"/>
                <a:ext cx="10448355" cy="6603362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953DFFDC-45F7-BE8A-DD59-A7CFDE36C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982" y="2723226"/>
              <a:ext cx="4662284" cy="1434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So sánh</a:t>
              </a:r>
              <a:r>
                <a:rPr kumimoji="0" lang="en-US" altLang="en-US" sz="4800" b="1" i="0" u="none" strike="noStrike" kern="0" cap="none" spc="0" normalizeH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 từng cặp chữ số ở cùng một hàng,            kể từ trái sang phải.</a:t>
              </a:r>
              <a:endParaRPr kumimoji="0" lang="en-US" altLang="en-US" sz="48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8" name="Picture 37">
            <a:hlinkClick r:id="rId6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296</Words>
  <Application>Microsoft Office PowerPoint</Application>
  <PresentationFormat>Widescreen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Fujiyama</vt:lpstr>
      <vt:lpstr>SVN-Cookies</vt:lpstr>
      <vt:lpstr>Tahoma</vt:lpstr>
      <vt:lpstr>UTM Alexander</vt:lpstr>
      <vt:lpstr>UTM Davida</vt:lpstr>
      <vt:lpstr>UTM HelvetIns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a46905 Mai Minh Thế</cp:lastModifiedBy>
  <cp:revision>32</cp:revision>
  <dcterms:created xsi:type="dcterms:W3CDTF">2022-04-17T00:48:35Z</dcterms:created>
  <dcterms:modified xsi:type="dcterms:W3CDTF">2026-03-28T09:05:08Z</dcterms:modified>
</cp:coreProperties>
</file>