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68" r:id="rId2"/>
    <p:sldId id="2669" r:id="rId3"/>
    <p:sldId id="435" r:id="rId4"/>
    <p:sldId id="441" r:id="rId5"/>
    <p:sldId id="468" r:id="rId6"/>
    <p:sldId id="465" r:id="rId7"/>
    <p:sldId id="469" r:id="rId8"/>
    <p:sldId id="466" r:id="rId9"/>
    <p:sldId id="462" r:id="rId10"/>
    <p:sldId id="2662" r:id="rId11"/>
    <p:sldId id="443" r:id="rId12"/>
    <p:sldId id="2663" r:id="rId13"/>
    <p:sldId id="2665" r:id="rId14"/>
    <p:sldId id="2666" r:id="rId15"/>
    <p:sldId id="2664" r:id="rId16"/>
    <p:sldId id="2667" r:id="rId17"/>
    <p:sldId id="2661" r:id="rId18"/>
    <p:sldId id="45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171"/>
    <a:srgbClr val="FF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1891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156A7-E03E-4390-A454-2751BD4A0A6B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D9417-E41C-4DB4-BC41-ABB8AAAB2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28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67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487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347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373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418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076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323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02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ly</a:t>
            </a:r>
            <a:r>
              <a:rPr lang="en-US" altLang="zh-CN" dirty="0"/>
              <a:t> </a:t>
            </a:r>
            <a:r>
              <a:rPr lang="en-US" altLang="zh-CN" dirty="0" err="1"/>
              <a:t>trà</a:t>
            </a:r>
            <a:r>
              <a:rPr lang="en-US" altLang="zh-CN" dirty="0"/>
              <a:t> </a:t>
            </a:r>
            <a:r>
              <a:rPr lang="en-US" altLang="zh-CN" dirty="0" err="1"/>
              <a:t>sữa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>Sau 3 </a:t>
            </a:r>
            <a:r>
              <a:rPr lang="en-US" altLang="zh-CN" dirty="0" err="1"/>
              <a:t>câu</a:t>
            </a:r>
            <a:r>
              <a:rPr lang="en-US" altLang="zh-CN" dirty="0"/>
              <a:t>, </a:t>
            </a:r>
            <a:r>
              <a:rPr lang="en-US" altLang="zh-CN" dirty="0" err="1"/>
              <a:t>bấm</a:t>
            </a:r>
            <a:r>
              <a:rPr lang="en-US" altLang="zh-CN" dirty="0"/>
              <a:t> Enter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tục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82E10-AF35-4184-B900-F7AF11276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218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097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536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74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896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816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34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37DE0-3327-BA71-5872-0F7FF9E14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C4CF68-D314-A0FE-F4BA-A70CA0502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4D378-4852-1F45-7D61-77E996CC1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6B4CE-C298-4ADD-98DA-A79DBAB5A31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0AA0B-A5F2-CD7C-96E5-74416028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081B3-9D98-76AE-90B3-9A4A271C5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CD41-C5DA-4B4A-B534-C1ECFF661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70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88749-64DA-D288-3A6E-A64053185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A2511A-9931-A153-8E7A-02D7FACE28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C2A8F-BAA5-E029-B0B8-C9DFF2973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6B4CE-C298-4ADD-98DA-A79DBAB5A31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CECD-6496-FBF8-4EB2-10216307B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B7072-8804-07FC-BE75-813024F91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CD41-C5DA-4B4A-B534-C1ECFF661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26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DD2CD6-2966-CDE8-F6F7-ABB8C01294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AD3989-BF05-2EEC-B537-68EFAC925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9F7ED-37A9-661F-0620-C0917C6C0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6B4CE-C298-4ADD-98DA-A79DBAB5A31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17106-A302-11AA-EF3F-8D0ACCCC2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B59D1-6833-1288-E286-BD1366E09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CD41-C5DA-4B4A-B534-C1ECFF661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37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290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603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0EFF4-B6E1-6D06-15DD-F2E4963D6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0483E-41B5-A828-3F38-9DFF85683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99485-2614-292C-45C1-C1E8896A6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6B4CE-C298-4ADD-98DA-A79DBAB5A31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9618E-036B-6505-E8EB-84174D94A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64582-9608-6767-EA23-8E7D7938A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CD41-C5DA-4B4A-B534-C1ECFF661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14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B8F43-7614-77AB-7BC9-A1DD31D5A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BD68F-2C62-DC22-3842-8D5111E1C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9E7EE-13AD-C59B-B968-7B435055E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6B4CE-C298-4ADD-98DA-A79DBAB5A31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F9BCD-3181-5C28-9525-D5DA1B7D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696CB-C8AE-6408-03C7-4D3EE8914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CD41-C5DA-4B4A-B534-C1ECFF661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2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1B249-9EC3-3361-8A4C-54D4EB80D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AF4AD-5E7B-63D2-911B-D45800DBC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A82D55-603E-39B5-9369-829EFCA9B6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5FE1C-20E7-5D08-001D-6D2122F48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6B4CE-C298-4ADD-98DA-A79DBAB5A31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6F7CC-3C40-54E7-8E05-B14301197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C123A-4183-F6CB-16EA-419E663D3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CD41-C5DA-4B4A-B534-C1ECFF661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16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58BC6-6BB5-CD5B-6B73-5B920D759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4DEA72-9E57-026F-B09E-8C04512EA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C1B450-9640-A5C2-75B9-E3CAFA6A7E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4C0BE8-DD8E-EE87-4DAB-7BC588D9E9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9CDC6-A82C-46AF-918C-23EEF69BB4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A0240B-C151-8797-F7C6-484DB15A9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6B4CE-C298-4ADD-98DA-A79DBAB5A31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A65AE9-7EA8-8EAF-419C-2DD667B5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DC9B68-09D8-022A-E372-1ACBC0F4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CD41-C5DA-4B4A-B534-C1ECFF661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38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34143-E0ED-193C-9FD8-3B3455DC7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AF88D4-451C-9663-5DF0-D8B664F98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6B4CE-C298-4ADD-98DA-A79DBAB5A31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F5DBF5-2C02-C9D3-0FEA-92A8F31AE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0D9EFA-FB93-65BD-04BB-02EE43689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CD41-C5DA-4B4A-B534-C1ECFF661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2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4295DB-9A55-3266-4FD0-9F1D08C1D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6B4CE-C298-4ADD-98DA-A79DBAB5A31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CB7D31-A444-BDFD-7648-A54936B07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3BFB1-6317-3483-BA39-1181F67F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CD41-C5DA-4B4A-B534-C1ECFF661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81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DC783-3CB4-44D7-F6A6-821DCF7CF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19531-C42B-508B-BF30-C564021D3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2C3224-FF54-CAA3-807A-670C2FF79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137CF-27BB-6914-7C80-A9B28368A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6B4CE-C298-4ADD-98DA-A79DBAB5A31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C22CE3-C0FE-CE87-178D-BED7AEB21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EF13F-480B-4112-CCD1-3A9DFF301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CD41-C5DA-4B4A-B534-C1ECFF661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79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A0B02-09F8-96A6-AF92-33F66A85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0EBA4A-F2A8-46F5-D029-04478AAF9F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B3FBEE-6D3C-DECC-7B69-D1FDCCADA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1CC74-768D-4A9C-1B77-FA2F7CECA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6B4CE-C298-4ADD-98DA-A79DBAB5A31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B8CA68-108A-CE94-D578-365BCEE7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2532EA-67BA-280C-D135-839BAF6F2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CCD41-C5DA-4B4A-B534-C1ECFF661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39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FE15DB-9A80-0C36-9D4F-2295648F5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E02A1-D56C-9B49-169E-86E910A7B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50E49-8F57-C858-D1AB-8B5F33698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6B4CE-C298-4ADD-98DA-A79DBAB5A311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885EB-627D-B7CC-3B22-81943B794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AB713-961B-74A7-7DC0-23A632159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CCD41-C5DA-4B4A-B534-C1ECFF661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5" Type="http://schemas.openxmlformats.org/officeDocument/2006/relationships/image" Target="../media/image25.png"/><Relationship Id="rId10" Type="http://schemas.openxmlformats.org/officeDocument/2006/relationships/image" Target="../media/image23.svg"/><Relationship Id="rId4" Type="http://schemas.openxmlformats.org/officeDocument/2006/relationships/image" Target="../media/image11.pn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5" Type="http://schemas.openxmlformats.org/officeDocument/2006/relationships/image" Target="../media/image25.png"/><Relationship Id="rId10" Type="http://schemas.openxmlformats.org/officeDocument/2006/relationships/image" Target="../media/image23.svg"/><Relationship Id="rId4" Type="http://schemas.openxmlformats.org/officeDocument/2006/relationships/image" Target="../media/image11.pn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5" Type="http://schemas.openxmlformats.org/officeDocument/2006/relationships/image" Target="../media/image25.png"/><Relationship Id="rId10" Type="http://schemas.openxmlformats.org/officeDocument/2006/relationships/image" Target="../media/image23.svg"/><Relationship Id="rId4" Type="http://schemas.openxmlformats.org/officeDocument/2006/relationships/image" Target="../media/image11.pn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12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slide" Target="slide8.xml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slide" Target="slide5.xml"/><Relationship Id="rId5" Type="http://schemas.openxmlformats.org/officeDocument/2006/relationships/image" Target="../media/image5.png"/><Relationship Id="rId10" Type="http://schemas.openxmlformats.org/officeDocument/2006/relationships/image" Target="../media/image20.sv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0" Type="http://schemas.openxmlformats.org/officeDocument/2006/relationships/image" Target="../media/image18.sv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slide" Target="slide5.xml"/><Relationship Id="rId5" Type="http://schemas.openxmlformats.org/officeDocument/2006/relationships/image" Target="../media/image5.png"/><Relationship Id="rId10" Type="http://schemas.openxmlformats.org/officeDocument/2006/relationships/image" Target="../media/image20.sv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12" Type="http://schemas.openxmlformats.org/officeDocument/2006/relationships/image" Target="../media/image25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5" Type="http://schemas.openxmlformats.org/officeDocument/2006/relationships/image" Target="../media/image25.png"/><Relationship Id="rId10" Type="http://schemas.openxmlformats.org/officeDocument/2006/relationships/image" Target="../media/image23.svg"/><Relationship Id="rId4" Type="http://schemas.openxmlformats.org/officeDocument/2006/relationships/image" Target="../media/image11.pn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0343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148</a:t>
            </a:r>
            <a:endParaRPr lang="en-US" altLang="zh-CN" sz="6000" kern="800" dirty="0" smtClean="0">
              <a:ln w="28575">
                <a:noFill/>
              </a:ln>
              <a:solidFill>
                <a:srgbClr val="4472C4">
                  <a:lumMod val="75000"/>
                </a:srgbClr>
              </a:solidFill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noProof="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PHÉP TRỪ TRONG PHẠM VI 100 000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68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205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F782A-0B0A-4002-B0D2-8F95E9E2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20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30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59FAF3C-2EE0-45CD-99DF-06BE4C209516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965" y="4184374"/>
            <a:ext cx="4023717" cy="3235904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3F6B2983-C4A1-41DF-B46E-46847807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FCD3E60E-E3E9-BAE9-DF48-74BDA1E752F5}"/>
              </a:ext>
            </a:extLst>
          </p:cNvPr>
          <p:cNvSpPr/>
          <p:nvPr/>
        </p:nvSpPr>
        <p:spPr>
          <a:xfrm>
            <a:off x="2140346" y="1518440"/>
            <a:ext cx="8076297" cy="3567910"/>
          </a:xfrm>
          <a:prstGeom prst="cloud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B81788C-A40F-D661-11E6-E98007CC1FC4}"/>
              </a:ext>
            </a:extLst>
          </p:cNvPr>
          <p:cNvSpPr/>
          <p:nvPr/>
        </p:nvSpPr>
        <p:spPr>
          <a:xfrm>
            <a:off x="2277887" y="1743075"/>
            <a:ext cx="7773768" cy="3146719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095957-314F-9DFA-3FBD-5319524E8525}"/>
              </a:ext>
            </a:extLst>
          </p:cNvPr>
          <p:cNvSpPr/>
          <p:nvPr/>
        </p:nvSpPr>
        <p:spPr>
          <a:xfrm>
            <a:off x="3602674" y="2547048"/>
            <a:ext cx="52389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5741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90BF24-902B-424F-A37D-C664E00A1C66}"/>
              </a:ext>
            </a:extLst>
          </p:cNvPr>
          <p:cNvSpPr txBox="1"/>
          <p:nvPr/>
        </p:nvSpPr>
        <p:spPr>
          <a:xfrm>
            <a:off x="452755" y="1835150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57 544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42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719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834DA6-BCB5-4DE9-84D4-7A692BBA1868}"/>
              </a:ext>
            </a:extLst>
          </p:cNvPr>
          <p:cNvCxnSpPr>
            <a:cxnSpLocks/>
          </p:cNvCxnSpPr>
          <p:nvPr/>
        </p:nvCxnSpPr>
        <p:spPr>
          <a:xfrm>
            <a:off x="528955" y="3043146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53E3BFC-2F48-455B-ADD4-233F33735581}"/>
              </a:ext>
            </a:extLst>
          </p:cNvPr>
          <p:cNvSpPr txBox="1"/>
          <p:nvPr/>
        </p:nvSpPr>
        <p:spPr>
          <a:xfrm>
            <a:off x="155133" y="2174662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E7D9F3-98AD-46B2-98AF-8DF8019E4EDB}"/>
              </a:ext>
            </a:extLst>
          </p:cNvPr>
          <p:cNvSpPr txBox="1"/>
          <p:nvPr/>
        </p:nvSpPr>
        <p:spPr>
          <a:xfrm>
            <a:off x="2651874" y="1965489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9,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ADBB8-C82A-496C-8DB3-95F6952BFEA2}"/>
              </a:ext>
            </a:extLst>
          </p:cNvPr>
          <p:cNvSpPr txBox="1"/>
          <p:nvPr/>
        </p:nvSpPr>
        <p:spPr>
          <a:xfrm>
            <a:off x="1718232" y="29688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B490A2-2ECD-4F9E-9984-513D5FA76905}"/>
              </a:ext>
            </a:extLst>
          </p:cNvPr>
          <p:cNvSpPr txBox="1"/>
          <p:nvPr/>
        </p:nvSpPr>
        <p:spPr>
          <a:xfrm>
            <a:off x="2651875" y="2476574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3; 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9034BC-62B9-4A4B-BB28-84FEDF46FA70}"/>
              </a:ext>
            </a:extLst>
          </p:cNvPr>
          <p:cNvSpPr txBox="1"/>
          <p:nvPr/>
        </p:nvSpPr>
        <p:spPr>
          <a:xfrm>
            <a:off x="1445260" y="29688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1C409D-2750-4937-9770-9A70A446A483}"/>
              </a:ext>
            </a:extLst>
          </p:cNvPr>
          <p:cNvSpPr txBox="1"/>
          <p:nvPr/>
        </p:nvSpPr>
        <p:spPr>
          <a:xfrm>
            <a:off x="2631555" y="3027662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590E7C-A25E-41A9-A6A8-83CB16CC99E3}"/>
              </a:ext>
            </a:extLst>
          </p:cNvPr>
          <p:cNvSpPr txBox="1"/>
          <p:nvPr/>
        </p:nvSpPr>
        <p:spPr>
          <a:xfrm>
            <a:off x="1178404" y="2972220"/>
            <a:ext cx="31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0957C-BFBA-4FCB-992F-8F391F8EDCA7}"/>
              </a:ext>
            </a:extLst>
          </p:cNvPr>
          <p:cNvSpPr txBox="1"/>
          <p:nvPr/>
        </p:nvSpPr>
        <p:spPr>
          <a:xfrm>
            <a:off x="2631555" y="3615925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7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6; 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6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5E7FA0-ECCB-4537-BFAF-35636EF68988}"/>
              </a:ext>
            </a:extLst>
          </p:cNvPr>
          <p:cNvSpPr txBox="1"/>
          <p:nvPr/>
        </p:nvSpPr>
        <p:spPr>
          <a:xfrm>
            <a:off x="751090" y="297836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2060"/>
                </a:solidFill>
                <a:latin typeface="Arial"/>
                <a:ea typeface="微软雅黑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19FBFB2-B8D4-4527-BDB1-1344A31EEC06}"/>
              </a:ext>
            </a:extLst>
          </p:cNvPr>
          <p:cNvSpPr/>
          <p:nvPr/>
        </p:nvSpPr>
        <p:spPr>
          <a:xfrm>
            <a:off x="3200400" y="5133976"/>
            <a:ext cx="7058024" cy="9005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57 544 – 42 719 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14 825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F479DB-9EFF-4D59-8D11-C8CFF0F068E6}"/>
              </a:ext>
            </a:extLst>
          </p:cNvPr>
          <p:cNvSpPr txBox="1"/>
          <p:nvPr/>
        </p:nvSpPr>
        <p:spPr>
          <a:xfrm>
            <a:off x="446290" y="297836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DE4BE4-660D-4B08-92CF-A574124F7F9C}"/>
              </a:ext>
            </a:extLst>
          </p:cNvPr>
          <p:cNvSpPr txBox="1"/>
          <p:nvPr/>
        </p:nvSpPr>
        <p:spPr>
          <a:xfrm>
            <a:off x="2641080" y="4282675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600FC1-D8AC-CA01-B8D7-8CDECFF17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5" b="89381" l="3409" r="89773">
                        <a14:foregroundMark x1="10227" y1="26549" x2="10227" y2="26549"/>
                        <a14:foregroundMark x1="7955" y1="25664" x2="7955" y2="25664"/>
                        <a14:foregroundMark x1="3409" y1="25664" x2="3409" y2="25664"/>
                        <a14:foregroundMark x1="34091" y1="69027" x2="34091" y2="69027"/>
                        <a14:foregroundMark x1="28409" y1="69912" x2="28409" y2="69912"/>
                        <a14:foregroundMark x1="32955" y1="69027" x2="32955" y2="690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7254" y="820154"/>
            <a:ext cx="1396624" cy="179339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837BE7C-5765-5D98-5473-8E85E732E686}"/>
              </a:ext>
            </a:extLst>
          </p:cNvPr>
          <p:cNvGrpSpPr/>
          <p:nvPr/>
        </p:nvGrpSpPr>
        <p:grpSpPr>
          <a:xfrm>
            <a:off x="8657717" y="169048"/>
            <a:ext cx="2613663" cy="1077218"/>
            <a:chOff x="9040272" y="169048"/>
            <a:chExt cx="2613663" cy="1077218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F571EA65-6735-EAA1-C607-08491A913938}"/>
                </a:ext>
              </a:extLst>
            </p:cNvPr>
            <p:cNvSpPr/>
            <p:nvPr/>
          </p:nvSpPr>
          <p:spPr>
            <a:xfrm>
              <a:off x="9040272" y="186562"/>
              <a:ext cx="2613663" cy="991335"/>
            </a:xfrm>
            <a:prstGeom prst="wedgeRoundRectCallout">
              <a:avLst>
                <a:gd name="adj1" fmla="val 53121"/>
                <a:gd name="adj2" fmla="val 74736"/>
                <a:gd name="adj3" fmla="val 166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1E3C6A-8CC5-E5E3-9D92-E57E84E917DA}"/>
                </a:ext>
              </a:extLst>
            </p:cNvPr>
            <p:cNvSpPr txBox="1"/>
            <p:nvPr/>
          </p:nvSpPr>
          <p:spPr>
            <a:xfrm>
              <a:off x="9132214" y="169048"/>
              <a:ext cx="239796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dirty="0" err="1"/>
                <a:t>Mình</a:t>
              </a:r>
              <a:r>
                <a:rPr lang="en-US" sz="1600" dirty="0"/>
                <a:t> </a:t>
              </a:r>
              <a:r>
                <a:rPr lang="en-US" sz="1600" dirty="0" err="1"/>
                <a:t>đã</a:t>
              </a:r>
              <a:r>
                <a:rPr lang="en-US" sz="1600" dirty="0"/>
                <a:t> </a:t>
              </a:r>
              <a:r>
                <a:rPr lang="en-US" sz="1600" dirty="0" err="1"/>
                <a:t>biết</a:t>
              </a:r>
              <a:r>
                <a:rPr lang="en-US" sz="1600" dirty="0"/>
                <a:t> </a:t>
              </a:r>
              <a:r>
                <a:rPr lang="en-US" sz="1600" dirty="0" err="1"/>
                <a:t>cách</a:t>
              </a:r>
              <a:r>
                <a:rPr lang="en-US" sz="1600" dirty="0"/>
                <a:t> </a:t>
              </a:r>
              <a:r>
                <a:rPr lang="en-US" sz="1600" dirty="0" err="1"/>
                <a:t>trừ</a:t>
              </a:r>
              <a:r>
                <a:rPr lang="en-US" sz="1600" dirty="0"/>
                <a:t> </a:t>
              </a:r>
              <a:r>
                <a:rPr lang="en-US" sz="1600" dirty="0" err="1"/>
                <a:t>các</a:t>
              </a:r>
              <a:r>
                <a:rPr lang="en-US" sz="1600" dirty="0"/>
                <a:t> </a:t>
              </a:r>
              <a:r>
                <a:rPr lang="en-US" sz="1600" dirty="0" err="1"/>
                <a:t>số</a:t>
              </a:r>
              <a:r>
                <a:rPr lang="en-US" sz="1600" dirty="0"/>
                <a:t> </a:t>
              </a:r>
              <a:r>
                <a:rPr lang="en-US" sz="1600" dirty="0" err="1"/>
                <a:t>có</a:t>
              </a:r>
              <a:r>
                <a:rPr lang="en-US" sz="1600" dirty="0"/>
                <a:t> </a:t>
              </a:r>
              <a:r>
                <a:rPr lang="en-US" sz="1600" dirty="0" err="1"/>
                <a:t>bốn</a:t>
              </a:r>
              <a:r>
                <a:rPr lang="en-US" sz="1600" dirty="0"/>
                <a:t> </a:t>
              </a:r>
              <a:r>
                <a:rPr lang="en-US" sz="1600" dirty="0" err="1"/>
                <a:t>chữ</a:t>
              </a:r>
              <a:r>
                <a:rPr lang="en-US" sz="1600" dirty="0"/>
                <a:t> </a:t>
              </a:r>
              <a:r>
                <a:rPr lang="en-US" sz="1600" dirty="0" err="1"/>
                <a:t>số</a:t>
              </a:r>
              <a:r>
                <a:rPr lang="en-US" sz="1600" dirty="0"/>
                <a:t>. </a:t>
              </a:r>
              <a:r>
                <a:rPr lang="en-US" sz="1600" dirty="0" err="1"/>
                <a:t>Vậy</a:t>
              </a:r>
              <a:r>
                <a:rPr lang="en-US" sz="1600" dirty="0"/>
                <a:t> </a:t>
              </a:r>
              <a:r>
                <a:rPr lang="en-US" sz="1600" dirty="0" err="1"/>
                <a:t>trừ</a:t>
              </a:r>
              <a:r>
                <a:rPr lang="en-US" sz="1600" dirty="0"/>
                <a:t> </a:t>
              </a:r>
              <a:r>
                <a:rPr lang="en-US" sz="1600" dirty="0" err="1"/>
                <a:t>các</a:t>
              </a:r>
              <a:r>
                <a:rPr lang="en-US" sz="1600" dirty="0"/>
                <a:t> </a:t>
              </a:r>
              <a:r>
                <a:rPr lang="en-US" sz="1600" dirty="0" err="1"/>
                <a:t>số</a:t>
              </a:r>
              <a:r>
                <a:rPr lang="en-US" sz="1600" dirty="0"/>
                <a:t> </a:t>
              </a:r>
              <a:r>
                <a:rPr lang="en-US" sz="1600" dirty="0" err="1"/>
                <a:t>có</a:t>
              </a:r>
              <a:r>
                <a:rPr lang="en-US" sz="1600" dirty="0"/>
                <a:t> </a:t>
              </a:r>
              <a:r>
                <a:rPr lang="en-US" sz="1600" dirty="0" err="1"/>
                <a:t>năm</a:t>
              </a:r>
              <a:r>
                <a:rPr lang="en-US" sz="1600" dirty="0"/>
                <a:t> </a:t>
              </a:r>
              <a:r>
                <a:rPr lang="en-US" sz="1600" dirty="0" err="1"/>
                <a:t>chữ</a:t>
              </a:r>
              <a:r>
                <a:rPr lang="en-US" sz="1600" dirty="0"/>
                <a:t> </a:t>
              </a:r>
              <a:r>
                <a:rPr lang="en-US" sz="1600" dirty="0" err="1"/>
                <a:t>số</a:t>
              </a:r>
              <a:r>
                <a:rPr lang="en-US" sz="1600" dirty="0"/>
                <a:t> </a:t>
              </a:r>
              <a:r>
                <a:rPr lang="en-US" sz="1600" dirty="0" err="1"/>
                <a:t>thì</a:t>
              </a:r>
              <a:r>
                <a:rPr lang="en-US" sz="1600" dirty="0"/>
                <a:t> </a:t>
              </a:r>
              <a:r>
                <a:rPr lang="en-US" sz="1600" dirty="0" err="1"/>
                <a:t>làm</a:t>
              </a:r>
              <a:r>
                <a:rPr lang="en-US" sz="1600" dirty="0"/>
                <a:t> </a:t>
              </a:r>
              <a:r>
                <a:rPr lang="en-US" sz="1600" dirty="0" err="1"/>
                <a:t>như</a:t>
              </a:r>
              <a:r>
                <a:rPr lang="en-US" sz="1600" dirty="0"/>
                <a:t> </a:t>
              </a:r>
              <a:r>
                <a:rPr lang="en-US" sz="1600" dirty="0" err="1"/>
                <a:t>thế</a:t>
              </a:r>
              <a:r>
                <a:rPr lang="en-US" sz="1600" dirty="0"/>
                <a:t> </a:t>
              </a:r>
              <a:r>
                <a:rPr lang="en-US" sz="1600" dirty="0" err="1"/>
                <a:t>nào</a:t>
              </a:r>
              <a:r>
                <a:rPr lang="en-US" sz="1600" dirty="0"/>
                <a:t> </a:t>
              </a:r>
              <a:r>
                <a:rPr lang="en-US" sz="1600" dirty="0" err="1"/>
                <a:t>nhỉ</a:t>
              </a:r>
              <a:r>
                <a:rPr lang="en-US" sz="1600" dirty="0"/>
                <a:t> ?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4365C95-22AE-6895-0C6C-87E11235B197}"/>
              </a:ext>
            </a:extLst>
          </p:cNvPr>
          <p:cNvSpPr/>
          <p:nvPr/>
        </p:nvSpPr>
        <p:spPr>
          <a:xfrm>
            <a:off x="3751429" y="971098"/>
            <a:ext cx="4972049" cy="6719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57 544 – 42 719 = ?</a:t>
            </a:r>
          </a:p>
        </p:txBody>
      </p:sp>
    </p:spTree>
    <p:extLst>
      <p:ext uri="{BB962C8B-B14F-4D97-AF65-F5344CB8AC3E}">
        <p14:creationId xmlns:p14="http://schemas.microsoft.com/office/powerpoint/2010/main" val="34248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31" grpId="0"/>
      <p:bldP spid="32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F782A-0B0A-4002-B0D2-8F95E9E2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20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30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59FAF3C-2EE0-45CD-99DF-06BE4C209516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965" y="4184374"/>
            <a:ext cx="4023717" cy="3235904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3F6B2983-C4A1-41DF-B46E-46847807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FCD3E60E-E3E9-BAE9-DF48-74BDA1E752F5}"/>
              </a:ext>
            </a:extLst>
          </p:cNvPr>
          <p:cNvSpPr/>
          <p:nvPr/>
        </p:nvSpPr>
        <p:spPr>
          <a:xfrm>
            <a:off x="2140346" y="1518440"/>
            <a:ext cx="8076297" cy="3567910"/>
          </a:xfrm>
          <a:prstGeom prst="cloud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B81788C-A40F-D661-11E6-E98007CC1FC4}"/>
              </a:ext>
            </a:extLst>
          </p:cNvPr>
          <p:cNvSpPr/>
          <p:nvPr/>
        </p:nvSpPr>
        <p:spPr>
          <a:xfrm>
            <a:off x="2277887" y="1743075"/>
            <a:ext cx="7773768" cy="3146719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095957-314F-9DFA-3FBD-5319524E8525}"/>
              </a:ext>
            </a:extLst>
          </p:cNvPr>
          <p:cNvSpPr/>
          <p:nvPr/>
        </p:nvSpPr>
        <p:spPr>
          <a:xfrm>
            <a:off x="3537913" y="2547048"/>
            <a:ext cx="536845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LUYỆN TẬP</a:t>
            </a:r>
            <a:endParaRPr lang="en-US" sz="8800" b="1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952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6ED8F4-F67F-7BC1-89BB-8D95131F82B0}"/>
              </a:ext>
            </a:extLst>
          </p:cNvPr>
          <p:cNvSpPr/>
          <p:nvPr/>
        </p:nvSpPr>
        <p:spPr>
          <a:xfrm>
            <a:off x="251927" y="205273"/>
            <a:ext cx="11756571" cy="646611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E99C8078-F7D6-E191-AC72-6DE42EA32366}"/>
              </a:ext>
            </a:extLst>
          </p:cNvPr>
          <p:cNvSpPr txBox="1"/>
          <p:nvPr/>
        </p:nvSpPr>
        <p:spPr>
          <a:xfrm>
            <a:off x="798145" y="205273"/>
            <a:ext cx="2271626" cy="850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1. </a:t>
            </a:r>
            <a:r>
              <a:rPr lang="en-US" sz="44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 - S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F57760-604A-2A56-7732-43B000ED7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5" y="1055955"/>
            <a:ext cx="11441910" cy="36938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D8575D-F65B-732D-2312-0B28F63E4E24}"/>
              </a:ext>
            </a:extLst>
          </p:cNvPr>
          <p:cNvSpPr txBox="1"/>
          <p:nvPr/>
        </p:nvSpPr>
        <p:spPr>
          <a:xfrm>
            <a:off x="2127923" y="3281379"/>
            <a:ext cx="1226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22733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9D1DA6-904F-512E-C975-2DDA66FD8395}"/>
              </a:ext>
            </a:extLst>
          </p:cNvPr>
          <p:cNvSpPr txBox="1"/>
          <p:nvPr/>
        </p:nvSpPr>
        <p:spPr>
          <a:xfrm>
            <a:off x="5859752" y="3276274"/>
            <a:ext cx="1226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04112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84FFBF-9118-B08E-7B4E-9D9659FCFCFF}"/>
              </a:ext>
            </a:extLst>
          </p:cNvPr>
          <p:cNvSpPr txBox="1"/>
          <p:nvPr/>
        </p:nvSpPr>
        <p:spPr>
          <a:xfrm>
            <a:off x="9578881" y="3276273"/>
            <a:ext cx="1226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48574</a:t>
            </a:r>
          </a:p>
        </p:txBody>
      </p:sp>
    </p:spTree>
    <p:extLst>
      <p:ext uri="{BB962C8B-B14F-4D97-AF65-F5344CB8AC3E}">
        <p14:creationId xmlns:p14="http://schemas.microsoft.com/office/powerpoint/2010/main" val="3521939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6ED8F4-F67F-7BC1-89BB-8D95131F82B0}"/>
              </a:ext>
            </a:extLst>
          </p:cNvPr>
          <p:cNvSpPr/>
          <p:nvPr/>
        </p:nvSpPr>
        <p:spPr>
          <a:xfrm>
            <a:off x="251927" y="205273"/>
            <a:ext cx="11756571" cy="646611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E99C8078-F7D6-E191-AC72-6DE42EA32366}"/>
              </a:ext>
            </a:extLst>
          </p:cNvPr>
          <p:cNvSpPr txBox="1"/>
          <p:nvPr/>
        </p:nvSpPr>
        <p:spPr>
          <a:xfrm>
            <a:off x="798144" y="205273"/>
            <a:ext cx="4942255" cy="850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2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.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Đặt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tính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rồi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tính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: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385AE0-259D-0CF4-3A64-98FF77BCC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65" y="1217612"/>
            <a:ext cx="11591333" cy="2782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CE7E2D-093C-E29F-1A59-8F908A5ED4A9}"/>
              </a:ext>
            </a:extLst>
          </p:cNvPr>
          <p:cNvSpPr txBox="1"/>
          <p:nvPr/>
        </p:nvSpPr>
        <p:spPr>
          <a:xfrm>
            <a:off x="1254002" y="5146713"/>
            <a:ext cx="158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20 715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9B161A-0118-B9D6-54F4-DA51FC6FFBE3}"/>
              </a:ext>
            </a:extLst>
          </p:cNvPr>
          <p:cNvGrpSpPr/>
          <p:nvPr/>
        </p:nvGrpSpPr>
        <p:grpSpPr>
          <a:xfrm>
            <a:off x="1000831" y="4000500"/>
            <a:ext cx="1843969" cy="1077218"/>
            <a:chOff x="1400106" y="4238625"/>
            <a:chExt cx="3045407" cy="107721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8DAF95-E6FE-BB24-BA87-1857988B73E3}"/>
                </a:ext>
              </a:extLst>
            </p:cNvPr>
            <p:cNvSpPr txBox="1"/>
            <p:nvPr/>
          </p:nvSpPr>
          <p:spPr>
            <a:xfrm>
              <a:off x="1844553" y="4238625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/>
                  <a:ea typeface="微软雅黑"/>
                </a:rPr>
                <a:t>52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</a:rPr>
                <a:t> </a:t>
              </a:r>
              <a:r>
                <a:rPr kumimoji="0" lang="en-US" sz="3200" b="1" i="0" u="none" strike="noStrike" kern="1200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</a:rPr>
                <a:t>64</a:t>
              </a:r>
              <a:r>
                <a:rPr lang="en-US" sz="3200" b="1" noProof="0" dirty="0">
                  <a:solidFill>
                    <a:srgbClr val="002060"/>
                  </a:solidFill>
                  <a:latin typeface="Arial"/>
                  <a:ea typeface="微软雅黑"/>
                </a:rPr>
                <a:t>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</a:rPr>
                <a:t>31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</a:rPr>
                <a:t> 925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F1A619-232B-0DCD-96B6-E82931EF06D9}"/>
                </a:ext>
              </a:extLst>
            </p:cNvPr>
            <p:cNvSpPr txBox="1"/>
            <p:nvPr/>
          </p:nvSpPr>
          <p:spPr>
            <a:xfrm>
              <a:off x="1400106" y="4489237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/>
                  <a:ea typeface="微软雅黑"/>
                </a:rPr>
                <a:t>-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53A3BA-FEF2-5261-A43E-6A7D646CC1EB}"/>
              </a:ext>
            </a:extLst>
          </p:cNvPr>
          <p:cNvCxnSpPr>
            <a:cxnSpLocks/>
          </p:cNvCxnSpPr>
          <p:nvPr/>
        </p:nvCxnSpPr>
        <p:spPr>
          <a:xfrm>
            <a:off x="1323852" y="5142017"/>
            <a:ext cx="144474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29BBCC0-E86C-330C-3D6B-D7513B91D2AD}"/>
              </a:ext>
            </a:extLst>
          </p:cNvPr>
          <p:cNvSpPr txBox="1"/>
          <p:nvPr/>
        </p:nvSpPr>
        <p:spPr>
          <a:xfrm>
            <a:off x="5467701" y="5181870"/>
            <a:ext cx="158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19 164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829AD3-0CEB-B744-0CDA-19EA222C96EF}"/>
              </a:ext>
            </a:extLst>
          </p:cNvPr>
          <p:cNvGrpSpPr/>
          <p:nvPr/>
        </p:nvGrpSpPr>
        <p:grpSpPr>
          <a:xfrm>
            <a:off x="5214530" y="4035657"/>
            <a:ext cx="1843969" cy="1077218"/>
            <a:chOff x="1400106" y="4238625"/>
            <a:chExt cx="3045407" cy="107721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A647BFC-3C8F-DA9F-E8AE-89248EA0BED1}"/>
                </a:ext>
              </a:extLst>
            </p:cNvPr>
            <p:cNvSpPr txBox="1"/>
            <p:nvPr/>
          </p:nvSpPr>
          <p:spPr>
            <a:xfrm>
              <a:off x="1844553" y="4238625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</a:rPr>
                <a:t>43 </a:t>
              </a:r>
              <a:r>
                <a:rPr lang="en-US" sz="3200" b="1" noProof="0" dirty="0">
                  <a:solidFill>
                    <a:srgbClr val="002060"/>
                  </a:solidFill>
                  <a:latin typeface="Arial"/>
                  <a:ea typeface="微软雅黑"/>
                </a:rPr>
                <a:t>857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noProof="0" dirty="0">
                  <a:solidFill>
                    <a:srgbClr val="002060"/>
                  </a:solidFill>
                  <a:latin typeface="Arial"/>
                  <a:ea typeface="微软雅黑"/>
                </a:rPr>
                <a:t>24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</a:rPr>
                <a:t> 693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4EFD124-2C36-3A0C-DD8F-72F16AE6E130}"/>
                </a:ext>
              </a:extLst>
            </p:cNvPr>
            <p:cNvSpPr txBox="1"/>
            <p:nvPr/>
          </p:nvSpPr>
          <p:spPr>
            <a:xfrm>
              <a:off x="1400106" y="4489237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/>
                  <a:ea typeface="微软雅黑"/>
                </a:rPr>
                <a:t>-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1D90306-7D6A-038B-6E3A-E1858B991FD4}"/>
              </a:ext>
            </a:extLst>
          </p:cNvPr>
          <p:cNvCxnSpPr>
            <a:cxnSpLocks/>
          </p:cNvCxnSpPr>
          <p:nvPr/>
        </p:nvCxnSpPr>
        <p:spPr>
          <a:xfrm>
            <a:off x="5537551" y="5177174"/>
            <a:ext cx="144474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357CB5F-1AF5-105D-A3D8-49B869F0E7CA}"/>
              </a:ext>
            </a:extLst>
          </p:cNvPr>
          <p:cNvSpPr txBox="1"/>
          <p:nvPr/>
        </p:nvSpPr>
        <p:spPr>
          <a:xfrm>
            <a:off x="9536991" y="5181870"/>
            <a:ext cx="1584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40 624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A515D59-A904-4585-0A88-47473C1994D1}"/>
              </a:ext>
            </a:extLst>
          </p:cNvPr>
          <p:cNvGrpSpPr/>
          <p:nvPr/>
        </p:nvGrpSpPr>
        <p:grpSpPr>
          <a:xfrm>
            <a:off x="9283820" y="4035657"/>
            <a:ext cx="1843969" cy="1077218"/>
            <a:chOff x="1400106" y="4238625"/>
            <a:chExt cx="3045407" cy="107721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3D85F03-BA5B-585D-1A36-4043863FDC25}"/>
                </a:ext>
              </a:extLst>
            </p:cNvPr>
            <p:cNvSpPr txBox="1"/>
            <p:nvPr/>
          </p:nvSpPr>
          <p:spPr>
            <a:xfrm>
              <a:off x="1844553" y="4238625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</a:rPr>
                <a:t>47 </a:t>
              </a:r>
              <a:r>
                <a:rPr lang="en-US" sz="3200" b="1" dirty="0">
                  <a:solidFill>
                    <a:srgbClr val="002060"/>
                  </a:solidFill>
                  <a:latin typeface="Arial"/>
                  <a:ea typeface="微软雅黑"/>
                </a:rPr>
                <a:t>083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noProof="0" dirty="0">
                  <a:solidFill>
                    <a:srgbClr val="002060"/>
                  </a:solidFill>
                  <a:latin typeface="Arial"/>
                  <a:ea typeface="微软雅黑"/>
                </a:rPr>
                <a:t>  6 459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52C7D8-B714-5A10-7F9C-B9F9EF4FF42B}"/>
                </a:ext>
              </a:extLst>
            </p:cNvPr>
            <p:cNvSpPr txBox="1"/>
            <p:nvPr/>
          </p:nvSpPr>
          <p:spPr>
            <a:xfrm>
              <a:off x="1400106" y="4489237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Arial"/>
                  <a:ea typeface="微软雅黑"/>
                </a:rPr>
                <a:t>-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66C85DB-3DD1-2E28-E105-B22513C76A45}"/>
              </a:ext>
            </a:extLst>
          </p:cNvPr>
          <p:cNvCxnSpPr>
            <a:cxnSpLocks/>
          </p:cNvCxnSpPr>
          <p:nvPr/>
        </p:nvCxnSpPr>
        <p:spPr>
          <a:xfrm>
            <a:off x="9606841" y="5177174"/>
            <a:ext cx="144474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314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11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F782A-0B0A-4002-B0D2-8F95E9E2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20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30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59FAF3C-2EE0-45CD-99DF-06BE4C209516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965" y="4184374"/>
            <a:ext cx="4023717" cy="3235904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3F6B2983-C4A1-41DF-B46E-46847807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FCD3E60E-E3E9-BAE9-DF48-74BDA1E752F5}"/>
              </a:ext>
            </a:extLst>
          </p:cNvPr>
          <p:cNvSpPr/>
          <p:nvPr/>
        </p:nvSpPr>
        <p:spPr>
          <a:xfrm>
            <a:off x="2140346" y="1518440"/>
            <a:ext cx="8076297" cy="3567910"/>
          </a:xfrm>
          <a:prstGeom prst="cloud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B81788C-A40F-D661-11E6-E98007CC1FC4}"/>
              </a:ext>
            </a:extLst>
          </p:cNvPr>
          <p:cNvSpPr/>
          <p:nvPr/>
        </p:nvSpPr>
        <p:spPr>
          <a:xfrm>
            <a:off x="2277887" y="1743075"/>
            <a:ext cx="7773768" cy="3146719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095957-314F-9DFA-3FBD-5319524E8525}"/>
              </a:ext>
            </a:extLst>
          </p:cNvPr>
          <p:cNvSpPr/>
          <p:nvPr/>
        </p:nvSpPr>
        <p:spPr>
          <a:xfrm>
            <a:off x="3710941" y="2547048"/>
            <a:ext cx="50224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952971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6ED8F4-F67F-7BC1-89BB-8D95131F82B0}"/>
              </a:ext>
            </a:extLst>
          </p:cNvPr>
          <p:cNvSpPr/>
          <p:nvPr/>
        </p:nvSpPr>
        <p:spPr>
          <a:xfrm>
            <a:off x="251927" y="205273"/>
            <a:ext cx="11756571" cy="646611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E99C8078-F7D6-E191-AC72-6DE42EA32366}"/>
              </a:ext>
            </a:extLst>
          </p:cNvPr>
          <p:cNvSpPr txBox="1"/>
          <p:nvPr/>
        </p:nvSpPr>
        <p:spPr>
          <a:xfrm>
            <a:off x="366344" y="332273"/>
            <a:ext cx="11502454" cy="1609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3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.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Một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công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ty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điện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lực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được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giao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lắp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đặt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14 650 m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đường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dây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diện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cao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thế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.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Công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ty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đó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đã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lắp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đặt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được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11 700 m.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Hỏi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công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ty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đó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còn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phải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lắp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đặt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bao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nhiêu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mét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đường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dây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điện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cao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thế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nữa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để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hoàn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thành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công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việc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được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giao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D391B745-6C9E-8D70-92C5-07BFAF9E5D58}"/>
              </a:ext>
            </a:extLst>
          </p:cNvPr>
          <p:cNvSpPr txBox="1"/>
          <p:nvPr/>
        </p:nvSpPr>
        <p:spPr>
          <a:xfrm>
            <a:off x="366285" y="334346"/>
            <a:ext cx="11502454" cy="1609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3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.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Một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công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ty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điện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lực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được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giao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lắp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đặt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14 650 m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đường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dây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diện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cao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thế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.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Công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ty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đó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đã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lắp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đặt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được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11 700 m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.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Hỏi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công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ty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đó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còn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phải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lắp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đặt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bao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nhiêu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mét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đường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dây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điện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cao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thế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nữa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để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hoàn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thành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công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việc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được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giao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9C8F6F54-0D7F-80A0-4EE2-FDF9A081E604}"/>
              </a:ext>
            </a:extLst>
          </p:cNvPr>
          <p:cNvSpPr txBox="1"/>
          <p:nvPr/>
        </p:nvSpPr>
        <p:spPr>
          <a:xfrm>
            <a:off x="361302" y="332273"/>
            <a:ext cx="11502454" cy="1609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b="1" kern="0" noProof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3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.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Một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công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ty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điện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lực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được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giao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lắp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đặt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14 650 m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đường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dây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diện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cao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thế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.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Công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ty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đó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đã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lắp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đặt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được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11 700 m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.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Hỏi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công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ty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đó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còn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phải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lắp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đặt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bao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nhiêu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mét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đường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dây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điện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cao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thế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nữa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để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hoàn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thành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công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việc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được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giao</a:t>
            </a: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rPr>
              <a:t>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 panose="020B0604020202020204"/>
            </a:endParaRPr>
          </a:p>
        </p:txBody>
      </p:sp>
      <p:grpSp>
        <p:nvGrpSpPr>
          <p:cNvPr id="31" name="Group 40">
            <a:extLst>
              <a:ext uri="{FF2B5EF4-FFF2-40B4-BE49-F238E27FC236}">
                <a16:creationId xmlns:a16="http://schemas.microsoft.com/office/drawing/2014/main" id="{70B7F0D6-DA9E-8F5E-2C24-A3D3DB873121}"/>
              </a:ext>
            </a:extLst>
          </p:cNvPr>
          <p:cNvGrpSpPr>
            <a:grpSpLocks/>
          </p:cNvGrpSpPr>
          <p:nvPr/>
        </p:nvGrpSpPr>
        <p:grpSpPr bwMode="auto">
          <a:xfrm>
            <a:off x="544219" y="3368261"/>
            <a:ext cx="4688181" cy="202131"/>
            <a:chOff x="1200" y="2928"/>
            <a:chExt cx="672" cy="96"/>
          </a:xfrm>
        </p:grpSpPr>
        <p:sp>
          <p:nvSpPr>
            <p:cNvPr id="32" name="Line 41">
              <a:extLst>
                <a:ext uri="{FF2B5EF4-FFF2-40B4-BE49-F238E27FC236}">
                  <a16:creationId xmlns:a16="http://schemas.microsoft.com/office/drawing/2014/main" id="{1843AC05-8F96-0312-6067-1AB0FCEC64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33" name="Line 42">
              <a:extLst>
                <a:ext uri="{FF2B5EF4-FFF2-40B4-BE49-F238E27FC236}">
                  <a16:creationId xmlns:a16="http://schemas.microsoft.com/office/drawing/2014/main" id="{E052E0E4-A1AE-5772-7BBF-91E5750D51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34" name="Line 43">
              <a:extLst>
                <a:ext uri="{FF2B5EF4-FFF2-40B4-BE49-F238E27FC236}">
                  <a16:creationId xmlns:a16="http://schemas.microsoft.com/office/drawing/2014/main" id="{2C8A7123-3B4B-2FAA-CA87-34AA4EB728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>
                <a:solidFill>
                  <a:srgbClr val="000000"/>
                </a:solidFill>
                <a:latin typeface="等线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BE3E812-F2F0-B575-73C5-56B70FAF3A0B}"/>
              </a:ext>
            </a:extLst>
          </p:cNvPr>
          <p:cNvSpPr txBox="1"/>
          <p:nvPr/>
        </p:nvSpPr>
        <p:spPr>
          <a:xfrm>
            <a:off x="544219" y="2143620"/>
            <a:ext cx="1912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Tóm</a:t>
            </a:r>
            <a:r>
              <a:rPr lang="en-US" sz="24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r>
              <a:rPr lang="en-US" sz="2400" b="1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BBFCC8F-2D45-D50D-B0CE-3FE7C5F70A09}"/>
              </a:ext>
            </a:extLst>
          </p:cNvPr>
          <p:cNvSpPr txBox="1"/>
          <p:nvPr/>
        </p:nvSpPr>
        <p:spPr>
          <a:xfrm>
            <a:off x="2100907" y="2657069"/>
            <a:ext cx="2352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14 650 m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AutoShape 27">
            <a:extLst>
              <a:ext uri="{FF2B5EF4-FFF2-40B4-BE49-F238E27FC236}">
                <a16:creationId xmlns:a16="http://schemas.microsoft.com/office/drawing/2014/main" id="{36193FF7-A247-6FED-95A8-810028A31746}"/>
              </a:ext>
            </a:extLst>
          </p:cNvPr>
          <p:cNvSpPr>
            <a:spLocks/>
          </p:cNvSpPr>
          <p:nvPr/>
        </p:nvSpPr>
        <p:spPr bwMode="auto">
          <a:xfrm rot="16200000">
            <a:off x="2696211" y="882609"/>
            <a:ext cx="411177" cy="4661192"/>
          </a:xfrm>
          <a:prstGeom prst="rightBrace">
            <a:avLst>
              <a:gd name="adj1" fmla="val 33333"/>
              <a:gd name="adj2" fmla="val 47350"/>
            </a:avLst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07943">
              <a:spcBef>
                <a:spcPct val="0"/>
              </a:spcBef>
              <a:buNone/>
            </a:pPr>
            <a:endParaRPr lang="vi-VN" altLang="en-US" sz="1800" b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2" name="Line 43">
            <a:extLst>
              <a:ext uri="{FF2B5EF4-FFF2-40B4-BE49-F238E27FC236}">
                <a16:creationId xmlns:a16="http://schemas.microsoft.com/office/drawing/2014/main" id="{11360AA5-77EC-C32F-599A-2B7BE35A3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3370487"/>
            <a:ext cx="0" cy="20213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007943"/>
            <a:endParaRPr lang="en-US">
              <a:solidFill>
                <a:srgbClr val="000000"/>
              </a:solidFill>
              <a:latin typeface="等线"/>
            </a:endParaRPr>
          </a:p>
        </p:txBody>
      </p:sp>
      <p:sp>
        <p:nvSpPr>
          <p:cNvPr id="43" name="AutoShape 27">
            <a:extLst>
              <a:ext uri="{FF2B5EF4-FFF2-40B4-BE49-F238E27FC236}">
                <a16:creationId xmlns:a16="http://schemas.microsoft.com/office/drawing/2014/main" id="{29227493-7E08-2ECE-A603-C5FD4DCDFEF5}"/>
              </a:ext>
            </a:extLst>
          </p:cNvPr>
          <p:cNvSpPr>
            <a:spLocks/>
          </p:cNvSpPr>
          <p:nvPr/>
        </p:nvSpPr>
        <p:spPr bwMode="auto">
          <a:xfrm rot="5400000">
            <a:off x="2166688" y="1934760"/>
            <a:ext cx="336755" cy="3581694"/>
          </a:xfrm>
          <a:prstGeom prst="rightBrace">
            <a:avLst>
              <a:gd name="adj1" fmla="val 33333"/>
              <a:gd name="adj2" fmla="val 47350"/>
            </a:avLst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07943">
              <a:spcBef>
                <a:spcPct val="0"/>
              </a:spcBef>
              <a:buNone/>
            </a:pPr>
            <a:endParaRPr lang="vi-VN" altLang="en-US" sz="1800" b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377F726-B8B1-40B6-8457-1B8766B20C3B}"/>
              </a:ext>
            </a:extLst>
          </p:cNvPr>
          <p:cNvSpPr txBox="1"/>
          <p:nvPr/>
        </p:nvSpPr>
        <p:spPr>
          <a:xfrm>
            <a:off x="1280632" y="3810150"/>
            <a:ext cx="287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ea typeface="Arial-Rounded" panose="020B0500000000000000" pitchFamily="34" charset="0"/>
                <a:cs typeface="Arial-Rounded" panose="020B0500000000000000" pitchFamily="34" charset="0"/>
              </a:rPr>
              <a:t>lắp</a:t>
            </a:r>
            <a:r>
              <a:rPr lang="en-US" sz="2800" dirty="0">
                <a:ea typeface="Arial-Rounded" panose="020B0500000000000000" pitchFamily="34" charset="0"/>
                <a:cs typeface="Arial-Rounded" panose="020B0500000000000000" pitchFamily="34" charset="0"/>
              </a:rPr>
              <a:t> 11 700 m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F0D4503-A3A5-EE56-CBDE-6EDA90F398DE}"/>
              </a:ext>
            </a:extLst>
          </p:cNvPr>
          <p:cNvSpPr txBox="1"/>
          <p:nvPr/>
        </p:nvSpPr>
        <p:spPr>
          <a:xfrm>
            <a:off x="4279895" y="3821125"/>
            <a:ext cx="1001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 m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AutoShape 27">
            <a:extLst>
              <a:ext uri="{FF2B5EF4-FFF2-40B4-BE49-F238E27FC236}">
                <a16:creationId xmlns:a16="http://schemas.microsoft.com/office/drawing/2014/main" id="{CEF80792-91D3-6DF7-4C1F-2B67003E2D8B}"/>
              </a:ext>
            </a:extLst>
          </p:cNvPr>
          <p:cNvSpPr>
            <a:spLocks/>
          </p:cNvSpPr>
          <p:nvPr/>
        </p:nvSpPr>
        <p:spPr bwMode="auto">
          <a:xfrm rot="5400000">
            <a:off x="4524639" y="3237018"/>
            <a:ext cx="299699" cy="1014230"/>
          </a:xfrm>
          <a:prstGeom prst="rightBrace">
            <a:avLst>
              <a:gd name="adj1" fmla="val 33333"/>
              <a:gd name="adj2" fmla="val 47350"/>
            </a:avLst>
          </a:prstGeom>
          <a:noFill/>
          <a:ln w="127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07943">
              <a:spcBef>
                <a:spcPct val="0"/>
              </a:spcBef>
              <a:buNone/>
            </a:pPr>
            <a:endParaRPr lang="vi-VN" altLang="en-US" sz="1800" b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E7FD599-B6F9-E389-4FD9-6FB0FEE1620A}"/>
              </a:ext>
            </a:extLst>
          </p:cNvPr>
          <p:cNvSpPr/>
          <p:nvPr/>
        </p:nvSpPr>
        <p:spPr>
          <a:xfrm>
            <a:off x="5580390" y="2449666"/>
            <a:ext cx="6029322" cy="335476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C3C1BE-0E5F-0AC4-323A-A8C3B22D7CA7}"/>
              </a:ext>
            </a:extLst>
          </p:cNvPr>
          <p:cNvSpPr txBox="1"/>
          <p:nvPr/>
        </p:nvSpPr>
        <p:spPr>
          <a:xfrm>
            <a:off x="5655617" y="2680313"/>
            <a:ext cx="578681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giải</a:t>
            </a:r>
            <a:endParaRPr lang="en-US" sz="3200" b="1" dirty="0"/>
          </a:p>
          <a:p>
            <a:pPr>
              <a:spcAft>
                <a:spcPts val="600"/>
              </a:spcAft>
            </a:pPr>
            <a:r>
              <a:rPr lang="en-US" sz="3200" b="1" dirty="0"/>
              <a:t>   </a:t>
            </a:r>
            <a:r>
              <a:rPr lang="en-US" sz="3200" b="1" dirty="0" err="1"/>
              <a:t>Độ</a:t>
            </a:r>
            <a:r>
              <a:rPr lang="en-US" sz="3200" b="1" dirty="0"/>
              <a:t> </a:t>
            </a:r>
            <a:r>
              <a:rPr lang="en-US" sz="3200" b="1" dirty="0" err="1"/>
              <a:t>dài</a:t>
            </a:r>
            <a:r>
              <a:rPr lang="en-US" sz="3200" b="1" dirty="0"/>
              <a:t> </a:t>
            </a:r>
            <a:r>
              <a:rPr lang="en-US" sz="3200" b="1" dirty="0" err="1"/>
              <a:t>đường</a:t>
            </a:r>
            <a:r>
              <a:rPr lang="en-US" sz="3200" b="1" dirty="0"/>
              <a:t> </a:t>
            </a:r>
            <a:r>
              <a:rPr lang="en-US" sz="3200" b="1" dirty="0" err="1"/>
              <a:t>dây</a:t>
            </a:r>
            <a:r>
              <a:rPr lang="en-US" sz="3200" b="1" dirty="0"/>
              <a:t> </a:t>
            </a:r>
            <a:r>
              <a:rPr lang="en-US" sz="3200" b="1" dirty="0" err="1"/>
              <a:t>điện</a:t>
            </a:r>
            <a:r>
              <a:rPr lang="en-US" sz="3200" b="1" dirty="0"/>
              <a:t> </a:t>
            </a:r>
            <a:r>
              <a:rPr lang="en-US" sz="3200" b="1" dirty="0" err="1"/>
              <a:t>cao</a:t>
            </a:r>
            <a:r>
              <a:rPr lang="en-US" sz="3200" b="1" dirty="0"/>
              <a:t> </a:t>
            </a:r>
            <a:r>
              <a:rPr lang="en-US" sz="3200" b="1" dirty="0" err="1"/>
              <a:t>thế</a:t>
            </a:r>
            <a:r>
              <a:rPr lang="en-US" sz="3200" b="1" dirty="0"/>
              <a:t> </a:t>
            </a:r>
            <a:r>
              <a:rPr lang="en-US" sz="3200" b="1" dirty="0" err="1"/>
              <a:t>công</a:t>
            </a:r>
            <a:r>
              <a:rPr lang="en-US" sz="3200" b="1" dirty="0"/>
              <a:t> ty </a:t>
            </a:r>
            <a:r>
              <a:rPr lang="en-US" sz="3200" b="1" dirty="0" err="1"/>
              <a:t>đó</a:t>
            </a:r>
            <a:r>
              <a:rPr lang="en-US" sz="3200" b="1" dirty="0"/>
              <a:t> </a:t>
            </a:r>
            <a:r>
              <a:rPr lang="en-US" sz="3200" b="1" dirty="0" err="1"/>
              <a:t>còn</a:t>
            </a:r>
            <a:r>
              <a:rPr lang="en-US" sz="3200" b="1" dirty="0"/>
              <a:t> </a:t>
            </a:r>
            <a:r>
              <a:rPr lang="en-US" sz="3200" b="1" dirty="0" err="1"/>
              <a:t>phải</a:t>
            </a:r>
            <a:r>
              <a:rPr lang="en-US" sz="3200" b="1" dirty="0"/>
              <a:t> </a:t>
            </a:r>
            <a:r>
              <a:rPr lang="en-US" sz="3200" b="1" dirty="0" err="1"/>
              <a:t>lắp</a:t>
            </a:r>
            <a:r>
              <a:rPr lang="en-US" sz="3200" b="1" dirty="0"/>
              <a:t> </a:t>
            </a:r>
            <a:r>
              <a:rPr lang="en-US" sz="3200" b="1" dirty="0" err="1"/>
              <a:t>đặt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:</a:t>
            </a:r>
          </a:p>
          <a:p>
            <a:pPr algn="ctr">
              <a:spcAft>
                <a:spcPts val="600"/>
              </a:spcAft>
            </a:pPr>
            <a:r>
              <a:rPr lang="en-US" sz="3200" b="1" dirty="0"/>
              <a:t>14 650 – 11 700 = 2 950 (m)</a:t>
            </a:r>
          </a:p>
          <a:p>
            <a:pPr algn="ctr">
              <a:spcAft>
                <a:spcPts val="600"/>
              </a:spcAft>
            </a:pPr>
            <a:r>
              <a:rPr lang="en-US" sz="3200" b="1" dirty="0" err="1"/>
              <a:t>Đáp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: 2 950 m.</a:t>
            </a:r>
          </a:p>
          <a:p>
            <a:pPr>
              <a:spcAft>
                <a:spcPts val="600"/>
              </a:spcAft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36351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  <p:bldP spid="35" grpId="0"/>
      <p:bldP spid="36" grpId="0"/>
      <p:bldP spid="37" grpId="0" animBg="1"/>
      <p:bldP spid="42" grpId="0" animBg="1"/>
      <p:bldP spid="43" grpId="0" animBg="1"/>
      <p:bldP spid="44" grpId="0"/>
      <p:bldP spid="45" grpId="0"/>
      <p:bldP spid="46" grpId="0" animBg="1"/>
      <p:bldP spid="47" grpId="0" animBg="1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20D13720-14EB-4205-9325-451F0577B5C9}"/>
              </a:ext>
            </a:extLst>
          </p:cNvPr>
          <p:cNvSpPr/>
          <p:nvPr/>
        </p:nvSpPr>
        <p:spPr>
          <a:xfrm>
            <a:off x="1857375" y="1917500"/>
            <a:ext cx="9158556" cy="412307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18" name="Nhóm 14">
            <a:extLst>
              <a:ext uri="{FF2B5EF4-FFF2-40B4-BE49-F238E27FC236}">
                <a16:creationId xmlns:a16="http://schemas.microsoft.com/office/drawing/2014/main" id="{4F6625E2-629A-4161-93E1-54B1961EC34B}"/>
              </a:ext>
            </a:extLst>
          </p:cNvPr>
          <p:cNvGrpSpPr/>
          <p:nvPr/>
        </p:nvGrpSpPr>
        <p:grpSpPr>
          <a:xfrm>
            <a:off x="2440137" y="2294323"/>
            <a:ext cx="8101434" cy="1147605"/>
            <a:chOff x="2479174" y="2982363"/>
            <a:chExt cx="8101434" cy="1147605"/>
          </a:xfrm>
        </p:grpSpPr>
        <p:sp>
          <p:nvSpPr>
            <p:cNvPr id="19" name="TextBox 1">
              <a:extLst>
                <a:ext uri="{FF2B5EF4-FFF2-40B4-BE49-F238E27FC236}">
                  <a16:creationId xmlns:a16="http://schemas.microsoft.com/office/drawing/2014/main" id="{7ECFB7CC-5E93-4E86-8602-CCDB64BA7DDA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Xem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lại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 </a:t>
              </a:r>
              <a:r>
                <a: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bài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học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hôm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 nay</a:t>
              </a:r>
            </a:p>
          </p:txBody>
        </p:sp>
        <p:pic>
          <p:nvPicPr>
            <p:cNvPr id="20" name="Hình ảnh 13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010C0AD9-1500-4D8A-852B-839321DE5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479174" y="2982363"/>
              <a:ext cx="1402346" cy="1147605"/>
            </a:xfrm>
            <a:prstGeom prst="rect">
              <a:avLst/>
            </a:prstGeom>
          </p:spPr>
        </p:pic>
      </p:grpSp>
      <p:grpSp>
        <p:nvGrpSpPr>
          <p:cNvPr id="21" name="Nhóm 15">
            <a:extLst>
              <a:ext uri="{FF2B5EF4-FFF2-40B4-BE49-F238E27FC236}">
                <a16:creationId xmlns:a16="http://schemas.microsoft.com/office/drawing/2014/main" id="{7193B18C-AEBF-4FCD-8357-01D3B417FC86}"/>
              </a:ext>
            </a:extLst>
          </p:cNvPr>
          <p:cNvGrpSpPr/>
          <p:nvPr/>
        </p:nvGrpSpPr>
        <p:grpSpPr>
          <a:xfrm>
            <a:off x="2440137" y="3876789"/>
            <a:ext cx="8575794" cy="1147605"/>
            <a:chOff x="2312404" y="2944335"/>
            <a:chExt cx="8575794" cy="1147605"/>
          </a:xfrm>
        </p:grpSpPr>
        <p:sp>
          <p:nvSpPr>
            <p:cNvPr id="22" name="TextBox 1">
              <a:extLst>
                <a:ext uri="{FF2B5EF4-FFF2-40B4-BE49-F238E27FC236}">
                  <a16:creationId xmlns:a16="http://schemas.microsoft.com/office/drawing/2014/main" id="{BD2C780A-E105-432C-947E-813661DFAE44}"/>
                </a:ext>
              </a:extLst>
            </p:cNvPr>
            <p:cNvSpPr txBox="1"/>
            <p:nvPr/>
          </p:nvSpPr>
          <p:spPr>
            <a:xfrm>
              <a:off x="3478767" y="3228010"/>
              <a:ext cx="74094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Chuẩn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bị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: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bài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học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tiếp</a:t>
              </a: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 </a:t>
              </a:r>
              <a:r>
                <a:rPr kumimoji="0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C72BE"/>
                  </a:solidFill>
                  <a:effectLst/>
                  <a:uLnTx/>
                  <a:uFillTx/>
                  <a:latin typeface="Arial" panose="020B0604020202020204" pitchFamily="34" charset="0"/>
                  <a:ea typeface="字魂35号-经典雅黑"/>
                  <a:cs typeface="Arial" panose="020B0604020202020204" pitchFamily="34" charset="0"/>
                </a:rPr>
                <a:t>theo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endParaRPr>
            </a:p>
          </p:txBody>
        </p:sp>
        <p:pic>
          <p:nvPicPr>
            <p:cNvPr id="23" name="Hình ảnh 17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8F618775-C518-463F-8E59-E68E093D3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F4C89D-A56A-4A98-A782-9024528FB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421" y="142435"/>
            <a:ext cx="5870957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25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3D7AC6A5-1E2C-4F8C-B7F2-52072626A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B0171B25-02F7-444B-A424-2AE5F8A8E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594426-E42F-403C-9C72-2288776FB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54FA88-CD8E-44F4-B3E1-069B2B9B9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491686-3DF9-4DF7-88A8-E0C7F740D8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0416AA-68CB-4C1A-B928-1969114476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71B966-6B72-4582-85CE-F7EDD7CCF7D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43FC4B-27D3-4711-B75C-4C784B49C0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29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148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Phép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trừ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trong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phạm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vi 100 000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768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8028" y="3171827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E9A57-ABDB-4368-AD1F-B3DA0C043C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256" y="2084388"/>
            <a:ext cx="906553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96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534517" y="3534828"/>
            <a:ext cx="5476079" cy="254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BA0865-3535-4C3A-B3E8-3424743D0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5905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F95AA1-F927-4031-9A08-3066DF3F9CA3}"/>
              </a:ext>
            </a:extLst>
          </p:cNvPr>
          <p:cNvSpPr/>
          <p:nvPr/>
        </p:nvSpPr>
        <p:spPr>
          <a:xfrm>
            <a:off x="3753715" y="688763"/>
            <a:ext cx="7656904" cy="4062651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ngọt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ngào</a:t>
            </a:r>
            <a:endParaRPr kumimoji="0" lang="en-US" sz="128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C85100"/>
              </a:solidFill>
              <a:effectLst>
                <a:outerShdw blurRad="12700" dist="38100" dir="2700000" algn="tl" rotWithShape="0">
                  <a:srgbClr val="C85100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217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1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D70BF58-5CFF-46AF-9C8C-827BD5EDB4D8}"/>
              </a:ext>
            </a:extLst>
          </p:cNvPr>
          <p:cNvSpPr/>
          <p:nvPr/>
        </p:nvSpPr>
        <p:spPr>
          <a:xfrm>
            <a:off x="10932657" y="-192079"/>
            <a:ext cx="1595168" cy="15951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6F45DC6D-197B-41D3-BF20-0EE98D0F42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-404" r="39758" b="79902"/>
          <a:stretch/>
        </p:blipFill>
        <p:spPr>
          <a:xfrm flipH="1">
            <a:off x="8839201" y="487443"/>
            <a:ext cx="3133060" cy="1858799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2ACEC08A-A342-450B-85A3-6A6CD0D82F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16" y="1533163"/>
            <a:ext cx="3063043" cy="4433972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5"/>
          <a:stretch/>
        </p:blipFill>
        <p:spPr>
          <a:xfrm>
            <a:off x="7797092" y="2860086"/>
            <a:ext cx="1859849" cy="4009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761" y="861341"/>
            <a:ext cx="4242857" cy="4242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960" y="1610548"/>
            <a:ext cx="3632200" cy="3632200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7" t="10014" r="26451" b="-10014"/>
          <a:stretch/>
        </p:blipFill>
        <p:spPr>
          <a:xfrm>
            <a:off x="4488803" y="2807136"/>
            <a:ext cx="1479164" cy="3947920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48739"/>
          <a:stretch/>
        </p:blipFill>
        <p:spPr>
          <a:xfrm>
            <a:off x="1789796" y="2807137"/>
            <a:ext cx="1531973" cy="4088868"/>
          </a:xfrm>
          <a:prstGeom prst="rect">
            <a:avLst/>
          </a:prstGeom>
        </p:spPr>
      </p:pic>
      <p:sp>
        <p:nvSpPr>
          <p:cNvPr id="14" name="椭圆 7">
            <a:extLst>
              <a:ext uri="{FF2B5EF4-FFF2-40B4-BE49-F238E27FC236}">
                <a16:creationId xmlns:a16="http://schemas.microsoft.com/office/drawing/2014/main" id="{5FB4D430-2FD1-4D4C-B7B4-524CE8BF9C48}"/>
              </a:ext>
            </a:extLst>
          </p:cNvPr>
          <p:cNvSpPr/>
          <p:nvPr/>
        </p:nvSpPr>
        <p:spPr>
          <a:xfrm>
            <a:off x="7213600" y="-228600"/>
            <a:ext cx="1016000" cy="1016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25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1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8" tmFilter="0, 0; 0.125,0.2665; 0.25,0.4; 0.375,0.465; 0.5,0.5;  0.625,0.535; 0.75,0.6; 0.875,0.7335; 1,1">
                                          <p:stCondLst>
                                            <p:cond delay="4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" tmFilter="0, 0; 0.125,0.2665; 0.25,0.4; 0.375,0.465; 0.5,0.5;  0.625,0.535; 0.75,0.6; 0.875,0.7335; 1,1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" tmFilter="0, 0; 0.125,0.2665; 0.25,0.4; 0.375,0.465; 0.5,0.5;  0.625,0.535; 0.75,0.6; 0.875,0.7335; 1,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" decel="50000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">
                                          <p:stCondLst>
                                            <p:cond delay="80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" decel="50000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" decel="50000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2555153" y="-91809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995142" y="-28899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619497" y="1198877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261601" y="1803401"/>
            <a:ext cx="1391668" cy="21576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07283" y="3421219"/>
            <a:ext cx="6003442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4 000 + 3 000 = 7 000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48739"/>
          <a:stretch/>
        </p:blipFill>
        <p:spPr>
          <a:xfrm>
            <a:off x="7855552" y="1325239"/>
            <a:ext cx="1964723" cy="4537074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01" y="3145036"/>
            <a:ext cx="36322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32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2.08333E-7 0.1301 C 2.08333E-7 0.1882 -0.13021 0.26065 -0.23568 0.26065 L -0.47096 0.2606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55" y="13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9">
            <a:hlinkClick r:id="rId6" action="ppaction://hlinksldjump"/>
            <a:extLst>
              <a:ext uri="{FF2B5EF4-FFF2-40B4-BE49-F238E27FC236}">
                <a16:creationId xmlns:a16="http://schemas.microsoft.com/office/drawing/2014/main" id="{2ACEC08A-A342-450B-85A3-6A6CD0D82F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7" y="2196554"/>
            <a:ext cx="3182268" cy="4606559"/>
          </a:xfrm>
          <a:prstGeom prst="rect">
            <a:avLst/>
          </a:prstGeom>
        </p:spPr>
      </p:pic>
      <p:pic>
        <p:nvPicPr>
          <p:cNvPr id="11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35992" y="-8286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633407" y="-48153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517897" y="1097277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60001" y="1701801"/>
            <a:ext cx="1391668" cy="2157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1CBBD7-B116-4ED1-932A-938251F458AC}"/>
              </a:ext>
            </a:extLst>
          </p:cNvPr>
          <p:cNvSpPr txBox="1"/>
          <p:nvPr/>
        </p:nvSpPr>
        <p:spPr>
          <a:xfrm>
            <a:off x="3333750" y="3202144"/>
            <a:ext cx="6715125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32 000 + 8 000 = 40 000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3B98F1-5049-4A17-8A3D-8AB305A63B8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5"/>
          <a:stretch/>
        </p:blipFill>
        <p:spPr>
          <a:xfrm>
            <a:off x="7739671" y="816759"/>
            <a:ext cx="2471129" cy="53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14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-0.25612 2.59259E-6 C -0.3711 2.59259E-6 -0.51185 0.0662 -0.51185 0.1199 L -0.51185 0.23981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99" y="11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2667293" y="764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242427" y="-443138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894565" y="1397001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751369" y="2016180"/>
            <a:ext cx="1391668" cy="2157625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733" y="2533197"/>
            <a:ext cx="4242857" cy="42428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F9FF597-CA96-49A0-84D2-A69814F3C2D5}"/>
              </a:ext>
            </a:extLst>
          </p:cNvPr>
          <p:cNvSpPr txBox="1"/>
          <p:nvPr/>
        </p:nvSpPr>
        <p:spPr>
          <a:xfrm>
            <a:off x="3333750" y="3202144"/>
            <a:ext cx="6715125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63 121 + 8 294 = 71 615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A1CC4E2-F2A1-4C4F-84C8-9708DC10C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7" t="10014" r="26451" b="-10014"/>
          <a:stretch/>
        </p:blipFill>
        <p:spPr>
          <a:xfrm>
            <a:off x="7779460" y="654597"/>
            <a:ext cx="2527417" cy="674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36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16862 1.48148E-6 C -0.24427 1.48148E-6 -0.33711 0.06921 -0.33711 0.125 L -0.33711 0.2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62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F782A-0B0A-4002-B0D2-8F95E9E2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0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20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30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59FAF3C-2EE0-45CD-99DF-06BE4C209516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965" y="4184374"/>
            <a:ext cx="4023717" cy="3235904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3F6B2983-C4A1-41DF-B46E-46847807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698F19-3507-4E87-9B97-8B182E445B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08798" y="696773"/>
            <a:ext cx="4298053" cy="17497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CD3AED-FF76-32D1-1FF3-9073409F3153}"/>
              </a:ext>
            </a:extLst>
          </p:cNvPr>
          <p:cNvSpPr/>
          <p:nvPr/>
        </p:nvSpPr>
        <p:spPr>
          <a:xfrm>
            <a:off x="663493" y="2386784"/>
            <a:ext cx="1117062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Phép</a:t>
            </a:r>
            <a:r>
              <a:rPr lang="en-US" sz="6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trừ</a:t>
            </a:r>
            <a:r>
              <a:rPr lang="en-US" sz="6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trong</a:t>
            </a:r>
            <a:r>
              <a:rPr lang="en-US" sz="6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1" cap="none" spc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phạm</a:t>
            </a:r>
            <a:r>
              <a:rPr lang="en-US" sz="6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 vi 100 000</a:t>
            </a:r>
          </a:p>
        </p:txBody>
      </p:sp>
    </p:spTree>
    <p:extLst>
      <p:ext uri="{BB962C8B-B14F-4D97-AF65-F5344CB8AC3E}">
        <p14:creationId xmlns:p14="http://schemas.microsoft.com/office/powerpoint/2010/main" val="3419421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532</Words>
  <Application>Microsoft Office PowerPoint</Application>
  <PresentationFormat>Widescreen</PresentationFormat>
  <Paragraphs>81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Microsoft YaHei</vt:lpstr>
      <vt:lpstr>SimSun</vt:lpstr>
      <vt:lpstr>Arial</vt:lpstr>
      <vt:lpstr>Arial-Rounded</vt:lpstr>
      <vt:lpstr>Calibri</vt:lpstr>
      <vt:lpstr>Calibri Light</vt:lpstr>
      <vt:lpstr>Cambria</vt:lpstr>
      <vt:lpstr>等线</vt:lpstr>
      <vt:lpstr>Fujiyama</vt:lpstr>
      <vt:lpstr>Tahoma</vt:lpstr>
      <vt:lpstr>Times New Roman</vt:lpstr>
      <vt:lpstr>UTM HelvetIns</vt:lpstr>
      <vt:lpstr>UVN Banh Mi</vt:lpstr>
      <vt:lpstr>Verdana</vt:lpstr>
      <vt:lpstr>字魂35号-经典雅黑</vt:lpstr>
      <vt:lpstr>方正少儿简体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43</cp:revision>
  <dcterms:created xsi:type="dcterms:W3CDTF">2023-04-04T15:50:56Z</dcterms:created>
  <dcterms:modified xsi:type="dcterms:W3CDTF">2023-07-24T03:03:05Z</dcterms:modified>
</cp:coreProperties>
</file>