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1"/>
  </p:notesMasterIdLst>
  <p:sldIdLst>
    <p:sldId id="265" r:id="rId2"/>
    <p:sldId id="266" r:id="rId3"/>
    <p:sldId id="261" r:id="rId4"/>
    <p:sldId id="262" r:id="rId5"/>
    <p:sldId id="263" r:id="rId6"/>
    <p:sldId id="264" r:id="rId7"/>
    <p:sldId id="267" r:id="rId8"/>
    <p:sldId id="268" r:id="rId9"/>
    <p:sldId id="269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468"/>
    <a:srgbClr val="A92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95CBA-B403-413A-A17C-084DB8819071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281B3-F00C-449A-BE87-4EF86D0D3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9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109956196"/>
      </p:ext>
    </p:extLst>
  </p:cSld>
  <p:clrMapOvr>
    <a:masterClrMapping/>
  </p:clrMapOvr>
  <p:transition spd="slow" advTm="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42806674"/>
      </p:ext>
    </p:extLst>
  </p:cSld>
  <p:clrMapOvr>
    <a:masterClrMapping/>
  </p:clrMapOvr>
  <p:transition spd="slow" advTm="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93505512"/>
      </p:ext>
    </p:extLst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51919812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3302453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9567169"/>
      </p:ext>
    </p:extLst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34536695"/>
      </p:ext>
    </p:extLst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0223120"/>
      </p:ext>
    </p:extLst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8244634"/>
      </p:ext>
    </p:extLst>
  </p:cSld>
  <p:clrMapOvr>
    <a:masterClrMapping/>
  </p:clrMapOvr>
  <p:transition spd="slow" advTm="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154221"/>
      </p:ext>
    </p:extLst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46824198"/>
      </p:ext>
    </p:extLst>
  </p:cSld>
  <p:clrMapOvr>
    <a:masterClrMapping/>
  </p:clrMapOvr>
  <p:transition spd="slow" advTm="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03544445"/>
      </p:ext>
    </p:extLst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59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SimSun" panose="02010600030101010101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SimSun" panose="02010600030101010101" pitchFamily="2" charset="-122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SimSun" panose="02010600030101010101" pitchFamily="2" charset="-122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SimSun" panose="02010600030101010101" pitchFamily="2" charset="-122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151</a:t>
            </a:r>
            <a:endParaRPr lang="en-US" altLang="zh-CN" sz="6000" kern="80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ĐƠN VỊ ĐO DIỆN TÍCH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XĂNG-TI-MÉT</a:t>
            </a:r>
            <a:r>
              <a:rPr kumimoji="0" lang="en-US" altLang="zh-CN" sz="6000" b="0" i="0" u="none" strike="noStrike" kern="800" cap="none" spc="0" normalizeH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VUÔNG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Calibri" panose="020F0502020204030204"/>
              </a:rPr>
              <a:t>72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072088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135" y="73491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151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Đơn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vị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đo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diện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tích</a:t>
            </a:r>
            <a:endParaRPr lang="en-US" sz="4800" b="1" dirty="0" smtClean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Xăng-ti-mét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vuông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16677"/>
      </p:ext>
    </p:extLst>
  </p:cSld>
  <p:clrMapOvr>
    <a:masterClrMapping/>
  </p:clrMapOvr>
  <p:transition spd="slow" advTm="10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99524E-B62B-457A-81AD-6C6334DA9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94" t="69675" r="15596" b="10900"/>
          <a:stretch/>
        </p:blipFill>
        <p:spPr>
          <a:xfrm>
            <a:off x="506626" y="4893276"/>
            <a:ext cx="11380573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714B04-E311-431D-A145-8297AE9981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54" t="34502" r="31595" b="36756"/>
          <a:stretch/>
        </p:blipFill>
        <p:spPr>
          <a:xfrm>
            <a:off x="1112108" y="135924"/>
            <a:ext cx="7746783" cy="31015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B8FADE-DE24-457F-8486-ECE3DB68B7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66" b="67701" l="20625" r="29167">
                        <a14:foregroundMark x1="20365" y1="45005" x2="21302" y2="40155"/>
                        <a14:foregroundMark x1="21302" y1="40155" x2="23906" y2="37439"/>
                        <a14:foregroundMark x1="23906" y1="37439" x2="26823" y2="38312"/>
                        <a14:foregroundMark x1="26823" y1="38312" x2="29167" y2="41610"/>
                        <a14:foregroundMark x1="29167" y1="41610" x2="28646" y2="47042"/>
                        <a14:foregroundMark x1="28646" y1="47042" x2="28490" y2="47333"/>
                        <a14:foregroundMark x1="25521" y1="36663" x2="26302" y2="37051"/>
                        <a14:foregroundMark x1="28021" y1="51212" x2="28438" y2="51212"/>
                        <a14:foregroundMark x1="26094" y1="65567" x2="26719" y2="67701"/>
                        <a14:foregroundMark x1="28750" y1="50727" x2="28906" y2="51406"/>
                      </a14:backgroundRemoval>
                    </a14:imgEffect>
                  </a14:imgLayer>
                </a14:imgProps>
              </a:ext>
            </a:extLst>
          </a:blip>
          <a:srcRect l="19752" t="35114" r="70170" b="31418"/>
          <a:stretch/>
        </p:blipFill>
        <p:spPr>
          <a:xfrm rot="20999514">
            <a:off x="-12598" y="968680"/>
            <a:ext cx="2428282" cy="4330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1C5032-E35A-4568-93BC-747F255C67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342" b="87391" l="23958" r="84063">
                        <a14:foregroundMark x1="72292" y1="40155" x2="76823" y2="38603"/>
                        <a14:foregroundMark x1="76823" y1="38603" x2="81250" y2="41319"/>
                        <a14:foregroundMark x1="81250" y1="41319" x2="82188" y2="46557"/>
                        <a14:foregroundMark x1="82188" y1="46557" x2="78438" y2="57129"/>
                        <a14:foregroundMark x1="78438" y1="57129" x2="78333" y2="62464"/>
                        <a14:foregroundMark x1="83750" y1="37342" x2="84063" y2="43065"/>
                        <a14:foregroundMark x1="84063" y1="43065" x2="83281" y2="46848"/>
                        <a14:foregroundMark x1="73906" y1="55674" x2="75052" y2="57226"/>
                        <a14:foregroundMark x1="74844" y1="52182" x2="74688" y2="55286"/>
                        <a14:foregroundMark x1="77448" y1="64210" x2="78125" y2="66246"/>
                        <a14:foregroundMark x1="73958" y1="55286" x2="74479" y2="54704"/>
                        <a14:foregroundMark x1="79896" y1="63337" x2="79896" y2="64403"/>
                        <a14:backgroundMark x1="39375" y1="41319" x2="63698" y2="55868"/>
                      </a14:backgroundRemoval>
                    </a14:imgEffect>
                  </a14:imgLayer>
                </a14:imgProps>
              </a:ext>
            </a:extLst>
          </a:blip>
          <a:srcRect l="68123" t="31220" r="12838" b="29831"/>
          <a:stretch/>
        </p:blipFill>
        <p:spPr>
          <a:xfrm rot="624079">
            <a:off x="8554704" y="954967"/>
            <a:ext cx="3966700" cy="43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1310FA-332B-4B25-B612-2BA4E621D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6" t="26879" r="34563" b="65835"/>
          <a:stretch/>
        </p:blipFill>
        <p:spPr>
          <a:xfrm>
            <a:off x="128590" y="148278"/>
            <a:ext cx="11758609" cy="742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869F10-3BD4-4555-8FF4-FEFC0802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70" t="25503" r="7365" b="65383"/>
          <a:stretch/>
        </p:blipFill>
        <p:spPr>
          <a:xfrm>
            <a:off x="679620" y="890438"/>
            <a:ext cx="5053915" cy="9071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CB24B6-D6F7-44AA-8C18-88777F419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5" t="35480" r="23734" b="15856"/>
          <a:stretch/>
        </p:blipFill>
        <p:spPr>
          <a:xfrm>
            <a:off x="620927" y="2284352"/>
            <a:ext cx="8770209" cy="427189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80725A-3780-4477-80E7-B885D26E6324}"/>
              </a:ext>
            </a:extLst>
          </p:cNvPr>
          <p:cNvCxnSpPr/>
          <p:nvPr/>
        </p:nvCxnSpPr>
        <p:spPr bwMode="auto">
          <a:xfrm>
            <a:off x="1445741" y="3191545"/>
            <a:ext cx="198943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95DAE2-955F-46BF-BF2A-73E2DDA41B0C}"/>
              </a:ext>
            </a:extLst>
          </p:cNvPr>
          <p:cNvCxnSpPr>
            <a:cxnSpLocks/>
          </p:cNvCxnSpPr>
          <p:nvPr/>
        </p:nvCxnSpPr>
        <p:spPr bwMode="auto">
          <a:xfrm flipH="1">
            <a:off x="9257271" y="2923816"/>
            <a:ext cx="12801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62C063-E7A8-40B2-9786-8F67FFFC4B0C}"/>
              </a:ext>
            </a:extLst>
          </p:cNvPr>
          <p:cNvCxnSpPr>
            <a:cxnSpLocks/>
          </p:cNvCxnSpPr>
          <p:nvPr/>
        </p:nvCxnSpPr>
        <p:spPr bwMode="auto">
          <a:xfrm flipH="1">
            <a:off x="8262552" y="4917372"/>
            <a:ext cx="198943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DD5BEBC-E835-4101-B810-43EF6B1E1A32}"/>
              </a:ext>
            </a:extLst>
          </p:cNvPr>
          <p:cNvSpPr txBox="1"/>
          <p:nvPr/>
        </p:nvSpPr>
        <p:spPr>
          <a:xfrm>
            <a:off x="-50663" y="2659559"/>
            <a:ext cx="1705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2 cm</a:t>
            </a:r>
            <a:r>
              <a:rPr lang="en-US" sz="4400" b="1" baseline="30000" dirty="0"/>
              <a:t>2</a:t>
            </a:r>
            <a:endParaRPr lang="en-US" sz="4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CE5F77-AB08-41A2-838F-C539CD07071C}"/>
              </a:ext>
            </a:extLst>
          </p:cNvPr>
          <p:cNvSpPr txBox="1"/>
          <p:nvPr/>
        </p:nvSpPr>
        <p:spPr>
          <a:xfrm>
            <a:off x="10502626" y="2422104"/>
            <a:ext cx="1705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4 cm</a:t>
            </a:r>
            <a:r>
              <a:rPr lang="en-US" sz="4400" b="1" baseline="30000" dirty="0"/>
              <a:t>2</a:t>
            </a:r>
            <a:endParaRPr lang="en-US" sz="4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EFF18-CDFD-4B2B-9BEA-B868467A8C76}"/>
              </a:ext>
            </a:extLst>
          </p:cNvPr>
          <p:cNvSpPr txBox="1"/>
          <p:nvPr/>
        </p:nvSpPr>
        <p:spPr>
          <a:xfrm>
            <a:off x="10486768" y="4438390"/>
            <a:ext cx="1705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5 cm</a:t>
            </a:r>
            <a:r>
              <a:rPr lang="en-US" sz="4400" b="1" baseline="30000" dirty="0"/>
              <a:t>2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86760939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ACDE98-1661-46A1-ABA3-0C59472A1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5" t="29143" r="85000" b="62552"/>
          <a:stretch/>
        </p:blipFill>
        <p:spPr>
          <a:xfrm>
            <a:off x="165761" y="32709"/>
            <a:ext cx="2163839" cy="827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581DD3-39FB-4585-B5A8-B6D0A90AB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0" t="38817" r="67974" b="20839"/>
          <a:stretch/>
        </p:blipFill>
        <p:spPr>
          <a:xfrm>
            <a:off x="55865" y="860613"/>
            <a:ext cx="3990012" cy="32305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6DAA1E-76B2-467A-B9A9-AAF408812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14" t="35749" r="39088" b="21217"/>
          <a:stretch/>
        </p:blipFill>
        <p:spPr>
          <a:xfrm>
            <a:off x="4312120" y="596415"/>
            <a:ext cx="3311611" cy="3416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0B4B3A-5A19-4941-AD01-06E997D14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07" t="37825" r="7264" b="21217"/>
          <a:stretch/>
        </p:blipFill>
        <p:spPr>
          <a:xfrm>
            <a:off x="8333505" y="691585"/>
            <a:ext cx="3311612" cy="33213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DF6201-36A0-47AF-A823-0587271B87D5}"/>
              </a:ext>
            </a:extLst>
          </p:cNvPr>
          <p:cNvSpPr txBox="1"/>
          <p:nvPr/>
        </p:nvSpPr>
        <p:spPr>
          <a:xfrm>
            <a:off x="3464944" y="4272733"/>
            <a:ext cx="6089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23 cm</a:t>
            </a:r>
            <a:r>
              <a:rPr lang="en-US" sz="3600" b="1" baseline="30000" dirty="0"/>
              <a:t>2 </a:t>
            </a:r>
            <a:r>
              <a:rPr lang="en-US" sz="3600" b="1" dirty="0"/>
              <a:t>+ 15 cm</a:t>
            </a:r>
            <a:r>
              <a:rPr lang="en-US" sz="3600" b="1" baseline="30000" dirty="0"/>
              <a:t>2 </a:t>
            </a:r>
            <a:r>
              <a:rPr lang="en-US" sz="3600" b="1" dirty="0"/>
              <a:t>= 38 cm</a:t>
            </a:r>
            <a:r>
              <a:rPr lang="en-US" sz="3600" b="1" baseline="30000" dirty="0"/>
              <a:t>2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886C8-B63F-408D-BC5E-A8C3DE9D1B35}"/>
              </a:ext>
            </a:extLst>
          </p:cNvPr>
          <p:cNvSpPr txBox="1"/>
          <p:nvPr/>
        </p:nvSpPr>
        <p:spPr>
          <a:xfrm>
            <a:off x="3464944" y="5100636"/>
            <a:ext cx="517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213 cm</a:t>
            </a:r>
            <a:r>
              <a:rPr lang="en-US" sz="3600" b="1" baseline="30000" dirty="0"/>
              <a:t>2 </a:t>
            </a:r>
            <a:r>
              <a:rPr lang="en-US" sz="3600" b="1" dirty="0"/>
              <a:t>x 5 = 1065 cm</a:t>
            </a:r>
            <a:r>
              <a:rPr lang="en-US" sz="3600" b="1" baseline="30000" dirty="0"/>
              <a:t>2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B66F06-AED7-4DC9-85CB-19C83C6C483C}"/>
              </a:ext>
            </a:extLst>
          </p:cNvPr>
          <p:cNvSpPr txBox="1"/>
          <p:nvPr/>
        </p:nvSpPr>
        <p:spPr>
          <a:xfrm>
            <a:off x="3464943" y="5925835"/>
            <a:ext cx="517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420 cm</a:t>
            </a:r>
            <a:r>
              <a:rPr lang="en-US" sz="3600" b="1" baseline="30000" dirty="0"/>
              <a:t>2 </a:t>
            </a:r>
            <a:r>
              <a:rPr lang="en-US" sz="3600" b="1" dirty="0"/>
              <a:t>: 3 = 140 cm</a:t>
            </a:r>
            <a:r>
              <a:rPr lang="en-US" sz="3600" b="1" baseline="30000" dirty="0"/>
              <a:t>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32706152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C14DD2-538D-4BA4-A7B1-C4375D813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27" t="41789" r="58951" b="33620"/>
          <a:stretch/>
        </p:blipFill>
        <p:spPr>
          <a:xfrm>
            <a:off x="-22013" y="0"/>
            <a:ext cx="5597611" cy="30770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F7B6B4-192F-4069-A3DF-E444BEFCF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68" t="44624" r="17399" b="24048"/>
          <a:stretch/>
        </p:blipFill>
        <p:spPr>
          <a:xfrm>
            <a:off x="5439672" y="86499"/>
            <a:ext cx="6822247" cy="28667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B95E26-4AFD-440B-BDD4-4CE14B896413}"/>
              </a:ext>
            </a:extLst>
          </p:cNvPr>
          <p:cNvSpPr txBox="1"/>
          <p:nvPr/>
        </p:nvSpPr>
        <p:spPr>
          <a:xfrm>
            <a:off x="481914" y="4272734"/>
            <a:ext cx="1171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Diện</a:t>
            </a:r>
            <a:r>
              <a:rPr lang="en-US" sz="3600" b="1" dirty="0"/>
              <a:t> </a:t>
            </a:r>
            <a:r>
              <a:rPr lang="en-US" sz="3600" b="1" dirty="0" err="1"/>
              <a:t>tích</a:t>
            </a:r>
            <a:r>
              <a:rPr lang="en-US" sz="3600" b="1" dirty="0"/>
              <a:t> </a:t>
            </a:r>
            <a:r>
              <a:rPr lang="en-US" sz="3600" b="1" dirty="0" err="1"/>
              <a:t>hình</a:t>
            </a:r>
            <a:r>
              <a:rPr lang="en-US" sz="3600" b="1" dirty="0"/>
              <a:t> </a:t>
            </a:r>
            <a:r>
              <a:rPr lang="en-US" sz="4800" b="1" dirty="0">
                <a:latin typeface="HP001 4 hàng" panose="020B0603050302020204" pitchFamily="34" charset="0"/>
              </a:rPr>
              <a:t>P</a:t>
            </a:r>
            <a:r>
              <a:rPr lang="en-US" sz="3600" b="1" dirty="0"/>
              <a:t> </a:t>
            </a:r>
            <a:r>
              <a:rPr lang="en-US" sz="3600" b="1" dirty="0" err="1"/>
              <a:t>bé</a:t>
            </a:r>
            <a:r>
              <a:rPr lang="en-US" sz="3600" b="1" dirty="0"/>
              <a:t> h</a:t>
            </a:r>
            <a:r>
              <a:rPr lang="vi-VN" sz="3600" b="1" dirty="0"/>
              <a:t>ơ</a:t>
            </a:r>
            <a:r>
              <a:rPr lang="en-US" sz="3600" b="1" dirty="0"/>
              <a:t>n </a:t>
            </a:r>
            <a:r>
              <a:rPr lang="en-US" sz="3600" b="1" dirty="0" err="1"/>
              <a:t>diện</a:t>
            </a:r>
            <a:r>
              <a:rPr lang="en-US" sz="3600" b="1" dirty="0"/>
              <a:t> </a:t>
            </a:r>
            <a:r>
              <a:rPr lang="en-US" sz="3600" b="1" dirty="0" err="1"/>
              <a:t>tích</a:t>
            </a:r>
            <a:r>
              <a:rPr lang="en-US" sz="3600" b="1" dirty="0"/>
              <a:t> </a:t>
            </a:r>
            <a:r>
              <a:rPr lang="en-US" sz="3600" b="1" dirty="0" err="1"/>
              <a:t>hình</a:t>
            </a:r>
            <a:r>
              <a:rPr lang="en-US" sz="3600" b="1" dirty="0"/>
              <a:t> </a:t>
            </a:r>
            <a:r>
              <a:rPr lang="en-US" sz="4800" b="1" dirty="0">
                <a:latin typeface="HP001 4 hàng" panose="020B0603050302020204" pitchFamily="34" charset="0"/>
              </a:rPr>
              <a:t>Q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586AA-A19F-49F3-A64A-393878789758}"/>
              </a:ext>
            </a:extLst>
          </p:cNvPr>
          <p:cNvSpPr txBox="1"/>
          <p:nvPr/>
        </p:nvSpPr>
        <p:spPr>
          <a:xfrm>
            <a:off x="481914" y="5468419"/>
            <a:ext cx="1171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Diện</a:t>
            </a:r>
            <a:r>
              <a:rPr lang="en-US" sz="3600" b="1" dirty="0"/>
              <a:t> </a:t>
            </a:r>
            <a:r>
              <a:rPr lang="en-US" sz="3600" b="1" dirty="0" err="1"/>
              <a:t>tích</a:t>
            </a:r>
            <a:r>
              <a:rPr lang="en-US" sz="3600" b="1" dirty="0"/>
              <a:t> </a:t>
            </a:r>
            <a:r>
              <a:rPr lang="en-US" sz="3600" b="1" dirty="0" err="1"/>
              <a:t>hình</a:t>
            </a:r>
            <a:r>
              <a:rPr lang="en-US" sz="3600" b="1" dirty="0"/>
              <a:t> </a:t>
            </a:r>
            <a:r>
              <a:rPr lang="en-US" sz="4800" b="1" dirty="0">
                <a:latin typeface="HP001 4 hàng" panose="020B0603050302020204" pitchFamily="34" charset="0"/>
              </a:rPr>
              <a:t>Q</a:t>
            </a:r>
            <a:r>
              <a:rPr lang="en-US" sz="3600" b="1" dirty="0"/>
              <a:t> </a:t>
            </a:r>
            <a:r>
              <a:rPr lang="en-US" sz="3600" b="1" dirty="0" err="1"/>
              <a:t>lớn</a:t>
            </a:r>
            <a:r>
              <a:rPr lang="en-US" sz="3600" b="1" dirty="0"/>
              <a:t> h</a:t>
            </a:r>
            <a:r>
              <a:rPr lang="vi-VN" sz="3600" b="1" dirty="0"/>
              <a:t>ơ</a:t>
            </a:r>
            <a:r>
              <a:rPr lang="en-US" sz="3600" b="1" dirty="0"/>
              <a:t>n </a:t>
            </a:r>
            <a:r>
              <a:rPr lang="en-US" sz="3600" b="1" dirty="0" err="1"/>
              <a:t>diện</a:t>
            </a:r>
            <a:r>
              <a:rPr lang="en-US" sz="3600" b="1" dirty="0"/>
              <a:t> </a:t>
            </a:r>
            <a:r>
              <a:rPr lang="en-US" sz="3600" b="1" dirty="0" err="1"/>
              <a:t>tích</a:t>
            </a:r>
            <a:r>
              <a:rPr lang="en-US" sz="3600" b="1" dirty="0"/>
              <a:t> </a:t>
            </a:r>
            <a:r>
              <a:rPr lang="en-US" sz="3600" b="1" dirty="0" err="1"/>
              <a:t>hình</a:t>
            </a:r>
            <a:r>
              <a:rPr lang="en-US" sz="3600" b="1"/>
              <a:t> </a:t>
            </a:r>
            <a:r>
              <a:rPr lang="en-US" sz="4800" b="1">
                <a:latin typeface="HP001 4 hàng" panose="020B0603050302020204" pitchFamily="34" charset="0"/>
              </a:rPr>
              <a:t>R</a:t>
            </a:r>
            <a:endParaRPr lang="en-US" sz="36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73629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7971190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45940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1967870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Bef>
                <a:spcPts val="0"/>
              </a:spcBef>
            </a:pP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Chúc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các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em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/>
            </a:r>
            <a:b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học</a:t>
            </a:r>
            <a:r>
              <a:rPr lang="en-US" sz="9000" dirty="0" smtClean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00000"/>
                </a:solidFill>
                <a:latin typeface="UTM Davida" panose="02040603050506020204" pitchFamily="18" charset="0"/>
              </a:rPr>
              <a:t>tốt</a:t>
            </a:r>
            <a:endParaRPr lang="en-US" sz="9000" dirty="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45010"/>
      </p:ext>
    </p:extLst>
  </p:cSld>
  <p:clrMapOvr>
    <a:masterClrMapping/>
  </p:clrMapOvr>
  <p:transition spd="slow" advTm="1000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16772372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1866</TotalTime>
  <Words>101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SimSun</vt:lpstr>
      <vt:lpstr>SimSun</vt:lpstr>
      <vt:lpstr>Arial</vt:lpstr>
      <vt:lpstr>Calibri</vt:lpstr>
      <vt:lpstr>Fujiyama</vt:lpstr>
      <vt:lpstr>HP001 4 hàng</vt:lpstr>
      <vt:lpstr>Tahoma</vt:lpstr>
      <vt:lpstr>UTM Davida</vt:lpstr>
      <vt:lpstr>UTM HelvetIns</vt:lpstr>
      <vt:lpstr>Verdana</vt:lpstr>
      <vt:lpstr>方正少儿简体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27</cp:revision>
  <dcterms:created xsi:type="dcterms:W3CDTF">2022-04-21T15:22:46Z</dcterms:created>
  <dcterms:modified xsi:type="dcterms:W3CDTF">2023-07-24T03:11:18Z</dcterms:modified>
</cp:coreProperties>
</file>