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267" r:id="rId2"/>
    <p:sldId id="268" r:id="rId3"/>
    <p:sldId id="265" r:id="rId4"/>
    <p:sldId id="266" r:id="rId5"/>
    <p:sldId id="262" r:id="rId6"/>
    <p:sldId id="264" r:id="rId7"/>
    <p:sldId id="263" r:id="rId8"/>
    <p:sldId id="270" r:id="rId9"/>
    <p:sldId id="271" r:id="rId10"/>
    <p:sldId id="27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8E8"/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153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DIỆN TÍCH HÌNH VUÔNG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74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6490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28216"/>
      </p:ext>
    </p:extLst>
  </p:cSld>
  <p:clrMapOvr>
    <a:masterClrMapping/>
  </p:clrMapOvr>
  <p:transition spd="slow" advTm="1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153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Diện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tích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vuông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27626"/>
      </p:ext>
    </p:extLst>
  </p:cSld>
  <p:clrMapOvr>
    <a:masterClrMapping/>
  </p:clrMapOvr>
  <p:transition spd="slow" advTm="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C21A8-8D89-43F0-8F38-18449CE4B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7" t="24507" r="16935" b="12717"/>
          <a:stretch/>
        </p:blipFill>
        <p:spPr>
          <a:xfrm>
            <a:off x="0" y="798871"/>
            <a:ext cx="11854455" cy="52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33446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0E6F44-1DA8-432F-9EE4-607FBCD55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2" t="28725" r="23918" b="9503"/>
          <a:stretch/>
        </p:blipFill>
        <p:spPr>
          <a:xfrm>
            <a:off x="320511" y="141402"/>
            <a:ext cx="11189617" cy="5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12073"/>
      </p:ext>
    </p:extLst>
  </p:cSld>
  <p:clrMapOvr>
    <a:masterClrMapping/>
  </p:clrMapOvr>
  <p:transition spd="slow" advTm="1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F1A524-6F52-4B32-8887-AD2CE8D68CD1}"/>
              </a:ext>
            </a:extLst>
          </p:cNvPr>
          <p:cNvSpPr txBox="1"/>
          <p:nvPr/>
        </p:nvSpPr>
        <p:spPr>
          <a:xfrm>
            <a:off x="1838226" y="2375555"/>
            <a:ext cx="8144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giải</a:t>
            </a:r>
            <a:endParaRPr lang="en-US" sz="3600" b="1" dirty="0"/>
          </a:p>
          <a:p>
            <a:pPr marL="342900" indent="-342900">
              <a:buAutoNum type="alphaLcPeriod"/>
            </a:pPr>
            <a:r>
              <a:rPr lang="en-US" sz="3600" b="1" dirty="0"/>
              <a:t> </a:t>
            </a:r>
            <a:r>
              <a:rPr lang="en-US" sz="3600" b="1" dirty="0" err="1"/>
              <a:t>Diện</a:t>
            </a:r>
            <a:r>
              <a:rPr lang="en-US" sz="3600" b="1" dirty="0"/>
              <a:t>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vuông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r>
              <a:rPr lang="en-US" sz="3600" b="1" dirty="0"/>
              <a:t>		5 x 5 = 25 (cm</a:t>
            </a:r>
            <a:r>
              <a:rPr lang="en-US" sz="3600" b="1" baseline="30000" dirty="0"/>
              <a:t>2</a:t>
            </a:r>
            <a:r>
              <a:rPr lang="en-US" sz="3600" b="1" dirty="0"/>
              <a:t>)</a:t>
            </a:r>
          </a:p>
          <a:p>
            <a:r>
              <a:rPr lang="en-US" sz="3600" b="1" dirty="0"/>
              <a:t>b. </a:t>
            </a:r>
            <a:r>
              <a:rPr lang="en-US" sz="3600" b="1" dirty="0" err="1"/>
              <a:t>Diện</a:t>
            </a:r>
            <a:r>
              <a:rPr lang="en-US" sz="3600" b="1" dirty="0"/>
              <a:t>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vuông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r>
              <a:rPr lang="en-US" sz="3600" b="1" dirty="0"/>
              <a:t>		9 x 9 = 81 (cm</a:t>
            </a:r>
            <a:r>
              <a:rPr lang="en-US" sz="3600" b="1" baseline="30000" dirty="0"/>
              <a:t>2</a:t>
            </a:r>
            <a:r>
              <a:rPr lang="en-US" sz="3600" b="1" dirty="0"/>
              <a:t>)</a:t>
            </a:r>
          </a:p>
          <a:p>
            <a:r>
              <a:rPr lang="en-US" sz="3600" b="1" dirty="0"/>
              <a:t>			</a:t>
            </a:r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: a. 25 cm</a:t>
            </a:r>
            <a:r>
              <a:rPr lang="en-US" sz="3600" b="1" baseline="30000" dirty="0"/>
              <a:t>2</a:t>
            </a:r>
            <a:endParaRPr lang="en-US" sz="3600" b="1" dirty="0"/>
          </a:p>
          <a:p>
            <a:r>
              <a:rPr lang="en-US" sz="3600" b="1" dirty="0"/>
              <a:t>					b. 81 cm</a:t>
            </a:r>
            <a:r>
              <a:rPr lang="en-US" sz="3600" b="1" baseline="30000" dirty="0"/>
              <a:t>2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72D10-DCF7-456E-A91B-74225407F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0" t="35956" r="32583" b="53492"/>
          <a:stretch/>
        </p:blipFill>
        <p:spPr>
          <a:xfrm>
            <a:off x="292125" y="268287"/>
            <a:ext cx="11347718" cy="14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16DFDA-642B-4132-A3C7-2F5CE8B9F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8" t="24365" r="33168" b="73145"/>
          <a:stretch/>
        </p:blipFill>
        <p:spPr>
          <a:xfrm>
            <a:off x="63352" y="132081"/>
            <a:ext cx="12065296" cy="426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65791-771A-4536-9537-757561BDA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43" t="27816" r="25519" b="53007"/>
          <a:stretch/>
        </p:blipFill>
        <p:spPr>
          <a:xfrm>
            <a:off x="1714352" y="549179"/>
            <a:ext cx="9207648" cy="213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69E58C-3B11-4100-9873-5C75C1D5E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46" t="48589" r="25967" b="33864"/>
          <a:stretch/>
        </p:blipFill>
        <p:spPr>
          <a:xfrm>
            <a:off x="1460648" y="2682779"/>
            <a:ext cx="9017000" cy="1896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29E592-37AF-4948-A085-F3C846A63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5" t="68608" r="25861" b="12678"/>
          <a:stretch/>
        </p:blipFill>
        <p:spPr>
          <a:xfrm>
            <a:off x="1097655" y="4592319"/>
            <a:ext cx="9996689" cy="21336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E51D0A-C473-407A-ADED-562913229ED8}"/>
              </a:ext>
            </a:extLst>
          </p:cNvPr>
          <p:cNvCxnSpPr/>
          <p:nvPr/>
        </p:nvCxnSpPr>
        <p:spPr bwMode="auto">
          <a:xfrm>
            <a:off x="4127500" y="2564442"/>
            <a:ext cx="393700" cy="44545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0C2F7F-FA2C-4A66-BAC1-7B691B2DE9FA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9600" y="2463948"/>
            <a:ext cx="3566160" cy="8229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06A1DE-C7E6-4050-89BA-0E0396A42400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3700" y="4408033"/>
            <a:ext cx="1422400" cy="16879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38DDFA-DC19-4687-A856-B92367A559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71000" y="4408033"/>
            <a:ext cx="1206648" cy="16879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93013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EF1439-B54B-40FA-9E30-8D6397856AE9}"/>
              </a:ext>
            </a:extLst>
          </p:cNvPr>
          <p:cNvSpPr txBox="1"/>
          <p:nvPr/>
        </p:nvSpPr>
        <p:spPr>
          <a:xfrm>
            <a:off x="114300" y="1895413"/>
            <a:ext cx="1196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giải</a:t>
            </a:r>
            <a:endParaRPr lang="en-US" sz="4000" b="1" dirty="0"/>
          </a:p>
          <a:p>
            <a:r>
              <a:rPr lang="en-US" sz="4000" b="1" dirty="0" err="1"/>
              <a:t>Một</a:t>
            </a:r>
            <a:r>
              <a:rPr lang="en-US" sz="4000" b="1" dirty="0"/>
              <a:t> </a:t>
            </a:r>
            <a:r>
              <a:rPr lang="en-US" sz="4000" b="1" dirty="0" err="1"/>
              <a:t>cạnh</a:t>
            </a:r>
            <a:r>
              <a:rPr lang="en-US" sz="4000" b="1" dirty="0"/>
              <a:t> </a:t>
            </a:r>
            <a:r>
              <a:rPr lang="en-US" sz="4000" b="1" dirty="0" err="1"/>
              <a:t>miếng</a:t>
            </a:r>
            <a:r>
              <a:rPr lang="en-US" sz="4000" b="1" dirty="0"/>
              <a:t> </a:t>
            </a:r>
            <a:r>
              <a:rPr lang="en-US" sz="4000" b="1" dirty="0" err="1"/>
              <a:t>bìa</a:t>
            </a:r>
            <a:r>
              <a:rPr lang="en-US" sz="4000" b="1" dirty="0"/>
              <a:t> </a:t>
            </a:r>
            <a:r>
              <a:rPr lang="en-US" sz="4000" b="1" dirty="0" err="1"/>
              <a:t>hình</a:t>
            </a:r>
            <a:r>
              <a:rPr lang="en-US" sz="4000" b="1" dirty="0"/>
              <a:t> </a:t>
            </a:r>
            <a:r>
              <a:rPr lang="en-US" sz="4000" b="1" dirty="0" err="1"/>
              <a:t>vuông</a:t>
            </a:r>
            <a:r>
              <a:rPr lang="en-US" sz="4000" b="1" dirty="0"/>
              <a:t> </a:t>
            </a:r>
            <a:r>
              <a:rPr lang="en-US" sz="4000" b="1" dirty="0" err="1"/>
              <a:t>đó</a:t>
            </a:r>
            <a:r>
              <a:rPr lang="en-US" sz="4000" b="1" dirty="0"/>
              <a:t> </a:t>
            </a:r>
            <a:r>
              <a:rPr lang="en-US" sz="4000" b="1" dirty="0" err="1"/>
              <a:t>dài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:</a:t>
            </a:r>
          </a:p>
          <a:p>
            <a:r>
              <a:rPr lang="en-US" sz="4000" b="1" dirty="0"/>
              <a:t>				32 : 4 = 8 (cm)</a:t>
            </a:r>
          </a:p>
          <a:p>
            <a:r>
              <a:rPr lang="en-US" sz="4000" b="1" dirty="0" err="1"/>
              <a:t>Diện</a:t>
            </a:r>
            <a:r>
              <a:rPr lang="en-US" sz="4000" b="1" dirty="0"/>
              <a:t> </a:t>
            </a:r>
            <a:r>
              <a:rPr lang="en-US" sz="4000" b="1" dirty="0" err="1"/>
              <a:t>tích</a:t>
            </a:r>
            <a:r>
              <a:rPr lang="en-US" sz="4000" b="1" dirty="0"/>
              <a:t> </a:t>
            </a:r>
            <a:r>
              <a:rPr lang="en-US" sz="4000" b="1" dirty="0" err="1"/>
              <a:t>miếng</a:t>
            </a:r>
            <a:r>
              <a:rPr lang="en-US" sz="4000" b="1" dirty="0"/>
              <a:t> </a:t>
            </a:r>
            <a:r>
              <a:rPr lang="en-US" sz="4000" b="1" dirty="0" err="1"/>
              <a:t>bìa</a:t>
            </a:r>
            <a:r>
              <a:rPr lang="en-US" sz="4000" b="1" dirty="0"/>
              <a:t> </a:t>
            </a:r>
            <a:r>
              <a:rPr lang="en-US" sz="4000" b="1" dirty="0" err="1"/>
              <a:t>hình</a:t>
            </a:r>
            <a:r>
              <a:rPr lang="en-US" sz="4000" b="1" dirty="0"/>
              <a:t> </a:t>
            </a:r>
            <a:r>
              <a:rPr lang="en-US" sz="4000" b="1" dirty="0" err="1"/>
              <a:t>vuông</a:t>
            </a:r>
            <a:r>
              <a:rPr lang="en-US" sz="4000" b="1" dirty="0"/>
              <a:t> </a:t>
            </a:r>
            <a:r>
              <a:rPr lang="en-US" sz="4000" b="1" dirty="0" err="1"/>
              <a:t>đó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:</a:t>
            </a:r>
          </a:p>
          <a:p>
            <a:r>
              <a:rPr lang="en-US" sz="4000" b="1" dirty="0"/>
              <a:t>				8 x 8 = 64 (cm</a:t>
            </a:r>
            <a:r>
              <a:rPr lang="en-US" sz="4000" b="1" baseline="30000" dirty="0"/>
              <a:t>2</a:t>
            </a:r>
            <a:r>
              <a:rPr lang="en-US" sz="4000" b="1" dirty="0"/>
              <a:t>)</a:t>
            </a:r>
          </a:p>
          <a:p>
            <a:r>
              <a:rPr lang="en-US" sz="4000" b="1" dirty="0"/>
              <a:t>					</a:t>
            </a:r>
            <a:r>
              <a:rPr lang="en-US" sz="4000" b="1" dirty="0" err="1"/>
              <a:t>Đáp</a:t>
            </a:r>
            <a:r>
              <a:rPr lang="en-US" sz="4000" b="1" dirty="0"/>
              <a:t> </a:t>
            </a:r>
            <a:r>
              <a:rPr lang="en-US" sz="4000" b="1" dirty="0" err="1"/>
              <a:t>số</a:t>
            </a:r>
            <a:r>
              <a:rPr lang="en-US" sz="4000" b="1" dirty="0"/>
              <a:t>: 64 cm</a:t>
            </a:r>
            <a:r>
              <a:rPr lang="en-US" sz="4000" b="1" baseline="30000" dirty="0"/>
              <a:t>2</a:t>
            </a:r>
            <a:endParaRPr lang="en-US" sz="4000" b="1" dirty="0"/>
          </a:p>
          <a:p>
            <a:r>
              <a:rPr lang="en-US" sz="4000" b="1" dirty="0"/>
              <a:t>	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D919A8-2A4A-42CD-80D1-DC2034C5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4" t="32710" r="37643" b="63835"/>
          <a:stretch/>
        </p:blipFill>
        <p:spPr>
          <a:xfrm>
            <a:off x="41432" y="76200"/>
            <a:ext cx="11833068" cy="66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508789-859D-4812-BF1E-A23388B98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72" t="32666" r="24171" b="63879"/>
          <a:stretch/>
        </p:blipFill>
        <p:spPr>
          <a:xfrm>
            <a:off x="41432" y="740800"/>
            <a:ext cx="4820659" cy="66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53CC3A-57BD-4B40-AA16-7C29FBB7B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3" t="36024" r="59866" b="60520"/>
          <a:stretch/>
        </p:blipFill>
        <p:spPr>
          <a:xfrm>
            <a:off x="4179965" y="766200"/>
            <a:ext cx="3403601" cy="6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81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93839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68678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2010</TotalTime>
  <Words>65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SimSun</vt:lpstr>
      <vt:lpstr>SimSun</vt:lpstr>
      <vt:lpstr>Arial</vt:lpstr>
      <vt:lpstr>Calibri</vt:lpstr>
      <vt:lpstr>Fujiyama</vt:lpstr>
      <vt:lpstr>Tahoma</vt:lpstr>
      <vt:lpstr>UTM Davida</vt:lpstr>
      <vt:lpstr>UTM HelvetIns</vt:lpstr>
      <vt:lpstr>Verdana</vt:lpstr>
      <vt:lpstr>方正少儿简体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37</cp:revision>
  <dcterms:created xsi:type="dcterms:W3CDTF">2022-04-21T15:22:46Z</dcterms:created>
  <dcterms:modified xsi:type="dcterms:W3CDTF">2023-07-24T03:14:38Z</dcterms:modified>
</cp:coreProperties>
</file>