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sldIdLst>
    <p:sldId id="265" r:id="rId2"/>
    <p:sldId id="266" r:id="rId3"/>
    <p:sldId id="261" r:id="rId4"/>
    <p:sldId id="262" r:id="rId5"/>
    <p:sldId id="263" r:id="rId6"/>
    <p:sldId id="264" r:id="rId7"/>
    <p:sldId id="267" r:id="rId8"/>
    <p:sldId id="268" r:id="rId9"/>
    <p:sldId id="269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468"/>
    <a:srgbClr val="A92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606" y="12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5CBA-B403-413A-A17C-084DB881907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81B3-F00C-449A-BE87-4EF86D0D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9956196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42806674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93505512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1919812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302453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567169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4536695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0223120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8244634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154221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6824198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3544445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9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159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80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777958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159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3430"/>
      </p:ext>
    </p:extLst>
  </p:cSld>
  <p:clrMapOvr>
    <a:masterClrMapping/>
  </p:clrMapOvr>
  <p:transition spd="slow" advTm="1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F27B7D-5302-4857-AA08-8866D585B549}"/>
              </a:ext>
            </a:extLst>
          </p:cNvPr>
          <p:cNvSpPr txBox="1"/>
          <p:nvPr/>
        </p:nvSpPr>
        <p:spPr>
          <a:xfrm>
            <a:off x="2150079" y="4312506"/>
            <a:ext cx="1507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13 612</a:t>
            </a:r>
          </a:p>
          <a:p>
            <a:r>
              <a:rPr lang="en-US" sz="3200" b="1" dirty="0">
                <a:latin typeface="+mj-lt"/>
              </a:rPr>
              <a:t>  1 6</a:t>
            </a:r>
          </a:p>
          <a:p>
            <a:r>
              <a:rPr lang="en-US" sz="3200" b="1" dirty="0">
                <a:latin typeface="+mj-lt"/>
              </a:rPr>
              <a:t>     01</a:t>
            </a:r>
          </a:p>
          <a:p>
            <a:r>
              <a:rPr lang="en-US" sz="3200" b="1" dirty="0">
                <a:latin typeface="+mj-lt"/>
              </a:rPr>
              <a:t>       12</a:t>
            </a:r>
          </a:p>
          <a:p>
            <a:r>
              <a:rPr lang="en-US" sz="3200" b="1" dirty="0">
                <a:latin typeface="+mj-lt"/>
              </a:rPr>
              <a:t>        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8B41C-9C35-47D8-AC54-9BC3962EAC14}"/>
              </a:ext>
            </a:extLst>
          </p:cNvPr>
          <p:cNvSpPr txBox="1"/>
          <p:nvPr/>
        </p:nvSpPr>
        <p:spPr>
          <a:xfrm>
            <a:off x="3810004" y="4304743"/>
            <a:ext cx="95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21E02-6FD9-4BFC-8E52-872BC9262A9D}"/>
              </a:ext>
            </a:extLst>
          </p:cNvPr>
          <p:cNvSpPr txBox="1"/>
          <p:nvPr/>
        </p:nvSpPr>
        <p:spPr>
          <a:xfrm>
            <a:off x="3810003" y="4814119"/>
            <a:ext cx="1103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3 403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A678D0-CCDD-4F7A-904D-E327F3960C20}"/>
              </a:ext>
            </a:extLst>
          </p:cNvPr>
          <p:cNvCxnSpPr>
            <a:cxnSpLocks/>
          </p:cNvCxnSpPr>
          <p:nvPr/>
        </p:nvCxnSpPr>
        <p:spPr bwMode="auto">
          <a:xfrm>
            <a:off x="3657604" y="4152343"/>
            <a:ext cx="0" cy="11849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4F03FC-7AC3-4E0E-A21F-FD524B5305F8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242494" y="4242958"/>
            <a:ext cx="0" cy="11849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22F686-7A4B-4ECF-B401-46C294B533A5}"/>
              </a:ext>
            </a:extLst>
          </p:cNvPr>
          <p:cNvSpPr txBox="1"/>
          <p:nvPr/>
        </p:nvSpPr>
        <p:spPr>
          <a:xfrm>
            <a:off x="7208126" y="4217770"/>
            <a:ext cx="1507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24 218</a:t>
            </a:r>
          </a:p>
          <a:p>
            <a:r>
              <a:rPr lang="en-US" sz="3200" b="1" dirty="0">
                <a:latin typeface="+mj-lt"/>
              </a:rPr>
              <a:t>  6 2</a:t>
            </a:r>
          </a:p>
          <a:p>
            <a:r>
              <a:rPr lang="en-US" sz="3200" b="1" dirty="0">
                <a:latin typeface="+mj-lt"/>
              </a:rPr>
              <a:t>     81</a:t>
            </a:r>
          </a:p>
          <a:p>
            <a:r>
              <a:rPr lang="en-US" sz="3200" b="1" dirty="0">
                <a:latin typeface="+mj-lt"/>
              </a:rPr>
              <a:t>       08</a:t>
            </a:r>
          </a:p>
          <a:p>
            <a:r>
              <a:rPr lang="en-US" sz="3200" b="1" dirty="0">
                <a:latin typeface="+mj-lt"/>
              </a:rPr>
              <a:t>        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BE8FA-C8A2-4FCC-8193-C73E471B0488}"/>
              </a:ext>
            </a:extLst>
          </p:cNvPr>
          <p:cNvSpPr txBox="1"/>
          <p:nvPr/>
        </p:nvSpPr>
        <p:spPr>
          <a:xfrm>
            <a:off x="8868051" y="4210007"/>
            <a:ext cx="95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AE245-FA03-4CB1-B652-42DEC928D30A}"/>
              </a:ext>
            </a:extLst>
          </p:cNvPr>
          <p:cNvSpPr txBox="1"/>
          <p:nvPr/>
        </p:nvSpPr>
        <p:spPr>
          <a:xfrm>
            <a:off x="8868050" y="4719383"/>
            <a:ext cx="1103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2 690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77233-0AE0-44FB-9837-8CE9D02C4636}"/>
              </a:ext>
            </a:extLst>
          </p:cNvPr>
          <p:cNvCxnSpPr>
            <a:cxnSpLocks/>
          </p:cNvCxnSpPr>
          <p:nvPr/>
        </p:nvCxnSpPr>
        <p:spPr bwMode="auto">
          <a:xfrm>
            <a:off x="8715651" y="4057607"/>
            <a:ext cx="0" cy="11849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65895A-7D83-434C-ABDA-4A48ACCD89A6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9300541" y="4148222"/>
            <a:ext cx="0" cy="11849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D02D073-2667-4FE9-AE2C-0EC3B9018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8" t="35562" r="9594" b="9701"/>
          <a:stretch/>
        </p:blipFill>
        <p:spPr>
          <a:xfrm>
            <a:off x="185351" y="79153"/>
            <a:ext cx="11343500" cy="40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91894"/>
      </p:ext>
    </p:extLst>
  </p:cSld>
  <p:clrMapOvr>
    <a:masterClrMapping/>
  </p:clrMapOvr>
  <p:transition spd="slow" advTm="1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an 3 Tap 2_Lan 5 10-01-22_Ruot.pdf - Foxit Reader">
            <a:extLst>
              <a:ext uri="{FF2B5EF4-FFF2-40B4-BE49-F238E27FC236}">
                <a16:creationId xmlns:a16="http://schemas.microsoft.com/office/drawing/2014/main" id="{1DE8755F-6AA8-4865-83C1-332F7AD1E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31772" r="5236" b="15338"/>
          <a:stretch/>
        </p:blipFill>
        <p:spPr>
          <a:xfrm>
            <a:off x="37069" y="-1"/>
            <a:ext cx="12154931" cy="4263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ED654-B361-4458-BD52-73E7C6F165F3}"/>
              </a:ext>
            </a:extLst>
          </p:cNvPr>
          <p:cNvSpPr txBox="1"/>
          <p:nvPr/>
        </p:nvSpPr>
        <p:spPr>
          <a:xfrm>
            <a:off x="376879" y="4263081"/>
            <a:ext cx="551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65 169 kg : 3 = </a:t>
            </a:r>
            <a:r>
              <a:rPr lang="en-US" sz="3600" b="1" dirty="0">
                <a:solidFill>
                  <a:srgbClr val="FF0000"/>
                </a:solidFill>
              </a:rPr>
              <a:t>21 723 </a:t>
            </a:r>
            <a:r>
              <a:rPr lang="en-US" sz="3600" b="1" dirty="0"/>
              <a:t>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F331A-2367-4618-ABBD-05514D047AA0}"/>
              </a:ext>
            </a:extLst>
          </p:cNvPr>
          <p:cNvSpPr txBox="1"/>
          <p:nvPr/>
        </p:nvSpPr>
        <p:spPr>
          <a:xfrm>
            <a:off x="6759145" y="4263081"/>
            <a:ext cx="619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19 836 km : 9 = </a:t>
            </a:r>
            <a:r>
              <a:rPr lang="en-US" sz="3600" b="1" dirty="0">
                <a:solidFill>
                  <a:srgbClr val="FF0000"/>
                </a:solidFill>
              </a:rPr>
              <a:t>2 204 </a:t>
            </a:r>
            <a:r>
              <a:rPr lang="en-US" sz="3600" b="1" dirty="0"/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2986450223"/>
      </p:ext>
    </p:extLst>
  </p:cSld>
  <p:clrMapOvr>
    <a:masterClrMapping/>
  </p:clrMapOvr>
  <p:transition spd="slow" advTm="1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979FE-170E-4AAE-B995-BCFE08FAA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7" t="25369" r="69493" b="66326"/>
          <a:stretch/>
        </p:blipFill>
        <p:spPr>
          <a:xfrm>
            <a:off x="0" y="172995"/>
            <a:ext cx="4865188" cy="877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CB55A-CBEC-4EEE-9865-67AFB115C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6" t="36434" r="58842" b="9138"/>
          <a:stretch/>
        </p:blipFill>
        <p:spPr>
          <a:xfrm>
            <a:off x="284206" y="942241"/>
            <a:ext cx="4324864" cy="5744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F58A94-F123-4490-AB18-C28046F2B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83" t="34995" r="12736" b="9326"/>
          <a:stretch/>
        </p:blipFill>
        <p:spPr>
          <a:xfrm>
            <a:off x="6447279" y="921438"/>
            <a:ext cx="4065373" cy="5765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96FBF3-A671-4217-86A0-F4196518BE76}"/>
              </a:ext>
            </a:extLst>
          </p:cNvPr>
          <p:cNvSpPr txBox="1"/>
          <p:nvPr/>
        </p:nvSpPr>
        <p:spPr>
          <a:xfrm>
            <a:off x="4389737" y="3991232"/>
            <a:ext cx="2526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5 000 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85E70-655A-4995-9218-7964156746C1}"/>
              </a:ext>
            </a:extLst>
          </p:cNvPr>
          <p:cNvSpPr txBox="1"/>
          <p:nvPr/>
        </p:nvSpPr>
        <p:spPr>
          <a:xfrm>
            <a:off x="4389736" y="4954508"/>
            <a:ext cx="2526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8 000 </a:t>
            </a:r>
            <a:endParaRPr 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3A355-5CA3-4AE5-B5C6-B6541D1C002E}"/>
              </a:ext>
            </a:extLst>
          </p:cNvPr>
          <p:cNvSpPr txBox="1"/>
          <p:nvPr/>
        </p:nvSpPr>
        <p:spPr>
          <a:xfrm>
            <a:off x="10154447" y="3954161"/>
            <a:ext cx="2526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8 000 </a:t>
            </a:r>
            <a:endParaRPr lang="en-US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8B956-67EB-4398-B4E1-AABF66F2D14F}"/>
              </a:ext>
            </a:extLst>
          </p:cNvPr>
          <p:cNvSpPr txBox="1"/>
          <p:nvPr/>
        </p:nvSpPr>
        <p:spPr>
          <a:xfrm>
            <a:off x="10154446" y="5034517"/>
            <a:ext cx="2526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3 000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69125544"/>
      </p:ext>
    </p:extLst>
  </p:cSld>
  <p:clrMapOvr>
    <a:masterClrMapping/>
  </p:clrMapOvr>
  <p:transition spd="slow" advTm="1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7DF32-63F4-4406-B00A-4C1E5A1A8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36882" r="60963" b="53869"/>
          <a:stretch/>
        </p:blipFill>
        <p:spPr>
          <a:xfrm>
            <a:off x="0" y="98853"/>
            <a:ext cx="6425514" cy="891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536B28-F0FE-4207-898E-1DBBD16A4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8" t="46885" r="2102" b="39497"/>
          <a:stretch/>
        </p:blipFill>
        <p:spPr>
          <a:xfrm>
            <a:off x="0" y="990360"/>
            <a:ext cx="12192000" cy="1295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58F488-072B-4B91-AD94-AC373F52F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3" t="64250" r="60169" b="20084"/>
          <a:stretch/>
        </p:blipFill>
        <p:spPr>
          <a:xfrm>
            <a:off x="914400" y="2570205"/>
            <a:ext cx="4609070" cy="1332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377F0C-D630-460E-9AEF-AA2D0B349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47" t="64250" r="30879" b="18385"/>
          <a:stretch/>
        </p:blipFill>
        <p:spPr>
          <a:xfrm>
            <a:off x="3521677" y="3903142"/>
            <a:ext cx="4506552" cy="1496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6578F3-F91F-4096-8CC9-099D4FA35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42" t="64250" r="1183" b="19895"/>
          <a:stretch/>
        </p:blipFill>
        <p:spPr>
          <a:xfrm>
            <a:off x="6227807" y="5399903"/>
            <a:ext cx="4506552" cy="13616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B12710-1FE0-48EA-9A3D-9AEB2EF9092E}"/>
              </a:ext>
            </a:extLst>
          </p:cNvPr>
          <p:cNvCxnSpPr>
            <a:cxnSpLocks/>
          </p:cNvCxnSpPr>
          <p:nvPr/>
        </p:nvCxnSpPr>
        <p:spPr bwMode="auto">
          <a:xfrm>
            <a:off x="8933934" y="1625823"/>
            <a:ext cx="320863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272092-C7C2-45F6-A041-51CBEEC3DFD9}"/>
              </a:ext>
            </a:extLst>
          </p:cNvPr>
          <p:cNvCxnSpPr>
            <a:cxnSpLocks/>
          </p:cNvCxnSpPr>
          <p:nvPr/>
        </p:nvCxnSpPr>
        <p:spPr bwMode="auto">
          <a:xfrm>
            <a:off x="4119" y="2286000"/>
            <a:ext cx="69494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44D155-08CB-48A2-B932-BCBB5A9942D6}"/>
              </a:ext>
            </a:extLst>
          </p:cNvPr>
          <p:cNvCxnSpPr>
            <a:cxnSpLocks/>
          </p:cNvCxnSpPr>
          <p:nvPr/>
        </p:nvCxnSpPr>
        <p:spPr bwMode="auto">
          <a:xfrm>
            <a:off x="7183393" y="2286000"/>
            <a:ext cx="320863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3CE3562-9291-4870-B79D-2CE1BF77B844}"/>
              </a:ext>
            </a:extLst>
          </p:cNvPr>
          <p:cNvSpPr/>
          <p:nvPr/>
        </p:nvSpPr>
        <p:spPr bwMode="auto">
          <a:xfrm>
            <a:off x="6928845" y="5733535"/>
            <a:ext cx="843555" cy="85261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0613266"/>
      </p:ext>
    </p:extLst>
  </p:cSld>
  <p:clrMapOvr>
    <a:masterClrMapping/>
  </p:clrMapOvr>
  <p:transition spd="slow" advTm="1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642395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98273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94689"/>
      </p:ext>
    </p:extLst>
  </p:cSld>
  <p:clrMapOvr>
    <a:masterClrMapping/>
  </p:clrMapOvr>
  <p:transition spd="slow" advTm="1000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677237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1689</TotalTime>
  <Words>97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SimSun</vt:lpstr>
      <vt:lpstr>SimSun</vt:lpstr>
      <vt:lpstr>Arial</vt:lpstr>
      <vt:lpstr>Calibri</vt:lpstr>
      <vt:lpstr>Fujiyama</vt:lpstr>
      <vt:lpstr>Tahoma</vt:lpstr>
      <vt:lpstr>UTM Davida</vt:lpstr>
      <vt:lpstr>UTM HelvetIns</vt:lpstr>
      <vt:lpstr>Verdana</vt:lpstr>
      <vt:lpstr>方正少儿简体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19</cp:revision>
  <dcterms:created xsi:type="dcterms:W3CDTF">2022-04-21T15:22:46Z</dcterms:created>
  <dcterms:modified xsi:type="dcterms:W3CDTF">2023-07-24T03:26:36Z</dcterms:modified>
</cp:coreProperties>
</file>