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73" r:id="rId3"/>
    <p:sldId id="269" r:id="rId4"/>
    <p:sldId id="270" r:id="rId5"/>
    <p:sldId id="256" r:id="rId6"/>
    <p:sldId id="257" r:id="rId7"/>
    <p:sldId id="258" r:id="rId8"/>
    <p:sldId id="271" r:id="rId9"/>
    <p:sldId id="274" r:id="rId10"/>
    <p:sldId id="275" r:id="rId11"/>
    <p:sldId id="276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606" y="12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171FD-7239-449A-BDD2-D9B52738F3E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68CE4-FE46-47E0-86EC-0965A6F8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7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1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7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22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3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5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8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0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7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8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0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6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9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3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7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5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42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24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9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2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83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76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52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59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9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1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1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8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4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3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7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83DB3-D867-4569-921C-050E0E38B9C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60934-B2AF-4E8C-8815-BF772B97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7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704" r:id="rId3"/>
    <p:sldLayoutId id="2147483681" r:id="rId4"/>
    <p:sldLayoutId id="2147483680" r:id="rId5"/>
    <p:sldLayoutId id="2147483679" r:id="rId6"/>
    <p:sldLayoutId id="2147483678" r:id="rId7"/>
    <p:sldLayoutId id="2147483650" r:id="rId8"/>
    <p:sldLayoutId id="2147483714" r:id="rId9"/>
    <p:sldLayoutId id="2147483713" r:id="rId10"/>
    <p:sldLayoutId id="2147483712" r:id="rId11"/>
    <p:sldLayoutId id="2147483710" r:id="rId12"/>
    <p:sldLayoutId id="2147483709" r:id="rId13"/>
    <p:sldLayoutId id="2147483708" r:id="rId14"/>
    <p:sldLayoutId id="2147483706" r:id="rId15"/>
    <p:sldLayoutId id="2147483705" r:id="rId16"/>
    <p:sldLayoutId id="2147483685" r:id="rId17"/>
    <p:sldLayoutId id="2147483684" r:id="rId18"/>
    <p:sldLayoutId id="2147483683" r:id="rId19"/>
    <p:sldLayoutId id="2147483682" r:id="rId20"/>
    <p:sldLayoutId id="2147483664" r:id="rId21"/>
    <p:sldLayoutId id="2147483663" r:id="rId22"/>
    <p:sldLayoutId id="2147483662" r:id="rId23"/>
    <p:sldLayoutId id="2147483661" r:id="rId24"/>
    <p:sldLayoutId id="2147483660" r:id="rId25"/>
    <p:sldLayoutId id="2147483651" r:id="rId26"/>
    <p:sldLayoutId id="2147483652" r:id="rId27"/>
    <p:sldLayoutId id="2147483653" r:id="rId28"/>
    <p:sldLayoutId id="2147483654" r:id="rId29"/>
    <p:sldLayoutId id="2147483655" r:id="rId30"/>
    <p:sldLayoutId id="2147483656" r:id="rId31"/>
    <p:sldLayoutId id="2147483657" r:id="rId32"/>
    <p:sldLayoutId id="2147483658" r:id="rId33"/>
    <p:sldLayoutId id="214748365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162</a:t>
            </a:r>
            <a:endParaRPr lang="en-US" altLang="zh-CN" sz="600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TIỀN VIỆT NAM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(</a:t>
            </a:r>
            <a:r>
              <a:rPr kumimoji="0" lang="en-US" altLang="zh-CN" sz="6000" b="0" i="0" u="none" strike="noStrike" kern="800" cap="none" spc="0" normalizeH="0" baseline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tiếp</a:t>
            </a:r>
            <a:r>
              <a:rPr kumimoji="0" lang="en-US" altLang="zh-CN" sz="6000" b="0" i="0" u="none" strike="noStrike" kern="800" cap="none" spc="0" normalizeH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6000" b="0" i="0" u="none" strike="noStrike" kern="800" cap="none" spc="0" normalizeH="0" dirty="0" err="1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theo</a:t>
            </a:r>
            <a:r>
              <a:rPr kumimoji="0" lang="en-US" altLang="zh-CN" sz="6000" b="0" i="0" u="none" strike="noStrike" kern="800" cap="none" spc="0" normalizeH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)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/>
              </a:rPr>
              <a:t>84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39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1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196787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900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162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Tiền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Việt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Nam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(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tiếp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theo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)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4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89" y="30097"/>
            <a:ext cx="9032970" cy="20751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489" y="2195393"/>
            <a:ext cx="9008554" cy="21239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628" y="4409515"/>
            <a:ext cx="9228277" cy="23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05" y="1113182"/>
            <a:ext cx="7372764" cy="56173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87156"/>
            <a:ext cx="12264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THẢO LUẬN NHÓM</a:t>
            </a:r>
          </a:p>
          <a:p>
            <a:pPr algn="ctr"/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Quan sát kĩ cả hai mặt của tờ tiền và nêu đặc điểm của nó: màu sắc, chữ, số, hình ảnh, ….</a:t>
            </a:r>
            <a:endParaRPr lang="en-US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252412"/>
            <a:ext cx="11172825" cy="635317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625755" y="764753"/>
            <a:ext cx="21756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48242" y="766985"/>
            <a:ext cx="30588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64556" y="1188226"/>
            <a:ext cx="32437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20546" y="5405258"/>
            <a:ext cx="4900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Tờ giấy bạc </a:t>
            </a:r>
            <a:r>
              <a:rPr lang="en-US" sz="2400" b="1" smtClean="0">
                <a:latin typeface="Roboto" panose="02000000000000000000" pitchFamily="2" charset="0"/>
                <a:ea typeface="Roboto" panose="02000000000000000000" pitchFamily="2" charset="0"/>
              </a:rPr>
              <a:t>20 000 đồng</a:t>
            </a: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: 2 tờ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Tờ giấy bạc </a:t>
            </a:r>
            <a:r>
              <a:rPr lang="en-US" sz="2400" b="1" smtClean="0">
                <a:latin typeface="Roboto" panose="02000000000000000000" pitchFamily="2" charset="0"/>
                <a:ea typeface="Roboto" panose="02000000000000000000" pitchFamily="2" charset="0"/>
              </a:rPr>
              <a:t>50 000 đồng</a:t>
            </a: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: 3 tờ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Tờ giấy bạc </a:t>
            </a:r>
            <a:r>
              <a:rPr lang="en-US" sz="2400" b="1" smtClean="0">
                <a:latin typeface="Roboto" panose="02000000000000000000" pitchFamily="2" charset="0"/>
                <a:ea typeface="Roboto" panose="02000000000000000000" pitchFamily="2" charset="0"/>
              </a:rPr>
              <a:t>100 000 đồng</a:t>
            </a: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: 2 tờ </a:t>
            </a:r>
            <a:endParaRPr lang="en-US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50860" y="942108"/>
            <a:ext cx="16464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30094" y="942108"/>
            <a:ext cx="2336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216" t="5996" b="47536"/>
          <a:stretch/>
        </p:blipFill>
        <p:spPr>
          <a:xfrm>
            <a:off x="995923" y="1602769"/>
            <a:ext cx="4748112" cy="3267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6661" t="53487"/>
          <a:stretch/>
        </p:blipFill>
        <p:spPr>
          <a:xfrm>
            <a:off x="6752976" y="1602769"/>
            <a:ext cx="5099978" cy="3486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113" y="511265"/>
            <a:ext cx="10078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2. </a:t>
            </a: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Trên mỗi chiếc ví dưới đây có bao nhiêu tiền?</a:t>
            </a:r>
            <a:endParaRPr lang="en-US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571" y="1602769"/>
            <a:ext cx="647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a)</a:t>
            </a:r>
            <a:endParaRPr lang="en-US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2667" y="1602769"/>
            <a:ext cx="647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b)</a:t>
            </a:r>
            <a:endParaRPr lang="en-US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0860" y="5088822"/>
            <a:ext cx="425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80 000 đồng</a:t>
            </a:r>
            <a:endParaRPr lang="en-US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4105" y="5173753"/>
            <a:ext cx="425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90 000 đồng</a:t>
            </a:r>
            <a:endParaRPr lang="en-US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54" y="382820"/>
            <a:ext cx="11193276" cy="647518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483594" y="978391"/>
            <a:ext cx="14650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76316" y="978391"/>
            <a:ext cx="33957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41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870" y="2654162"/>
            <a:ext cx="2867025" cy="139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165" y="2606537"/>
            <a:ext cx="2895600" cy="1438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234" y="2606536"/>
            <a:ext cx="2895600" cy="1438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145" y="4683607"/>
            <a:ext cx="2857500" cy="1247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909" y="4693132"/>
            <a:ext cx="2886075" cy="12382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60870" y="2654162"/>
            <a:ext cx="2867025" cy="13906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7165" y="2630348"/>
            <a:ext cx="2867025" cy="1390649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36809" y="2630347"/>
            <a:ext cx="2867025" cy="139064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4382" y="4612169"/>
            <a:ext cx="2867025" cy="1390649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6147" y="4612168"/>
            <a:ext cx="2867025" cy="139064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17" y="1073426"/>
            <a:ext cx="11608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Roboto" panose="02000000000000000000" pitchFamily="2" charset="0"/>
                <a:ea typeface="Roboto" panose="02000000000000000000" pitchFamily="2" charset="0"/>
              </a:rPr>
              <a:t>Hãy sắp xếp các tờ giấy bạc </a:t>
            </a:r>
            <a:r>
              <a:rPr lang="en-US" sz="2800" b="1" smtClean="0">
                <a:latin typeface="Roboto" panose="02000000000000000000" pitchFamily="2" charset="0"/>
                <a:ea typeface="Roboto" panose="02000000000000000000" pitchFamily="2" charset="0"/>
              </a:rPr>
              <a:t>500 000 đồng</a:t>
            </a:r>
            <a:r>
              <a:rPr lang="en-US" sz="2800" smtClean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b="1" smtClean="0">
                <a:latin typeface="Roboto" panose="02000000000000000000" pitchFamily="2" charset="0"/>
                <a:ea typeface="Roboto" panose="02000000000000000000" pitchFamily="2" charset="0"/>
              </a:rPr>
              <a:t>100 000 đồng</a:t>
            </a:r>
            <a:r>
              <a:rPr lang="en-US" sz="2800" smtClean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b="1" smtClean="0">
                <a:latin typeface="Roboto" panose="02000000000000000000" pitchFamily="2" charset="0"/>
                <a:ea typeface="Roboto" panose="02000000000000000000" pitchFamily="2" charset="0"/>
              </a:rPr>
              <a:t>20 000 đồng</a:t>
            </a:r>
            <a:r>
              <a:rPr lang="en-US" sz="2800" smtClean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b="1" smtClean="0">
                <a:latin typeface="Roboto" panose="02000000000000000000" pitchFamily="2" charset="0"/>
                <a:ea typeface="Roboto" panose="02000000000000000000" pitchFamily="2" charset="0"/>
              </a:rPr>
              <a:t>200 000 đồng</a:t>
            </a:r>
            <a:r>
              <a:rPr lang="en-US" sz="2800" smtClean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2800" b="1" smtClean="0">
                <a:latin typeface="Roboto" panose="02000000000000000000" pitchFamily="2" charset="0"/>
                <a:ea typeface="Roboto" panose="02000000000000000000" pitchFamily="2" charset="0"/>
              </a:rPr>
              <a:t>50 000 đồng </a:t>
            </a:r>
            <a:r>
              <a:rPr lang="en-US" sz="2800" smtClean="0">
                <a:latin typeface="Roboto" panose="02000000000000000000" pitchFamily="2" charset="0"/>
                <a:ea typeface="Roboto" panose="02000000000000000000" pitchFamily="2" charset="0"/>
              </a:rPr>
              <a:t>theo mệnh giá từ bé đến lớn.</a:t>
            </a:r>
            <a:endParaRPr lang="en-US" sz="28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9836" y="252389"/>
            <a:ext cx="7573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Roboto" panose="02000000000000000000" pitchFamily="2" charset="0"/>
                <a:ea typeface="Roboto" panose="02000000000000000000" pitchFamily="2" charset="0"/>
              </a:rPr>
              <a:t>TRÒ CHƠI: </a:t>
            </a:r>
            <a:r>
              <a:rPr lang="en-US" sz="4000" b="1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 TÀI SẮP XẾP?</a:t>
            </a:r>
            <a:endParaRPr lang="en-US" sz="4000" b="1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3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633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605714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176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Fujiyama</vt:lpstr>
      <vt:lpstr>Roboto</vt:lpstr>
      <vt:lpstr>Tahoma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18</cp:revision>
  <dcterms:created xsi:type="dcterms:W3CDTF">2022-04-21T14:47:48Z</dcterms:created>
  <dcterms:modified xsi:type="dcterms:W3CDTF">2023-07-24T03:31:10Z</dcterms:modified>
</cp:coreProperties>
</file>