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7" r:id="rId4"/>
    <p:sldId id="258" r:id="rId5"/>
    <p:sldId id="261" r:id="rId6"/>
    <p:sldId id="264" r:id="rId7"/>
    <p:sldId id="265" r:id="rId8"/>
    <p:sldId id="26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0D474-9210-4405-BB20-2D1402F5FC8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8267D-B6A3-4318-8717-A9419033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9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4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0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AC89-D7D0-4896-B0CE-906D3BE50D3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8270-5955-4722-8144-67DB9893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164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 – TRẢI NGHIỆM: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EM</a:t>
            </a:r>
            <a:r>
              <a:rPr kumimoji="0" lang="en-US" altLang="zh-CN" sz="6000" b="0" i="0" u="none" strike="noStrike" kern="800" cap="none" spc="0" normalizeH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ĐI MUA HÀNG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87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Thực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hành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–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Trải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nghiệm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:</a:t>
            </a:r>
            <a:b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</a:b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Em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mua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hàng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52475"/>
            <a:ext cx="106394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28600"/>
            <a:ext cx="10744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99" y="274775"/>
            <a:ext cx="11531010" cy="22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90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4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2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157582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Fujiyama</vt:lpstr>
      <vt:lpstr>Tahoma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9</cp:revision>
  <dcterms:created xsi:type="dcterms:W3CDTF">2022-04-21T15:49:29Z</dcterms:created>
  <dcterms:modified xsi:type="dcterms:W3CDTF">2023-07-24T03:34:13Z</dcterms:modified>
</cp:coreProperties>
</file>