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84" r:id="rId4"/>
    <p:sldId id="257" r:id="rId5"/>
    <p:sldId id="282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9933FF"/>
    <a:srgbClr val="660066"/>
    <a:srgbClr val="FF0066"/>
    <a:srgbClr val="0099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301" y="42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167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SỐ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90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7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25865" cy="3989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167</a:t>
            </a:r>
            <a:endParaRPr lang="en-US" sz="4800" b="1" i="0" dirty="0"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latin typeface="Fujiyama" pitchFamily="50" charset="0"/>
              </a:rPr>
              <a:t>Ôn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tập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về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số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trong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phạm</a:t>
            </a:r>
            <a:r>
              <a:rPr lang="en-US" sz="4800" b="1" i="0" dirty="0" smtClean="0">
                <a:latin typeface="Fujiyama" pitchFamily="50" charset="0"/>
              </a:rPr>
              <a:t> vi 100 000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7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12344400" cy="6759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20115" y="2856566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23071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2944" y="2669442"/>
            <a:ext cx="37952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không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trăm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bảy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mốt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1511" y="3562218"/>
            <a:ext cx="12954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16205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2944" y="3635514"/>
            <a:ext cx="32618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Mười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sáu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trăm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linh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năm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0244" y="44958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3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7108" y="4508573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2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0108" y="449567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7821" y="4495676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16723" y="4495800"/>
            <a:ext cx="5717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22345" y="4653302"/>
            <a:ext cx="252681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Ba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mươi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hai</a:t>
            </a:r>
            <a:r>
              <a:rPr lang="en-US" altLang="zh-CN" sz="20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</a:t>
            </a:r>
            <a:r>
              <a:rPr lang="en-US" altLang="zh-CN" sz="2000" b="1" i="0" dirty="0" err="1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nghìn</a:t>
            </a:r>
            <a:r>
              <a:rPr lang="en-US" altLang="zh-CN" sz="2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.</a:t>
            </a:r>
            <a:endParaRPr lang="zh-CN" altLang="en-US" sz="2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9330" y="54864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5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37206" y="54864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4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4158" y="548639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92569" y="5511225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3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96429" y="5486399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0</a:t>
            </a:r>
            <a:endParaRPr lang="zh-CN" altLang="en-US" sz="32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671" y="5486399"/>
            <a:ext cx="128592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 smtClean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54 130</a:t>
            </a:r>
            <a:endParaRPr lang="zh-CN" altLang="en-US" sz="28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1658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268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44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1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90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Fujiyama</vt:lpstr>
      <vt:lpstr>HLT Society</vt:lpstr>
      <vt:lpstr>Tahoma</vt:lpstr>
      <vt:lpstr>UTM Davida</vt:lpstr>
      <vt:lpstr>UTM HelvetIns</vt:lpstr>
      <vt:lpstr>Verdana</vt:lpstr>
      <vt:lpstr>华康娃娃体W5</vt:lpstr>
      <vt:lpstr>方正少儿简体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ADMIN</cp:lastModifiedBy>
  <cp:revision>223</cp:revision>
  <cp:lastPrinted>1601-01-01T00:00:00Z</cp:lastPrinted>
  <dcterms:created xsi:type="dcterms:W3CDTF">1601-01-01T00:00:00Z</dcterms:created>
  <dcterms:modified xsi:type="dcterms:W3CDTF">2023-07-24T03:40:45Z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