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97" r:id="rId3"/>
    <p:sldId id="293" r:id="rId4"/>
    <p:sldId id="294" r:id="rId5"/>
    <p:sldId id="295" r:id="rId6"/>
    <p:sldId id="257" r:id="rId7"/>
    <p:sldId id="282" r:id="rId8"/>
    <p:sldId id="291" r:id="rId9"/>
    <p:sldId id="292" r:id="rId10"/>
    <p:sldId id="298" r:id="rId11"/>
    <p:sldId id="299" r:id="rId12"/>
    <p:sldId id="300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9933FF"/>
    <a:srgbClr val="660066"/>
    <a:srgbClr val="FF0066"/>
    <a:srgbClr val="009900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578" y="114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F60A-98E8-445C-9B0C-82B996A9C90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93CE-1BED-403C-8121-F4DD1DFA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3DE-5E2A-477B-B4A1-C374DEA0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0D5-2E0E-41E3-AF10-C38498740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77CA-85BA-49BA-A46C-EBB899DB1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1494-EA7F-471B-B77E-1A5994360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C89-83FD-4529-919E-82B7EC251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5D8B-B0C7-432F-BD28-B5CE3490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DF2C6-D1F3-4D99-B607-75EDF95E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2135-38F4-4223-958A-F860FD4C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74471-E533-4F49-B3FA-4764AE9FC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7AD-D029-432A-986E-F552BA4FB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20C8-0680-4611-ACA6-EDD12EA9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EDC068DA-9EAE-4E7B-9B58-3997B3A8D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168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SO SÁNH CÁC SỐ TRONG PHẠM VI 100 000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i="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i="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46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i="0" kern="800" noProof="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0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i="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7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02" y="0"/>
            <a:ext cx="122518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734912"/>
            <a:ext cx="11582400" cy="3989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167</a:t>
            </a:r>
            <a:endParaRPr lang="en-US" sz="4800" b="1" i="0" dirty="0"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 smtClean="0">
                <a:latin typeface="Fujiyama" pitchFamily="50" charset="0"/>
              </a:rPr>
              <a:t>Ôn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tập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về</a:t>
            </a:r>
            <a:r>
              <a:rPr lang="en-US" sz="4800" b="1" i="0" dirty="0" smtClean="0">
                <a:latin typeface="Fujiyama" pitchFamily="50" charset="0"/>
              </a:rPr>
              <a:t> so </a:t>
            </a:r>
            <a:r>
              <a:rPr lang="en-US" sz="4800" b="1" i="0" dirty="0" err="1" smtClean="0">
                <a:latin typeface="Fujiyama" pitchFamily="50" charset="0"/>
              </a:rPr>
              <a:t>sánh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các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số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trong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phạm</a:t>
            </a:r>
            <a:r>
              <a:rPr lang="en-US" sz="4800" b="1" i="0" dirty="0" smtClean="0">
                <a:latin typeface="Fujiyama" pitchFamily="50" charset="0"/>
              </a:rPr>
              <a:t> vi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100 000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9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1277600" cy="5791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5181600" y="2286000"/>
            <a:ext cx="3886200" cy="762000"/>
          </a:xfrm>
          <a:prstGeom prst="straightConnector1">
            <a:avLst/>
          </a:pr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5157019" y="3581400"/>
            <a:ext cx="3910781" cy="1828800"/>
          </a:xfrm>
          <a:prstGeom prst="straightConnector1">
            <a:avLst/>
          </a:pr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495800" y="3581400"/>
            <a:ext cx="990600" cy="1905000"/>
          </a:xfrm>
          <a:prstGeom prst="straightConnector1">
            <a:avLst/>
          </a:pr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718619" y="3276600"/>
            <a:ext cx="4596581" cy="2057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527504" y="2476500"/>
            <a:ext cx="4787696" cy="8001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705600" y="2400300"/>
            <a:ext cx="533400" cy="8001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236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1181099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3 500, 26 919, 3 501, 32 </a:t>
            </a:r>
            <a:r>
              <a:rPr lang="en-US" sz="32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687.</a:t>
            </a:r>
          </a:p>
          <a:p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32 687</a:t>
            </a:r>
            <a:endParaRPr lang="en-US" sz="32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059858"/>
            <a:ext cx="120396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7338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&gt;</a:t>
            </a:r>
            <a:endParaRPr lang="zh-CN" altLang="en-US" sz="3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9800" y="371167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=</a:t>
            </a:r>
            <a:endParaRPr lang="zh-CN" altLang="en-US" sz="3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54102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&lt;</a:t>
            </a:r>
            <a:endParaRPr lang="zh-CN" altLang="en-US" sz="3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9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658600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96814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 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tô,1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con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5"/>
            <a:ext cx="10820400" cy="4267200"/>
          </a:xfrm>
          <a:prstGeom prst="rect">
            <a:avLst/>
          </a:prstGeom>
        </p:spPr>
      </p:pic>
      <p:sp>
        <p:nvSpPr>
          <p:cNvPr id="18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-86032" y="3993814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a</a:t>
            </a:r>
            <a:r>
              <a:rPr lang="en-US" altLang="zh-CN" sz="4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, 45682 – </a:t>
            </a:r>
            <a:r>
              <a:rPr lang="en-US" altLang="zh-CN" sz="4000" b="1" i="0" dirty="0" smtClean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41866</a:t>
            </a:r>
            <a:r>
              <a:rPr lang="en-US" altLang="zh-CN" sz="4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=3816</a:t>
            </a:r>
            <a:endParaRPr lang="zh-CN" altLang="en-US" sz="4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9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-76200" y="4733003"/>
            <a:ext cx="4222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b,</a:t>
            </a:r>
            <a:r>
              <a:rPr lang="en-US" altLang="zh-CN" sz="4000" b="1" i="0" dirty="0" smtClean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 621 </a:t>
            </a:r>
            <a:r>
              <a:rPr lang="en-US" altLang="zh-CN" sz="4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x 4 =2 484</a:t>
            </a:r>
            <a:endParaRPr lang="zh-CN" altLang="en-US" sz="4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0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-56859" y="5378282"/>
            <a:ext cx="4650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c, </a:t>
            </a:r>
            <a:r>
              <a:rPr lang="en-US" altLang="zh-CN" sz="4000" b="1" i="0" dirty="0" smtClean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6429</a:t>
            </a:r>
            <a:r>
              <a:rPr lang="en-US" altLang="zh-CN" sz="4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: 6 =10 716</a:t>
            </a:r>
            <a:endParaRPr lang="zh-CN" altLang="en-US" sz="4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425"/>
            <a:ext cx="11963400" cy="51846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3581400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54</a:t>
            </a:r>
            <a:endParaRPr lang="zh-CN" altLang="en-US" sz="32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72600" y="3200400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86</a:t>
            </a:r>
            <a:endParaRPr lang="zh-CN" altLang="en-US" sz="32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15323" y="4311038"/>
            <a:ext cx="78579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162</a:t>
            </a:r>
            <a:endParaRPr lang="zh-CN" altLang="en-US" sz="28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0" y="4261826"/>
            <a:ext cx="78579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280</a:t>
            </a:r>
            <a:endParaRPr lang="zh-CN" altLang="en-US" sz="28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15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811000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2209800"/>
            <a:ext cx="92525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100 000</a:t>
            </a:r>
            <a:endParaRPr lang="zh-CN" altLang="en-US" sz="1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9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344400" cy="6759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20115" y="2856566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23071</a:t>
            </a:r>
            <a:endParaRPr lang="zh-CN" altLang="en-US" sz="28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2944" y="2669442"/>
            <a:ext cx="37952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Hai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mươi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nghìn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không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trăm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bảy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mươi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mốt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.</a:t>
            </a:r>
            <a:endParaRPr lang="zh-CN" altLang="en-US" sz="2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1511" y="3562218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16205</a:t>
            </a:r>
            <a:endParaRPr lang="zh-CN" altLang="en-US" sz="28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92944" y="3635514"/>
            <a:ext cx="32618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Mười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sáu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nghìn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hai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trăm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linh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năm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.</a:t>
            </a:r>
            <a:endParaRPr lang="zh-CN" altLang="en-US" sz="2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0244" y="44958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3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7108" y="4508573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2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0108" y="4495677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7821" y="4495676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16723" y="4495800"/>
            <a:ext cx="5717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22345" y="4653302"/>
            <a:ext cx="252681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mươi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hai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nghìn</a:t>
            </a:r>
            <a:r>
              <a:rPr lang="en-US" altLang="zh-CN" sz="2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.</a:t>
            </a:r>
            <a:endParaRPr lang="zh-CN" altLang="en-US" sz="2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9330" y="54864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5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7206" y="54864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4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4158" y="548639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2569" y="5511225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3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6429" y="548639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671" y="5486399"/>
            <a:ext cx="128592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54 130</a:t>
            </a:r>
            <a:endParaRPr lang="zh-CN" altLang="en-US" sz="28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8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211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Fujiyama</vt:lpstr>
      <vt:lpstr>HLT Society</vt:lpstr>
      <vt:lpstr>Tahoma</vt:lpstr>
      <vt:lpstr>Times New Roman</vt:lpstr>
      <vt:lpstr>UTM Davida</vt:lpstr>
      <vt:lpstr>UTM HelvetIns</vt:lpstr>
      <vt:lpstr>Verdana</vt:lpstr>
      <vt:lpstr>华康娃娃体W5</vt:lpstr>
      <vt:lpstr>方正少儿简体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ADMIN</cp:lastModifiedBy>
  <cp:revision>225</cp:revision>
  <cp:lastPrinted>1601-01-01T00:00:00Z</cp:lastPrinted>
  <dcterms:created xsi:type="dcterms:W3CDTF">1601-01-01T00:00:00Z</dcterms:created>
  <dcterms:modified xsi:type="dcterms:W3CDTF">2023-07-24T03:44:55Z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