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Fujiyama" panose="02020500000000000000" pitchFamily="18" charset="0"/>
      <p:regular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TAN Nimbus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UTM HelvetIns" pitchFamily="2" charset="0"/>
      <p:regular r:id="rId22"/>
    </p:embeddedFont>
    <p:embeddedFont>
      <p:font typeface="UTM Davida" panose="02040603050506020204" pitchFamily="18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Public Sans Bold" panose="020B0604020202020204" charset="0"/>
      <p:regular r:id="rId28"/>
    </p:embeddedFont>
    <p:embeddedFont>
      <p:font typeface="UTM Alexander" panose="0204060305050602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2386" y="10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718FD-19D0-4CC6-9574-113C3122A33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320AF-C423-4C87-BF04-7C34D5DF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320AF-C423-4C87-BF04-7C34D5DFD3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.svg"/><Relationship Id="rId1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14.sv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2.svg"/><Relationship Id="rId5" Type="http://schemas.openxmlformats.org/officeDocument/2006/relationships/image" Target="../media/image28.sv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30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8283428" cy="10287000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2498613" y="2400300"/>
            <a:ext cx="13289250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172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ĐO LƯỜNG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3550939" y="6286500"/>
            <a:ext cx="11184598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b="1" i="0" dirty="0" err="1" smtClean="0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i="0" dirty="0" smtClean="0">
                <a:solidFill>
                  <a:prstClr val="black"/>
                </a:solidFill>
                <a:latin typeface="Calibri" panose="020F0502020204030204"/>
              </a:rPr>
              <a:t>95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575753" y="1159153"/>
            <a:ext cx="17564535" cy="8140472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3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9226154" y="1772529"/>
            <a:ext cx="9061847" cy="851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428042" y="1"/>
            <a:ext cx="4621238" cy="68629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68998" y="2497541"/>
            <a:ext cx="7806912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32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0155941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135" y="734912"/>
            <a:ext cx="17326008" cy="5322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171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lường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4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06557" y="6731701"/>
            <a:ext cx="5878091" cy="35933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11675695" y="3984890"/>
            <a:ext cx="12004871" cy="2317219"/>
            <a:chOff x="0" y="0"/>
            <a:chExt cx="6350000" cy="122569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41878"/>
            </a:xfrm>
            <a:custGeom>
              <a:avLst/>
              <a:gdLst/>
              <a:ahLst/>
              <a:cxnLst/>
              <a:rect l="l" t="t" r="r" b="b"/>
              <a:pathLst>
                <a:path w="6350000" h="114187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41878"/>
                  </a:lnTo>
                  <a:lnTo>
                    <a:pt x="6350000" y="114187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AF5EB"/>
            </a:solidFill>
          </p:spPr>
        </p:sp>
      </p:grpSp>
      <p:grpSp>
        <p:nvGrpSpPr>
          <p:cNvPr id="5" name="Group 5"/>
          <p:cNvGrpSpPr/>
          <p:nvPr/>
        </p:nvGrpSpPr>
        <p:grpSpPr>
          <a:xfrm rot="-5400000">
            <a:off x="12093941" y="3984890"/>
            <a:ext cx="12004871" cy="2317219"/>
            <a:chOff x="0" y="0"/>
            <a:chExt cx="6350000" cy="1225698"/>
          </a:xfrm>
        </p:grpSpPr>
        <p:sp>
          <p:nvSpPr>
            <p:cNvPr id="6" name="Freeform 6"/>
            <p:cNvSpPr/>
            <p:nvPr/>
          </p:nvSpPr>
          <p:spPr>
            <a:xfrm>
              <a:off x="0" y="82550"/>
              <a:ext cx="6350000" cy="1141878"/>
            </a:xfrm>
            <a:custGeom>
              <a:avLst/>
              <a:gdLst/>
              <a:ahLst/>
              <a:cxnLst/>
              <a:rect l="l" t="t" r="r" b="b"/>
              <a:pathLst>
                <a:path w="6350000" h="114187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41878"/>
                  </a:lnTo>
                  <a:lnTo>
                    <a:pt x="6350000" y="114187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D3E9"/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-5391712" y="3984890"/>
            <a:ext cx="12004871" cy="2317219"/>
            <a:chOff x="0" y="0"/>
            <a:chExt cx="6350000" cy="1225698"/>
          </a:xfrm>
        </p:grpSpPr>
        <p:sp>
          <p:nvSpPr>
            <p:cNvPr id="8" name="Freeform 8"/>
            <p:cNvSpPr/>
            <p:nvPr/>
          </p:nvSpPr>
          <p:spPr>
            <a:xfrm>
              <a:off x="0" y="82550"/>
              <a:ext cx="6350000" cy="1141878"/>
            </a:xfrm>
            <a:custGeom>
              <a:avLst/>
              <a:gdLst/>
              <a:ahLst/>
              <a:cxnLst/>
              <a:rect l="l" t="t" r="r" b="b"/>
              <a:pathLst>
                <a:path w="6350000" h="114187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41878"/>
                  </a:lnTo>
                  <a:lnTo>
                    <a:pt x="6350000" y="114187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AF5EB"/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-5809957" y="3984890"/>
            <a:ext cx="12004871" cy="2317219"/>
            <a:chOff x="0" y="0"/>
            <a:chExt cx="6350000" cy="1225698"/>
          </a:xfrm>
        </p:grpSpPr>
        <p:sp>
          <p:nvSpPr>
            <p:cNvPr id="10" name="Freeform 10"/>
            <p:cNvSpPr/>
            <p:nvPr/>
          </p:nvSpPr>
          <p:spPr>
            <a:xfrm>
              <a:off x="0" y="82550"/>
              <a:ext cx="6350000" cy="1141878"/>
            </a:xfrm>
            <a:custGeom>
              <a:avLst/>
              <a:gdLst/>
              <a:ahLst/>
              <a:cxnLst/>
              <a:rect l="l" t="t" r="r" b="b"/>
              <a:pathLst>
                <a:path w="6350000" h="114187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41878"/>
                  </a:lnTo>
                  <a:lnTo>
                    <a:pt x="6350000" y="114187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D3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84866" y="7745878"/>
            <a:ext cx="2532327" cy="25792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370806" y="7745878"/>
            <a:ext cx="2532327" cy="25792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02450" y="8296143"/>
            <a:ext cx="464515" cy="4645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88884" y="7229287"/>
            <a:ext cx="279897" cy="2798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84648" y="9653649"/>
            <a:ext cx="279897" cy="2798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81086" y="8296143"/>
            <a:ext cx="464515" cy="4645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13290" y="6874895"/>
            <a:ext cx="279897" cy="27989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05653" y="9513701"/>
            <a:ext cx="279897" cy="2798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6660" y="9793598"/>
            <a:ext cx="279897" cy="27989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344565">
            <a:off x="13521050" y="8295051"/>
            <a:ext cx="739800" cy="58645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233965">
            <a:off x="3936133" y="8243503"/>
            <a:ext cx="844710" cy="5697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702450" y="2444531"/>
            <a:ext cx="13149134" cy="308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AF5EB"/>
                </a:solidFill>
                <a:latin typeface="TAN Nimbus"/>
              </a:rPr>
              <a:t>TOÁN</a:t>
            </a:r>
          </a:p>
          <a:p>
            <a:pPr algn="ctr">
              <a:lnSpc>
                <a:spcPts val="5180"/>
              </a:lnSpc>
            </a:pPr>
            <a:endParaRPr lang="en-US" sz="6000">
              <a:solidFill>
                <a:srgbClr val="FAF5EB"/>
              </a:solidFill>
              <a:latin typeface="TAN Nimbus"/>
            </a:endParaRP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AF5EB"/>
                </a:solidFill>
                <a:latin typeface="Public Sans Bold"/>
              </a:rPr>
              <a:t>ÔN TẬP VỀ ĐO LƯỜNG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02450" y="846438"/>
            <a:ext cx="1329354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AF5EB"/>
                </a:solidFill>
                <a:latin typeface="+mj-lt"/>
              </a:rPr>
              <a:t>TRƯỜNG TIỂU HỌC ĐẠI TỪ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76836"/>
            <a:ext cx="18288000" cy="1753673"/>
            <a:chOff x="0" y="0"/>
            <a:chExt cx="24384000" cy="2338231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12192000" cy="2338231"/>
              <a:chOff x="0" y="0"/>
              <a:chExt cx="6350000" cy="121782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1134008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1134008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1134008"/>
                    </a:lnTo>
                    <a:lnTo>
                      <a:pt x="6350000" y="1134008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D3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12192000" y="0"/>
              <a:ext cx="12192000" cy="2338231"/>
              <a:chOff x="0" y="0"/>
              <a:chExt cx="6350000" cy="121782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1134008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1134008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1134008"/>
                    </a:lnTo>
                    <a:lnTo>
                      <a:pt x="6350000" y="1134008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D3E9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 rot="-10800000">
            <a:off x="0" y="9410164"/>
            <a:ext cx="18288000" cy="1753673"/>
            <a:chOff x="0" y="0"/>
            <a:chExt cx="24384000" cy="2338231"/>
          </a:xfrm>
        </p:grpSpPr>
        <p:grpSp>
          <p:nvGrpSpPr>
            <p:cNvPr id="8" name="Group 8"/>
            <p:cNvGrpSpPr/>
            <p:nvPr/>
          </p:nvGrpSpPr>
          <p:grpSpPr>
            <a:xfrm rot="-10800000">
              <a:off x="0" y="0"/>
              <a:ext cx="12192000" cy="2338231"/>
              <a:chOff x="0" y="0"/>
              <a:chExt cx="6350000" cy="121782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82550"/>
                <a:ext cx="6350000" cy="1134008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1134008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1134008"/>
                    </a:lnTo>
                    <a:lnTo>
                      <a:pt x="6350000" y="1134008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D3E9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12192000" y="0"/>
              <a:ext cx="12192000" cy="2338231"/>
              <a:chOff x="0" y="0"/>
              <a:chExt cx="6350000" cy="121782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82550"/>
                <a:ext cx="6350000" cy="1134008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1134008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1134008"/>
                    </a:lnTo>
                    <a:lnTo>
                      <a:pt x="6350000" y="1134008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D3E9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945160"/>
            <a:ext cx="3972652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808">
            <a:off x="2709026" y="8855340"/>
            <a:ext cx="459999" cy="5548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06285" y="9258300"/>
            <a:ext cx="562815" cy="5403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9999" flipH="1">
            <a:off x="9649700" y="9514811"/>
            <a:ext cx="562815" cy="54030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03263" y="9202960"/>
            <a:ext cx="562815" cy="5403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9999" flipH="1">
            <a:off x="16847378" y="9528451"/>
            <a:ext cx="562815" cy="54030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9999" flipH="1">
            <a:off x="4090768" y="488398"/>
            <a:ext cx="562815" cy="54030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47757" y="218246"/>
            <a:ext cx="562815" cy="5403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9999" flipH="1">
            <a:off x="11580424" y="336534"/>
            <a:ext cx="562815" cy="54030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57528" y="336534"/>
            <a:ext cx="562815" cy="54030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54666" y="1177237"/>
            <a:ext cx="17042467" cy="676792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810000" y="4838700"/>
            <a:ext cx="251460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962400" y="4838701"/>
            <a:ext cx="1905000" cy="1447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649200" y="4804446"/>
            <a:ext cx="1905000" cy="1447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420600" y="4914900"/>
            <a:ext cx="2339963" cy="12339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8940" y="-571500"/>
            <a:ext cx="20087305" cy="3287476"/>
            <a:chOff x="0" y="0"/>
            <a:chExt cx="26783074" cy="4383301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13397887" cy="4383301"/>
              <a:chOff x="0" y="0"/>
              <a:chExt cx="6350000" cy="20774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1993669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1993669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1993669"/>
                    </a:lnTo>
                    <a:lnTo>
                      <a:pt x="6350000" y="1993669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93B7E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13385187" y="0"/>
              <a:ext cx="13397887" cy="4383301"/>
              <a:chOff x="0" y="0"/>
              <a:chExt cx="6350000" cy="2077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1993669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1993669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1993669"/>
                    </a:lnTo>
                    <a:lnTo>
                      <a:pt x="6350000" y="1993669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93B7E1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2"/>
          <a:srcRect b="67507"/>
          <a:stretch/>
        </p:blipFill>
        <p:spPr>
          <a:xfrm>
            <a:off x="201472" y="2705100"/>
            <a:ext cx="13106400" cy="9899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69433" y="342900"/>
            <a:ext cx="13149134" cy="132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6000" b="1" dirty="0">
                <a:solidFill>
                  <a:srgbClr val="FAF5EB"/>
                </a:solidFill>
                <a:latin typeface="+mj-lt"/>
              </a:rPr>
              <a:t>2. </a:t>
            </a:r>
            <a:r>
              <a:rPr lang="en-US" sz="6000" b="1" dirty="0" err="1" smtClean="0">
                <a:solidFill>
                  <a:srgbClr val="FAF5EB"/>
                </a:solidFill>
                <a:latin typeface="+mj-lt"/>
              </a:rPr>
              <a:t>Hãy</a:t>
            </a:r>
            <a:r>
              <a:rPr lang="en-US" sz="6000" b="1" dirty="0" smtClean="0">
                <a:solidFill>
                  <a:srgbClr val="FAF5EB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FAF5EB"/>
                </a:solidFill>
                <a:latin typeface="+mj-lt"/>
              </a:rPr>
              <a:t>cho</a:t>
            </a:r>
            <a:r>
              <a:rPr lang="en-US" sz="6000" b="1" dirty="0" smtClean="0">
                <a:solidFill>
                  <a:srgbClr val="FAF5EB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FAF5EB"/>
                </a:solidFill>
                <a:latin typeface="+mj-lt"/>
              </a:rPr>
              <a:t>biết</a:t>
            </a:r>
            <a:endParaRPr lang="en-US" sz="6000" b="1" dirty="0">
              <a:solidFill>
                <a:srgbClr val="FAF5EB"/>
              </a:solidFill>
              <a:latin typeface="+mj-l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625" y="8950344"/>
            <a:ext cx="1227293" cy="13366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608" y="8950344"/>
            <a:ext cx="1309923" cy="13366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58397" y="8950344"/>
            <a:ext cx="1227293" cy="13366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2081" y="8950344"/>
            <a:ext cx="1227293" cy="13366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95240" y="8950344"/>
            <a:ext cx="1309923" cy="13366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438924" y="8950344"/>
            <a:ext cx="1309923" cy="13366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14713" y="8950344"/>
            <a:ext cx="1227293" cy="133665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307872" y="8950344"/>
            <a:ext cx="1309923" cy="13366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51556" y="8950344"/>
            <a:ext cx="1309923" cy="133665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871029" y="8950344"/>
            <a:ext cx="1227293" cy="133665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27344" y="8950344"/>
            <a:ext cx="1227293" cy="133665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64188" y="8950344"/>
            <a:ext cx="1309923" cy="13366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74918" y="36957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Tháng</a:t>
            </a:r>
            <a:r>
              <a:rPr lang="en-US" sz="4800" b="1" dirty="0" smtClean="0">
                <a:solidFill>
                  <a:srgbClr val="FF0000"/>
                </a:solidFill>
              </a:rPr>
              <a:t> 4, 6, 9, 11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4918" y="5760303"/>
            <a:ext cx="726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Tháng</a:t>
            </a:r>
            <a:r>
              <a:rPr lang="en-US" sz="4800" b="1" dirty="0" smtClean="0">
                <a:solidFill>
                  <a:srgbClr val="FF0000"/>
                </a:solidFill>
              </a:rPr>
              <a:t> 1, 3, 5, 7, 8, 10, 12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76581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Tháng</a:t>
            </a:r>
            <a:r>
              <a:rPr lang="en-US" sz="4800" b="1" dirty="0" smtClean="0">
                <a:solidFill>
                  <a:srgbClr val="FF0000"/>
                </a:solidFill>
              </a:rPr>
              <a:t> 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4" name="Picture 7"/>
          <p:cNvPicPr>
            <a:picLocks noChangeAspect="1"/>
          </p:cNvPicPr>
          <p:nvPr/>
        </p:nvPicPr>
        <p:blipFill rotWithShape="1">
          <a:blip r:embed="rId2"/>
          <a:srcRect l="374" t="28645" r="-374" b="38862"/>
          <a:stretch/>
        </p:blipFill>
        <p:spPr>
          <a:xfrm>
            <a:off x="201472" y="4610100"/>
            <a:ext cx="13106400" cy="989990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 rotWithShape="1">
          <a:blip r:embed="rId2"/>
          <a:srcRect t="64586" b="2921"/>
          <a:stretch/>
        </p:blipFill>
        <p:spPr>
          <a:xfrm>
            <a:off x="304800" y="6667500"/>
            <a:ext cx="13106400" cy="989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608637" y="1608637"/>
            <a:ext cx="10287000" cy="7069726"/>
            <a:chOff x="0" y="0"/>
            <a:chExt cx="6350000" cy="436402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4280209"/>
            </a:xfrm>
            <a:custGeom>
              <a:avLst/>
              <a:gdLst/>
              <a:ahLst/>
              <a:cxnLst/>
              <a:rect l="l" t="t" r="r" b="b"/>
              <a:pathLst>
                <a:path w="6350000" h="428020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4280209"/>
                  </a:lnTo>
                  <a:lnTo>
                    <a:pt x="6350000" y="428020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D3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20230" y="2805409"/>
            <a:ext cx="2730004" cy="43579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64994" y="3354317"/>
            <a:ext cx="711192" cy="4616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17503" y="4984377"/>
            <a:ext cx="390813" cy="4713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14855">
            <a:off x="2717526" y="4792191"/>
            <a:ext cx="574040" cy="3872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65232">
            <a:off x="3954366" y="3578295"/>
            <a:ext cx="481072" cy="2930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95991" y="5856007"/>
            <a:ext cx="515110" cy="5151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10637" y="5745768"/>
            <a:ext cx="515110" cy="5151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938443" y="4650259"/>
            <a:ext cx="334119" cy="3341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31144" y="4737745"/>
            <a:ext cx="359914" cy="3599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28895" y="3547181"/>
            <a:ext cx="191260" cy="1912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76932" y="3451551"/>
            <a:ext cx="191260" cy="1912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60056" y="4336072"/>
            <a:ext cx="162685" cy="1626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32933" y="4173387"/>
            <a:ext cx="162685" cy="1626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99661" y="5371594"/>
            <a:ext cx="123687" cy="12368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95618" y="5247907"/>
            <a:ext cx="123687" cy="12368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rcRect r="50217"/>
          <a:stretch>
            <a:fillRect/>
          </a:stretch>
        </p:blipFill>
        <p:spPr>
          <a:xfrm>
            <a:off x="7331315" y="770124"/>
            <a:ext cx="10556480" cy="4071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 rotWithShape="1">
          <a:blip r:embed="rId19"/>
          <a:srcRect l="50217" t="19556"/>
          <a:stretch/>
        </p:blipFill>
        <p:spPr>
          <a:xfrm>
            <a:off x="7287798" y="5219700"/>
            <a:ext cx="10637747" cy="33003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972800" y="2095500"/>
            <a:ext cx="11430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&gt;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944600" y="3434201"/>
            <a:ext cx="11430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=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0" y="5696981"/>
            <a:ext cx="11430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=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24370" y="7048500"/>
            <a:ext cx="11430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10947924" cy="727006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-5400000">
            <a:off x="9310992" y="1395108"/>
            <a:ext cx="10287000" cy="7572983"/>
            <a:chOff x="0" y="0"/>
            <a:chExt cx="6350000" cy="426965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4185839"/>
            </a:xfrm>
            <a:custGeom>
              <a:avLst/>
              <a:gdLst/>
              <a:ahLst/>
              <a:cxnLst/>
              <a:rect l="l" t="t" r="r" b="b"/>
              <a:pathLst>
                <a:path w="6350000" h="418583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4185839"/>
                  </a:lnTo>
                  <a:lnTo>
                    <a:pt x="6350000" y="418583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93B7E1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82400" y="2921788"/>
                <a:ext cx="6324600" cy="75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Diện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+mj-lt"/>
                  </a:rPr>
                  <a:t>tích</a:t>
                </a:r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+mj-lt"/>
                  </a:rPr>
                  <a:t>hình</a:t>
                </a:r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 A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+mj-lt"/>
                  </a:rPr>
                  <a:t>bằng</a:t>
                </a:r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 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921788"/>
                <a:ext cx="6324600" cy="753220"/>
              </a:xfrm>
              <a:prstGeom prst="rect">
                <a:avLst/>
              </a:prstGeom>
              <a:blipFill rotWithShape="0">
                <a:blip r:embed="rId4"/>
                <a:stretch>
                  <a:fillRect l="-3661" t="-1290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37004" y="4418034"/>
                <a:ext cx="6324600" cy="75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Diện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+mj-lt"/>
                  </a:rPr>
                  <a:t>tích</a:t>
                </a:r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+mj-lt"/>
                  </a:rPr>
                  <a:t>hình</a:t>
                </a:r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 B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+mj-lt"/>
                  </a:rPr>
                  <a:t>bằng</a:t>
                </a:r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 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004" y="4418034"/>
                <a:ext cx="6324600" cy="753220"/>
              </a:xfrm>
              <a:prstGeom prst="rect">
                <a:avLst/>
              </a:prstGeom>
              <a:blipFill rotWithShape="0">
                <a:blip r:embed="rId5"/>
                <a:stretch>
                  <a:fillRect l="-3761" t="-13821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64566" y="5914280"/>
                <a:ext cx="6324600" cy="75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Diện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+mj-lt"/>
                  </a:rPr>
                  <a:t>tích</a:t>
                </a:r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+mj-lt"/>
                  </a:rPr>
                  <a:t>hình</a:t>
                </a:r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 C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+mj-lt"/>
                  </a:rPr>
                  <a:t>bằng</a:t>
                </a:r>
                <a:r>
                  <a:rPr lang="en-US" sz="4200" dirty="0" smtClean="0">
                    <a:solidFill>
                      <a:schemeClr val="bg1"/>
                    </a:solidFill>
                    <a:latin typeface="+mj-lt"/>
                  </a:rPr>
                  <a:t> 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566" y="5914280"/>
                <a:ext cx="6324600" cy="753220"/>
              </a:xfrm>
              <a:prstGeom prst="rect">
                <a:avLst/>
              </a:prstGeom>
              <a:blipFill rotWithShape="0">
                <a:blip r:embed="rId6"/>
                <a:stretch>
                  <a:fillRect l="-3661" t="-1290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4336423" y="3894470"/>
            <a:ext cx="6915392" cy="2169823"/>
          </a:xfrm>
          <a:prstGeom prst="rect">
            <a:avLst/>
          </a:prstGeom>
          <a:noFill/>
          <a:ln>
            <a:noFill/>
          </a:ln>
        </p:spPr>
        <p:txBody>
          <a:bodyPr wrap="square" lIns="137159" tIns="68579" rIns="137159" bIns="68579" rtlCol="0">
            <a:spAutoFit/>
          </a:bodyPr>
          <a:lstStyle/>
          <a:p>
            <a:pPr algn="ctr" defTabSz="1371531">
              <a:lnSpc>
                <a:spcPct val="110000"/>
              </a:lnSpc>
              <a:spcBef>
                <a:spcPts val="750"/>
              </a:spcBef>
              <a:defRPr/>
            </a:pPr>
            <a:r>
              <a:rPr lang="en-US" altLang="zh-CN" sz="12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lang="zh-CN" altLang="en-US" sz="12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2207617" y="5892803"/>
            <a:ext cx="10720244" cy="2962275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SG" altLang="vi-VN" sz="6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>
              <a:spcBef>
                <a:spcPct val="50000"/>
              </a:spcBef>
            </a:pPr>
            <a:r>
              <a:rPr lang="en-SG" altLang="en-US" sz="6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6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18283428" cy="10287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591885"/>
            <a:ext cx="13716000" cy="358140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1350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1350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1350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</a:p>
        </p:txBody>
      </p:sp>
    </p:spTree>
    <p:extLst>
      <p:ext uri="{BB962C8B-B14F-4D97-AF65-F5344CB8AC3E}">
        <p14:creationId xmlns:p14="http://schemas.microsoft.com/office/powerpoint/2010/main" val="949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112</Words>
  <Application>Microsoft Office PowerPoint</Application>
  <PresentationFormat>Custom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Fujiyama</vt:lpstr>
      <vt:lpstr>Tahoma</vt:lpstr>
      <vt:lpstr>TAN Nimbus</vt:lpstr>
      <vt:lpstr>Calibri</vt:lpstr>
      <vt:lpstr>Cambria Math</vt:lpstr>
      <vt:lpstr>UTM HelvetIns</vt:lpstr>
      <vt:lpstr>Arial</vt:lpstr>
      <vt:lpstr>UTM Davida</vt:lpstr>
      <vt:lpstr>Verdana</vt:lpstr>
      <vt:lpstr>方正少儿简体</vt:lpstr>
      <vt:lpstr>Public Sans Bold</vt:lpstr>
      <vt:lpstr>UTM Alexander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Blue Pink White Happy Hippie Bestie Check Presentation Party</dc:title>
  <cp:lastModifiedBy>ADMIN</cp:lastModifiedBy>
  <cp:revision>10</cp:revision>
  <dcterms:created xsi:type="dcterms:W3CDTF">2006-08-16T00:00:00Z</dcterms:created>
  <dcterms:modified xsi:type="dcterms:W3CDTF">2023-07-24T03:54:28Z</dcterms:modified>
  <dc:identifier>DAFfuLBUXO0</dc:identifier>
</cp:coreProperties>
</file>