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66" r:id="rId2"/>
    <p:sldId id="267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174</a:t>
            </a:r>
            <a:endParaRPr lang="en-US" altLang="zh-CN" sz="6000" i="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CUỐI NĂM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0136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i="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02" y="0"/>
            <a:ext cx="12251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734912"/>
            <a:ext cx="11582400" cy="398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174</a:t>
            </a:r>
            <a:endParaRPr lang="en-US" sz="4800" b="1" i="0" dirty="0"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cuối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năm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03370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EF6F4-4B20-46C0-AAC1-0632FD732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" t="3868" r="34598" b="87794"/>
          <a:stretch/>
        </p:blipFill>
        <p:spPr>
          <a:xfrm>
            <a:off x="18849" y="414778"/>
            <a:ext cx="12035648" cy="772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B8339-CBCF-45D9-9FDF-2DCA944DC9F3}"/>
              </a:ext>
            </a:extLst>
          </p:cNvPr>
          <p:cNvSpPr txBox="1"/>
          <p:nvPr/>
        </p:nvSpPr>
        <p:spPr>
          <a:xfrm>
            <a:off x="0" y="2658359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/>
              <a:t>Các</a:t>
            </a:r>
            <a:r>
              <a:rPr lang="en-US" sz="4600" b="1" dirty="0"/>
              <a:t> </a:t>
            </a:r>
            <a:r>
              <a:rPr lang="en-US" sz="4600" b="1" dirty="0" err="1"/>
              <a:t>số</a:t>
            </a:r>
            <a:r>
              <a:rPr lang="en-US" sz="4600" b="1" dirty="0"/>
              <a:t> </a:t>
            </a:r>
            <a:r>
              <a:rPr lang="en-US" sz="4600" b="1" dirty="0" err="1"/>
              <a:t>sắp</a:t>
            </a:r>
            <a:r>
              <a:rPr lang="en-US" sz="4600" b="1" dirty="0"/>
              <a:t> </a:t>
            </a:r>
            <a:r>
              <a:rPr lang="en-US" sz="4600" b="1" dirty="0" err="1"/>
              <a:t>xếp</a:t>
            </a:r>
            <a:r>
              <a:rPr lang="en-US" sz="4600" b="1" dirty="0"/>
              <a:t> </a:t>
            </a:r>
            <a:r>
              <a:rPr lang="en-US" sz="4600" b="1" dirty="0" err="1"/>
              <a:t>theo</a:t>
            </a:r>
            <a:r>
              <a:rPr lang="en-US" sz="4600" b="1" dirty="0"/>
              <a:t> </a:t>
            </a:r>
            <a:r>
              <a:rPr lang="en-US" sz="4600" b="1" dirty="0" err="1"/>
              <a:t>thứ</a:t>
            </a:r>
            <a:r>
              <a:rPr lang="en-US" sz="4600" b="1" dirty="0"/>
              <a:t> </a:t>
            </a:r>
            <a:r>
              <a:rPr lang="en-US" sz="4600" b="1" dirty="0" err="1"/>
              <a:t>tự</a:t>
            </a:r>
            <a:r>
              <a:rPr lang="en-US" sz="4600" b="1" dirty="0"/>
              <a:t> </a:t>
            </a:r>
            <a:r>
              <a:rPr lang="en-US" sz="4600" b="1" dirty="0" err="1"/>
              <a:t>từ</a:t>
            </a:r>
            <a:r>
              <a:rPr lang="en-US" sz="4600" b="1" dirty="0"/>
              <a:t> </a:t>
            </a:r>
            <a:r>
              <a:rPr lang="en-US" sz="4600" b="1" dirty="0" err="1"/>
              <a:t>bé</a:t>
            </a:r>
            <a:r>
              <a:rPr lang="en-US" sz="4600" b="1" dirty="0"/>
              <a:t> </a:t>
            </a:r>
            <a:r>
              <a:rPr lang="en-US" sz="4600" b="1" dirty="0" err="1"/>
              <a:t>đến</a:t>
            </a:r>
            <a:r>
              <a:rPr lang="en-US" sz="4600" b="1" dirty="0"/>
              <a:t> </a:t>
            </a:r>
            <a:r>
              <a:rPr lang="en-US" sz="4600" b="1" dirty="0" err="1"/>
              <a:t>lớn</a:t>
            </a:r>
            <a:r>
              <a:rPr lang="en-US" sz="4600" b="1" dirty="0"/>
              <a:t>: </a:t>
            </a:r>
            <a:r>
              <a:rPr lang="en-US" sz="4600" b="1" dirty="0">
                <a:solidFill>
                  <a:srgbClr val="FF0000"/>
                </a:solidFill>
              </a:rPr>
              <a:t>8 200; 18 902; 18 915; 20 200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581A1-F536-4D0E-97DC-4F60BFD96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42" t="3868" r="3970" b="87794"/>
          <a:stretch/>
        </p:blipFill>
        <p:spPr>
          <a:xfrm>
            <a:off x="18849" y="1187579"/>
            <a:ext cx="6317155" cy="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6415"/>
      </p:ext>
    </p:extLst>
  </p:cSld>
  <p:clrMapOvr>
    <a:masterClrMapping/>
  </p:clrMapOvr>
  <p:transition spd="slow" advTm="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6AFDA3-516F-48D2-8E9E-715516AA1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8" t="19713" r="3350" b="4551"/>
          <a:stretch/>
        </p:blipFill>
        <p:spPr>
          <a:xfrm>
            <a:off x="810704" y="131975"/>
            <a:ext cx="10237510" cy="3877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DAF224-5C68-4C40-B372-F4D6288AB580}"/>
              </a:ext>
            </a:extLst>
          </p:cNvPr>
          <p:cNvSpPr txBox="1"/>
          <p:nvPr/>
        </p:nvSpPr>
        <p:spPr>
          <a:xfrm>
            <a:off x="1640264" y="4009421"/>
            <a:ext cx="2017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34 518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27 069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 61 587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A92C3-C593-4E1C-B3D8-B1170678BA52}"/>
              </a:ext>
            </a:extLst>
          </p:cNvPr>
          <p:cNvSpPr txBox="1"/>
          <p:nvPr/>
        </p:nvSpPr>
        <p:spPr>
          <a:xfrm>
            <a:off x="5087332" y="4009420"/>
            <a:ext cx="2017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7 513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6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45 078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073F7-CAD5-4F16-995B-BD85E7DF5F17}"/>
              </a:ext>
            </a:extLst>
          </p:cNvPr>
          <p:cNvSpPr txBox="1"/>
          <p:nvPr/>
        </p:nvSpPr>
        <p:spPr>
          <a:xfrm>
            <a:off x="8077200" y="4009420"/>
            <a:ext cx="1858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32 670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5 6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27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00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740DC-54E3-45FA-8FED-297D8B5332CE}"/>
              </a:ext>
            </a:extLst>
          </p:cNvPr>
          <p:cNvSpPr txBox="1"/>
          <p:nvPr/>
        </p:nvSpPr>
        <p:spPr>
          <a:xfrm>
            <a:off x="9888715" y="4028274"/>
            <a:ext cx="185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27613-2EA3-48E0-ACFD-E0D5BF058008}"/>
              </a:ext>
            </a:extLst>
          </p:cNvPr>
          <p:cNvSpPr txBox="1"/>
          <p:nvPr/>
        </p:nvSpPr>
        <p:spPr>
          <a:xfrm>
            <a:off x="9888715" y="4701917"/>
            <a:ext cx="185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3 690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C8ECEF-DD15-4A9E-AA46-48A9ABA0E02D}"/>
              </a:ext>
            </a:extLst>
          </p:cNvPr>
          <p:cNvCxnSpPr/>
          <p:nvPr/>
        </p:nvCxnSpPr>
        <p:spPr bwMode="auto">
          <a:xfrm>
            <a:off x="1725105" y="5769204"/>
            <a:ext cx="1718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23352-73E1-4D06-8B50-AB7A36630597}"/>
              </a:ext>
            </a:extLst>
          </p:cNvPr>
          <p:cNvCxnSpPr/>
          <p:nvPr/>
        </p:nvCxnSpPr>
        <p:spPr bwMode="auto">
          <a:xfrm>
            <a:off x="4997777" y="5751921"/>
            <a:ext cx="1718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C662F-02B3-4EB5-894A-275AD626A3AD}"/>
              </a:ext>
            </a:extLst>
          </p:cNvPr>
          <p:cNvCxnSpPr/>
          <p:nvPr/>
        </p:nvCxnSpPr>
        <p:spPr bwMode="auto">
          <a:xfrm>
            <a:off x="9959022" y="4613049"/>
            <a:ext cx="1718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A07771-A95B-43DE-92F7-D141FC47DCC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9109459" y="4613049"/>
            <a:ext cx="1718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4950081"/>
      </p:ext>
    </p:extLst>
  </p:cSld>
  <p:clrMapOvr>
    <a:masterClrMapping/>
  </p:clrMapOvr>
  <p:transition spd="slow" advTm="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5BB97-F264-41D8-A908-ED7B59DA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" r="1805"/>
          <a:stretch/>
        </p:blipFill>
        <p:spPr>
          <a:xfrm>
            <a:off x="64401" y="904974"/>
            <a:ext cx="12047756" cy="3912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F757C-3162-4624-872F-D0DFCDCC3157}"/>
              </a:ext>
            </a:extLst>
          </p:cNvPr>
          <p:cNvSpPr txBox="1"/>
          <p:nvPr/>
        </p:nvSpPr>
        <p:spPr>
          <a:xfrm>
            <a:off x="64401" y="4930219"/>
            <a:ext cx="40833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 </a:t>
            </a:r>
            <a:r>
              <a:rPr lang="en-US" sz="3600" b="1" dirty="0" err="1">
                <a:solidFill>
                  <a:srgbClr val="FF0000"/>
                </a:solidFill>
              </a:rPr>
              <a:t>ngày</a:t>
            </a:r>
            <a:r>
              <a:rPr lang="en-US" sz="3600" b="1" dirty="0">
                <a:solidFill>
                  <a:srgbClr val="FF0000"/>
                </a:solidFill>
              </a:rPr>
              <a:t> = 120 </a:t>
            </a:r>
            <a:r>
              <a:rPr lang="en-US" sz="3600" b="1" dirty="0" err="1">
                <a:solidFill>
                  <a:srgbClr val="FF0000"/>
                </a:solidFill>
              </a:rPr>
              <a:t>giờ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CC298-7DDD-430D-AE92-FFB4A6254C8D}"/>
              </a:ext>
            </a:extLst>
          </p:cNvPr>
          <p:cNvSpPr txBox="1"/>
          <p:nvPr/>
        </p:nvSpPr>
        <p:spPr>
          <a:xfrm>
            <a:off x="4374022" y="4930216"/>
            <a:ext cx="40833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 </a:t>
            </a:r>
            <a:r>
              <a:rPr lang="en-US" sz="3600" b="1" dirty="0" err="1">
                <a:solidFill>
                  <a:srgbClr val="FF0000"/>
                </a:solidFill>
              </a:rPr>
              <a:t>giờ</a:t>
            </a:r>
            <a:r>
              <a:rPr lang="en-US" sz="3600" b="1" dirty="0">
                <a:solidFill>
                  <a:srgbClr val="FF0000"/>
                </a:solidFill>
              </a:rPr>
              <a:t> = 480 </a:t>
            </a:r>
            <a:r>
              <a:rPr lang="en-US" sz="3600" b="1" dirty="0" err="1">
                <a:solidFill>
                  <a:srgbClr val="FF0000"/>
                </a:solidFill>
              </a:rPr>
              <a:t>phút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079ED-AAF4-46C6-844A-ED9B8F7B9751}"/>
              </a:ext>
            </a:extLst>
          </p:cNvPr>
          <p:cNvSpPr txBox="1"/>
          <p:nvPr/>
        </p:nvSpPr>
        <p:spPr>
          <a:xfrm>
            <a:off x="8994728" y="4930217"/>
            <a:ext cx="2977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 kg = 6000g</a:t>
            </a:r>
          </a:p>
        </p:txBody>
      </p:sp>
    </p:spTree>
    <p:extLst>
      <p:ext uri="{BB962C8B-B14F-4D97-AF65-F5344CB8AC3E}">
        <p14:creationId xmlns:p14="http://schemas.microsoft.com/office/powerpoint/2010/main" val="1697329975"/>
      </p:ext>
    </p:extLst>
  </p:cSld>
  <p:clrMapOvr>
    <a:masterClrMapping/>
  </p:clrMapOvr>
  <p:transition spd="slow" advTm="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70274-2153-4C5D-93FF-5A04568B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7"/>
            <a:ext cx="12192000" cy="65782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51751D-4E26-459C-84C9-875F9407B38B}"/>
              </a:ext>
            </a:extLst>
          </p:cNvPr>
          <p:cNvCxnSpPr/>
          <p:nvPr/>
        </p:nvCxnSpPr>
        <p:spPr bwMode="auto">
          <a:xfrm>
            <a:off x="1970202" y="603316"/>
            <a:ext cx="17180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FB99FB-CD02-4CD5-8208-982CFE39F0D4}"/>
              </a:ext>
            </a:extLst>
          </p:cNvPr>
          <p:cNvCxnSpPr/>
          <p:nvPr/>
        </p:nvCxnSpPr>
        <p:spPr bwMode="auto">
          <a:xfrm>
            <a:off x="5128180" y="603316"/>
            <a:ext cx="2011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5D8136-2E28-4ABD-B6A2-8EEC56F4ED30}"/>
              </a:ext>
            </a:extLst>
          </p:cNvPr>
          <p:cNvCxnSpPr/>
          <p:nvPr/>
        </p:nvCxnSpPr>
        <p:spPr bwMode="auto">
          <a:xfrm>
            <a:off x="7663991" y="603316"/>
            <a:ext cx="228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06FDEE-69E6-4ACF-93D7-6C93B65AA8D6}"/>
              </a:ext>
            </a:extLst>
          </p:cNvPr>
          <p:cNvCxnSpPr/>
          <p:nvPr/>
        </p:nvCxnSpPr>
        <p:spPr bwMode="auto">
          <a:xfrm>
            <a:off x="9949991" y="604888"/>
            <a:ext cx="20116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54521-858A-4877-918C-C2D29B36546F}"/>
              </a:ext>
            </a:extLst>
          </p:cNvPr>
          <p:cNvCxnSpPr/>
          <p:nvPr/>
        </p:nvCxnSpPr>
        <p:spPr bwMode="auto">
          <a:xfrm>
            <a:off x="1100202" y="1109931"/>
            <a:ext cx="10972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225FFD-CEF2-4DAB-BC68-A5FBE6BA0791}"/>
              </a:ext>
            </a:extLst>
          </p:cNvPr>
          <p:cNvCxnSpPr/>
          <p:nvPr/>
        </p:nvCxnSpPr>
        <p:spPr bwMode="auto">
          <a:xfrm>
            <a:off x="3046233" y="1109931"/>
            <a:ext cx="53949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75BA00-4C9D-4E25-A894-26D0526B5682}"/>
              </a:ext>
            </a:extLst>
          </p:cNvPr>
          <p:cNvCxnSpPr/>
          <p:nvPr/>
        </p:nvCxnSpPr>
        <p:spPr bwMode="auto">
          <a:xfrm>
            <a:off x="10986939" y="1109931"/>
            <a:ext cx="731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4082F-16AD-4431-B572-042B800D1A45}"/>
              </a:ext>
            </a:extLst>
          </p:cNvPr>
          <p:cNvCxnSpPr/>
          <p:nvPr/>
        </p:nvCxnSpPr>
        <p:spPr bwMode="auto">
          <a:xfrm>
            <a:off x="1252602" y="1620549"/>
            <a:ext cx="137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A1FA3D-29B6-4858-8E17-ECD5E37E9443}"/>
              </a:ext>
            </a:extLst>
          </p:cNvPr>
          <p:cNvCxnSpPr/>
          <p:nvPr/>
        </p:nvCxnSpPr>
        <p:spPr bwMode="auto">
          <a:xfrm>
            <a:off x="3547425" y="1582843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651524"/>
      </p:ext>
    </p:extLst>
  </p:cSld>
  <p:clrMapOvr>
    <a:masterClrMapping/>
  </p:clrMapOvr>
  <p:transition spd="slow" advTm="1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23F35D-610C-4BB3-A269-40BEF90F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" b="73609"/>
          <a:stretch/>
        </p:blipFill>
        <p:spPr>
          <a:xfrm>
            <a:off x="0" y="139895"/>
            <a:ext cx="12094590" cy="1736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015A43-5D6C-4A3E-94E7-F3D70F4F4329}"/>
              </a:ext>
            </a:extLst>
          </p:cNvPr>
          <p:cNvSpPr txBox="1"/>
          <p:nvPr/>
        </p:nvSpPr>
        <p:spPr>
          <a:xfrm>
            <a:off x="1" y="1989056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				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	Chu vi </a:t>
            </a:r>
            <a:r>
              <a:rPr lang="en-US" sz="4000" b="1" dirty="0" err="1">
                <a:solidFill>
                  <a:srgbClr val="FF0000"/>
                </a:solidFill>
              </a:rPr>
              <a:t>sân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(225 + 175) x 2 = 800 (m)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chạy</a:t>
            </a:r>
            <a:r>
              <a:rPr lang="en-US" sz="4000" b="1" dirty="0">
                <a:solidFill>
                  <a:srgbClr val="FF0000"/>
                </a:solidFill>
              </a:rPr>
              <a:t> đ</a:t>
            </a:r>
            <a:r>
              <a:rPr lang="vi-VN" sz="4000" b="1" dirty="0">
                <a:solidFill>
                  <a:srgbClr val="FF0000"/>
                </a:solidFill>
              </a:rPr>
              <a:t>ư</a:t>
            </a:r>
            <a:r>
              <a:rPr lang="en-US" sz="4000" b="1" dirty="0" err="1">
                <a:solidFill>
                  <a:srgbClr val="FF0000"/>
                </a:solidFill>
              </a:rPr>
              <a:t>ợc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ki</a:t>
            </a:r>
            <a:r>
              <a:rPr lang="en-US" sz="4000" b="1" dirty="0">
                <a:solidFill>
                  <a:srgbClr val="FF0000"/>
                </a:solidFill>
              </a:rPr>
              <a:t>-lo-</a:t>
            </a:r>
            <a:r>
              <a:rPr lang="en-US" sz="4000" b="1" dirty="0" err="1">
                <a:solidFill>
                  <a:srgbClr val="FF0000"/>
                </a:solidFill>
              </a:rPr>
              <a:t>mét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800 x 5 = 4 000 (m)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</a:t>
            </a:r>
            <a:r>
              <a:rPr lang="en-US" sz="4000" b="1" dirty="0" err="1">
                <a:solidFill>
                  <a:srgbClr val="FF0000"/>
                </a:solidFill>
              </a:rPr>
              <a:t>Đổi</a:t>
            </a:r>
            <a:r>
              <a:rPr lang="en-US" sz="4000" b="1" dirty="0">
                <a:solidFill>
                  <a:srgbClr val="FF0000"/>
                </a:solidFill>
              </a:rPr>
              <a:t> 4 000 m = 4 km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	</a:t>
            </a:r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4 km</a:t>
            </a:r>
          </a:p>
        </p:txBody>
      </p:sp>
    </p:spTree>
    <p:extLst>
      <p:ext uri="{BB962C8B-B14F-4D97-AF65-F5344CB8AC3E}">
        <p14:creationId xmlns:p14="http://schemas.microsoft.com/office/powerpoint/2010/main" val="3283020299"/>
      </p:ext>
    </p:extLst>
  </p:cSld>
  <p:clrMapOvr>
    <a:masterClrMapping/>
  </p:clrMapOvr>
  <p:transition spd="slow" advTm="1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i="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i="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5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i="0" kern="800" noProof="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2251</TotalTime>
  <Words>115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35</cp:revision>
  <dcterms:created xsi:type="dcterms:W3CDTF">2022-04-21T15:22:46Z</dcterms:created>
  <dcterms:modified xsi:type="dcterms:W3CDTF">2023-07-24T03:58:32Z</dcterms:modified>
</cp:coreProperties>
</file>