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7" r:id="rId4"/>
    <p:sldId id="306" r:id="rId5"/>
    <p:sldId id="301" r:id="rId6"/>
    <p:sldId id="351" r:id="rId7"/>
    <p:sldId id="354" r:id="rId8"/>
    <p:sldId id="367" r:id="rId9"/>
    <p:sldId id="368" r:id="rId10"/>
    <p:sldId id="285" r:id="rId11"/>
    <p:sldId id="369" r:id="rId12"/>
    <p:sldId id="370" r:id="rId13"/>
    <p:sldId id="371" r:id="rId14"/>
    <p:sldId id="373" r:id="rId15"/>
    <p:sldId id="372" r:id="rId16"/>
    <p:sldId id="357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1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4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49723" y="3070671"/>
            <a:ext cx="5815301" cy="1824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HIỆU ỨNG CHUYỂN TRANG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77857" y="2191872"/>
            <a:ext cx="2083553" cy="658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xmlns="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3349AF-27E3-413E-AAFB-29A15560DD01}"/>
              </a:ext>
            </a:extLst>
          </p:cNvPr>
          <p:cNvSpPr txBox="1"/>
          <p:nvPr/>
        </p:nvSpPr>
        <p:spPr>
          <a:xfrm>
            <a:off x="1771829" y="2474105"/>
            <a:ext cx="8624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xmlns="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C1B409-B5FF-4EAD-8BFA-31851535B0B9}"/>
              </a:ext>
            </a:extLst>
          </p:cNvPr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703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endParaRPr lang="fr-FR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6756669" y="492858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View</a:t>
            </a:r>
            <a:endParaRPr lang="fr-FR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610057" y="1582642"/>
            <a:ext cx="88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771160" y="2553008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796919" y="4375091"/>
            <a:ext cx="5325826" cy="1653605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1299498" y="276617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5856203" y="2562649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5881962" y="4384732"/>
            <a:ext cx="5325826" cy="1653605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1375292" y="457494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411249" y="4768947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365426" y="2812965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48" grpId="0"/>
      <p:bldP spid="49" grpId="0"/>
      <p:bldP spid="49" grpId="1"/>
      <p:bldP spid="49" grpId="2"/>
      <p:bldP spid="31" grpId="0"/>
      <p:bldP spid="31" grpId="1"/>
      <p:bldP spid="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223493" y="1467661"/>
            <a:ext cx="9504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000" b="1" dirty="0">
                <a:solidFill>
                  <a:schemeClr val="bg1"/>
                </a:solidFill>
              </a:rPr>
              <a:t>Sắp xếp đúng thứ tự các bước tạo hiệu ứng chuyển </a:t>
            </a:r>
            <a:r>
              <a:rPr lang="vi-VN" sz="3000" b="1" dirty="0" smtClean="0">
                <a:solidFill>
                  <a:schemeClr val="bg1"/>
                </a:solidFill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dải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chiếu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2039002" y="4124519"/>
            <a:ext cx="3721994" cy="1392592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6356398" y="4095625"/>
            <a:ext cx="3869927" cy="1421486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762088" y="451185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b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917452" y="4540826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a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85995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356" y="947832"/>
            <a:ext cx="10037213" cy="5440091"/>
            <a:chOff x="1187356" y="947832"/>
            <a:chExt cx="10037213" cy="5440091"/>
          </a:xfrm>
        </p:grpSpPr>
        <p:grpSp>
          <p:nvGrpSpPr>
            <p:cNvPr id="9" name="Group 8"/>
            <p:cNvGrpSpPr/>
            <p:nvPr/>
          </p:nvGrpSpPr>
          <p:grpSpPr>
            <a:xfrm>
              <a:off x="1187356" y="1687132"/>
              <a:ext cx="10037213" cy="4700791"/>
              <a:chOff x="1187356" y="1468189"/>
              <a:chExt cx="10037213" cy="470079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356" y="1468189"/>
                <a:ext cx="10017456" cy="47007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4125" y="2367270"/>
                <a:ext cx="9980444" cy="370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5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500" dirty="0" smtClean="0">
                    <a:solidFill>
                      <a:srgbClr val="3333CC"/>
                    </a:solidFill>
                  </a:rPr>
                  <a:t>Em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cùng bạn thực hiện: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hoạt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, mở tệp </a:t>
                </a:r>
                <a:r>
                  <a:rPr lang="vi-VN" sz="25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500" dirty="0">
                    <a:solidFill>
                      <a:srgbClr val="3333CC"/>
                    </a:solidFill>
                  </a:rPr>
                  <a:t>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Tạo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hiệu ứng cho các trang chiếu (mỗi trang một kiểu hiệu ứng).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Trình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chiếu và quan sát hiệu ứng chuyển trang khi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500" dirty="0">
                    <a:solidFill>
                      <a:srgbClr val="3333CC"/>
                    </a:solidFill>
                  </a:rPr>
                  <a:t>khỏi chế độ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Lưu </a:t>
                </a:r>
                <a:r>
                  <a:rPr lang="vi-VN" sz="2500" dirty="0">
                    <a:solidFill>
                      <a:srgbClr val="3333CC"/>
                    </a:solidFill>
                  </a:rPr>
                  <a:t>thay đổi trên tệp trình chiếu; thoát khỏi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.</a:t>
                </a:r>
                <a:endParaRPr lang="en-US" sz="2500" dirty="0">
                  <a:solidFill>
                    <a:srgbClr val="3333C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319" y="947832"/>
              <a:ext cx="1939670" cy="163838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9" y="176637"/>
            <a:ext cx="723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85" y="1481071"/>
            <a:ext cx="10398712" cy="3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3007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89212" y="958502"/>
            <a:ext cx="3840526" cy="557823"/>
            <a:chOff x="689904" y="1379897"/>
            <a:chExt cx="3840526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871" y="1651190"/>
            <a:ext cx="10260105" cy="3021477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4877725"/>
            <a:ext cx="9700507" cy="1277470"/>
            <a:chOff x="2407025" y="4921624"/>
            <a:chExt cx="7543800" cy="1277470"/>
          </a:xfrm>
        </p:grpSpPr>
        <p:sp>
          <p:nvSpPr>
            <p:cNvPr id="5" name="Rounded Rectangle 4"/>
            <p:cNvSpPr/>
            <p:nvPr/>
          </p:nvSpPr>
          <p:spPr>
            <a:xfrm>
              <a:off x="2407025" y="4921624"/>
              <a:ext cx="7543800" cy="127747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50" y="5029201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4702" y="5167779"/>
              <a:ext cx="1207994" cy="8968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35125" y="5145050"/>
              <a:ext cx="5177389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57439" y="446903"/>
            <a:ext cx="3840526" cy="553998"/>
            <a:chOff x="689904" y="1379897"/>
            <a:chExt cx="3840526" cy="553998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31629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9775"/>
              </p:ext>
            </p:extLst>
          </p:nvPr>
        </p:nvGraphicFramePr>
        <p:xfrm>
          <a:off x="1586753" y="1734671"/>
          <a:ext cx="9493624" cy="4701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0435"/>
                <a:gridCol w="6683189"/>
              </a:tblGrid>
              <a:tr h="65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 ứng được tạo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9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được đẩy từ dưới lên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phải qua trái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giữa sang hai bên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5882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ùng để xem trước một hiệu ứng chuyển trang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0" y="2440060"/>
            <a:ext cx="922548" cy="8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336823" y="3375212"/>
            <a:ext cx="866216" cy="90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23" y="4373310"/>
            <a:ext cx="783154" cy="92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08" y="5486473"/>
            <a:ext cx="995668" cy="8605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8181" y="1107980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nút lệnh và hiệu ứng được tạo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4472" y="557327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54057" y="1136156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18" y="1700113"/>
            <a:ext cx="6587949" cy="4905141"/>
            <a:chOff x="201918" y="1700113"/>
            <a:chExt cx="6587949" cy="49051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1918" y="2006358"/>
              <a:ext cx="6587949" cy="4598896"/>
              <a:chOff x="2714691" y="3282950"/>
              <a:chExt cx="9466725" cy="2718889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282950"/>
                <a:ext cx="9466725" cy="2718889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4691" y="3725987"/>
                <a:ext cx="9328294" cy="2233622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4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1]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tệp trình chiếu </a:t>
                </a:r>
                <a:r>
                  <a:rPr lang="vi-VN" sz="24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2]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thẻ lệnh </a:t>
                </a:r>
                <a:r>
                  <a:rPr lang="vi-VN" sz="2400" dirty="0">
                    <a:solidFill>
                      <a:srgbClr val="FF0000"/>
                    </a:solidFill>
                  </a:rPr>
                  <a:t>Transitions</a:t>
                </a:r>
                <a:r>
                  <a:rPr lang="vi-VN" sz="2400" dirty="0">
                    <a:solidFill>
                      <a:srgbClr val="3333CC"/>
                    </a:solidFill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3]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Nháy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chuột vào trang chiếu cần tạo hiệu ứng chuyển trang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4]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một hiệu ứng chuyển trang (ví dụ: </a:t>
                </a:r>
                <a:r>
                  <a:rPr lang="vi-VN" sz="2400" dirty="0">
                    <a:solidFill>
                      <a:srgbClr val="FF0000"/>
                    </a:solidFill>
                  </a:rPr>
                  <a:t>Split</a:t>
                </a:r>
                <a:r>
                  <a:rPr lang="vi-VN" sz="2400" dirty="0">
                    <a:solidFill>
                      <a:srgbClr val="3333CC"/>
                    </a:solidFill>
                  </a:rPr>
                  <a:t>). Em nháy chuột vào để xem trước hiệu ứng vừa chọn.</a:t>
                </a:r>
                <a:endPara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223" y="1700113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8982"/>
          <a:stretch/>
        </p:blipFill>
        <p:spPr>
          <a:xfrm>
            <a:off x="6927269" y="2338387"/>
            <a:ext cx="5107849" cy="4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875" y="3332623"/>
            <a:ext cx="7422108" cy="2421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4207" y="2178350"/>
            <a:ext cx="9338152" cy="103773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</a:p>
        </p:txBody>
      </p:sp>
    </p:spTree>
    <p:extLst>
      <p:ext uri="{BB962C8B-B14F-4D97-AF65-F5344CB8AC3E}">
        <p14:creationId xmlns:p14="http://schemas.microsoft.com/office/powerpoint/2010/main" val="4202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74" y="3734610"/>
            <a:ext cx="7105323" cy="23591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10072" y="2110853"/>
            <a:ext cx="6634718" cy="1411013"/>
            <a:chOff x="1867837" y="2178350"/>
            <a:chExt cx="6634718" cy="1411013"/>
          </a:xfrm>
        </p:grpSpPr>
        <p:sp>
          <p:nvSpPr>
            <p:cNvPr id="8" name="Rounded Rectangle 7"/>
            <p:cNvSpPr/>
            <p:nvPr/>
          </p:nvSpPr>
          <p:spPr>
            <a:xfrm>
              <a:off x="1867837" y="2178350"/>
              <a:ext cx="6634718" cy="1328023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None (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)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" b="6644"/>
            <a:stretch/>
          </p:blipFill>
          <p:spPr>
            <a:xfrm>
              <a:off x="6346635" y="2810263"/>
              <a:ext cx="722905" cy="7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xmlns="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xmlns="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552</Words>
  <Application>Microsoft Office PowerPoint</Application>
  <PresentationFormat>Widescreen</PresentationFormat>
  <Paragraphs>69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Fira Sans Extra Condensed Medium</vt:lpstr>
      <vt:lpstr>Montserrat</vt:lpstr>
      <vt:lpstr>Open Sans Extrabold</vt:lpstr>
      <vt:lpstr>Tahoma</vt:lpstr>
      <vt:lpstr>Wingdings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487</cp:revision>
  <dcterms:created xsi:type="dcterms:W3CDTF">2022-01-27T15:18:21Z</dcterms:created>
  <dcterms:modified xsi:type="dcterms:W3CDTF">2023-03-15T03:34:30Z</dcterms:modified>
</cp:coreProperties>
</file>