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08" r:id="rId1"/>
    <p:sldMasterId id="2147484048" r:id="rId2"/>
    <p:sldMasterId id="2147484089" r:id="rId3"/>
    <p:sldMasterId id="2147484102" r:id="rId4"/>
  </p:sldMasterIdLst>
  <p:notesMasterIdLst>
    <p:notesMasterId r:id="rId10"/>
  </p:notesMasterIdLst>
  <p:sldIdLst>
    <p:sldId id="11088788" r:id="rId5"/>
    <p:sldId id="11088789" r:id="rId6"/>
    <p:sldId id="11088779" r:id="rId7"/>
    <p:sldId id="11088798" r:id="rId8"/>
    <p:sldId id="941" r:id="rId9"/>
  </p:sldIdLst>
  <p:sldSz cx="6858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C"/>
    <a:srgbClr val="FF7D7D"/>
    <a:srgbClr val="FF5B5B"/>
    <a:srgbClr val="E2F0D9"/>
    <a:srgbClr val="0000FF"/>
    <a:srgbClr val="87CB3D"/>
    <a:srgbClr val="92D050"/>
    <a:srgbClr val="CC6600"/>
    <a:srgbClr val="EAB200"/>
    <a:srgbClr val="FF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140E64-4373-4C8D-BCBB-07256B65901B}">
  <a:tblStyle styleId="{B1140E64-4373-4C8D-BCBB-07256B6590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7"/>
    <p:restoredTop sz="93294" autoAdjust="0"/>
  </p:normalViewPr>
  <p:slideViewPr>
    <p:cSldViewPr>
      <p:cViewPr varScale="1">
        <p:scale>
          <a:sx n="87" d="100"/>
          <a:sy n="87" d="100"/>
        </p:scale>
        <p:origin x="1488" y="6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18943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0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3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7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005870" y="1945343"/>
            <a:ext cx="3401775" cy="82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215788" y="2620363"/>
            <a:ext cx="2191725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1946304" y="2093275"/>
            <a:ext cx="78975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8944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eader 5">
  <p:cSld name="Header 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 flipH="1">
            <a:off x="2045138" y="2897239"/>
            <a:ext cx="2767725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 flipH="1">
            <a:off x="2469038" y="3488360"/>
            <a:ext cx="1919925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588738" y="1351346"/>
            <a:ext cx="1680525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05890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pPr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451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1" y="1"/>
            <a:ext cx="6857999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022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12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07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7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101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55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4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34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7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45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52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21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2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72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2"/>
            <a:ext cx="3471863" cy="365521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26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58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08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78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75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6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86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99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8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46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495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86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51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69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25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45656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7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965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668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024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17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046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845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83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89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766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225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7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40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7639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1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3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1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EA526-F5B6-4A1B-A580-E16CE0C024D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1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6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4E0F-B49E-4CF9-974F-F2E81701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6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6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0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4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5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47800" y="1896834"/>
            <a:ext cx="3886200" cy="12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000" b="1" dirty="0">
                <a:solidFill>
                  <a:srgbClr val="FF0000"/>
                </a:solidFill>
              </a:rPr>
              <a:t>THỰC HÀNH TẠO BÀI TRÌNH CHIẾU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14914" y="1461407"/>
            <a:ext cx="2080886" cy="3809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22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1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97588D94-5857-2419-4696-28CAC447AA2C}"/>
              </a:ext>
            </a:extLst>
          </p:cNvPr>
          <p:cNvSpPr/>
          <p:nvPr/>
        </p:nvSpPr>
        <p:spPr>
          <a:xfrm>
            <a:off x="2438400" y="209550"/>
            <a:ext cx="1763486" cy="457200"/>
          </a:xfrm>
          <a:prstGeom prst="roundRect">
            <a:avLst/>
          </a:prstGeom>
          <a:solidFill>
            <a:srgbClr val="0000FF"/>
          </a:solidFill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b="1" dirty="0" smtClean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MỞ ĐẦU</a:t>
            </a:r>
            <a:endParaRPr lang="en-US" sz="2600" b="1" dirty="0">
              <a:solidFill>
                <a:prstClr val="white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pic>
        <p:nvPicPr>
          <p:cNvPr id="2" name="loai c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1047750"/>
            <a:ext cx="6236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5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708758"/>
              </p:ext>
            </p:extLst>
          </p:nvPr>
        </p:nvGraphicFramePr>
        <p:xfrm>
          <a:off x="38100" y="1246288"/>
          <a:ext cx="6781800" cy="384006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771900"/>
                <a:gridCol w="3009900"/>
              </a:tblGrid>
              <a:tr h="548222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2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2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49781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600"/>
                        </a:spcAft>
                      </a:pPr>
                      <a:r>
                        <a:rPr lang="vi-V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vi-VN" sz="2000" dirty="0" smtClean="0">
                          <a:solidFill>
                            <a:srgbClr val="0000B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Hiểu biết của em về loài cá: Sống dưới nước (nước ngọt và nước mặn); Thở bằng mang; Di chuyển bằng vây;... </a:t>
                      </a:r>
                      <a:endParaRPr lang="en-US" sz="2000" dirty="0" smtClean="0">
                        <a:solidFill>
                          <a:srgbClr val="0000B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spcAft>
                          <a:spcPts val="600"/>
                        </a:spcAft>
                      </a:pPr>
                      <a:r>
                        <a:rPr lang="vi-VN" sz="2000" dirty="0" smtClean="0">
                          <a:solidFill>
                            <a:srgbClr val="0000B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Hình ảnh sử dụng minh hoạ: Tệp hình ảnh về loài cá (lưu trong thư mục </a:t>
                      </a:r>
                      <a:r>
                        <a:rPr lang="vi-VN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D:\Lop 4A\Anh</a:t>
                      </a:r>
                      <a:r>
                        <a:rPr lang="vi-VN" sz="2000" dirty="0" smtClean="0">
                          <a:solidFill>
                            <a:srgbClr val="0000B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 </a:t>
                      </a:r>
                      <a:endParaRPr lang="en-US" sz="2000" dirty="0" smtClean="0">
                        <a:solidFill>
                          <a:srgbClr val="0000B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spcAft>
                          <a:spcPts val="600"/>
                        </a:spcAft>
                      </a:pPr>
                      <a:r>
                        <a:rPr lang="vi-VN" sz="2000" dirty="0" smtClean="0">
                          <a:solidFill>
                            <a:srgbClr val="0000B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Công cụ, thiết bị: Máy tính có phần mềm</a:t>
                      </a:r>
                      <a:endParaRPr lang="en-US" sz="2000" dirty="0">
                        <a:solidFill>
                          <a:srgbClr val="0000B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600"/>
                        </a:spcAft>
                      </a:pPr>
                      <a:r>
                        <a:rPr lang="vi-VN" sz="2000" dirty="0" smtClean="0">
                          <a:solidFill>
                            <a:srgbClr val="0000BC"/>
                          </a:solidFill>
                        </a:rPr>
                        <a:t>– Tạo tệp trình chiếu giới thiệu về loài cá: Có từ 3 đến 4 trang; Có chữ hoa, chữ thường được định dạng phù hợp; Có hình ảnh minh hoạ. </a:t>
                      </a:r>
                      <a:endParaRPr lang="en-US" sz="2000" dirty="0" smtClean="0">
                        <a:solidFill>
                          <a:srgbClr val="0000BC"/>
                        </a:solidFill>
                      </a:endParaRPr>
                    </a:p>
                    <a:p>
                      <a:pPr marL="285750" indent="-285750" algn="just">
                        <a:spcAft>
                          <a:spcPts val="600"/>
                        </a:spcAft>
                      </a:pPr>
                      <a:r>
                        <a:rPr lang="vi-VN" sz="2000" dirty="0" smtClean="0">
                          <a:solidFill>
                            <a:srgbClr val="0000BC"/>
                          </a:solidFill>
                        </a:rPr>
                        <a:t>– Trình chiếu và thuyết trình bài trình chiếu.</a:t>
                      </a:r>
                      <a:endParaRPr lang="en-US" sz="2000" dirty="0">
                        <a:solidFill>
                          <a:srgbClr val="0000B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97588D94-5857-2419-4696-28CAC447AA2C}"/>
              </a:ext>
            </a:extLst>
          </p:cNvPr>
          <p:cNvSpPr/>
          <p:nvPr/>
        </p:nvSpPr>
        <p:spPr>
          <a:xfrm>
            <a:off x="2236192" y="20427"/>
            <a:ext cx="2438400" cy="546608"/>
          </a:xfrm>
          <a:prstGeom prst="roundRect">
            <a:avLst/>
          </a:prstGeom>
          <a:solidFill>
            <a:srgbClr val="0000FF"/>
          </a:solidFill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500" b="1" dirty="0" smtClean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THỰC HÀNH</a:t>
            </a:r>
            <a:endParaRPr lang="en-US" sz="2500" b="1" dirty="0">
              <a:solidFill>
                <a:prstClr val="white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6227" y="654159"/>
            <a:ext cx="3109165" cy="469791"/>
            <a:chOff x="659796" y="1397976"/>
            <a:chExt cx="3109165" cy="469791"/>
          </a:xfrm>
        </p:grpSpPr>
        <p:grpSp>
          <p:nvGrpSpPr>
            <p:cNvPr id="7" name="Group 6"/>
            <p:cNvGrpSpPr/>
            <p:nvPr/>
          </p:nvGrpSpPr>
          <p:grpSpPr>
            <a:xfrm>
              <a:off x="659796" y="1397976"/>
              <a:ext cx="376353" cy="461665"/>
              <a:chOff x="1052558" y="1397916"/>
              <a:chExt cx="376353" cy="46166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089340" y="1470218"/>
                <a:ext cx="302791" cy="33221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52558" y="1397916"/>
                <a:ext cx="3763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984224" y="1421491"/>
              <a:ext cx="2784737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Xác</a:t>
              </a:r>
              <a:r>
                <a:rPr lang="en-US" sz="23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3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3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endPara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523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97588D94-5857-2419-4696-28CAC447AA2C}"/>
              </a:ext>
            </a:extLst>
          </p:cNvPr>
          <p:cNvSpPr/>
          <p:nvPr/>
        </p:nvSpPr>
        <p:spPr>
          <a:xfrm>
            <a:off x="2236192" y="20427"/>
            <a:ext cx="2438400" cy="546608"/>
          </a:xfrm>
          <a:prstGeom prst="roundRect">
            <a:avLst/>
          </a:prstGeom>
          <a:solidFill>
            <a:srgbClr val="0000FF"/>
          </a:solidFill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500" b="1" dirty="0" smtClean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THỰC HÀNH</a:t>
            </a:r>
            <a:endParaRPr lang="en-US" sz="2500" b="1" dirty="0">
              <a:solidFill>
                <a:prstClr val="white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2869" y="742950"/>
            <a:ext cx="3304731" cy="461665"/>
            <a:chOff x="659796" y="1397976"/>
            <a:chExt cx="3304731" cy="461665"/>
          </a:xfrm>
        </p:grpSpPr>
        <p:grpSp>
          <p:nvGrpSpPr>
            <p:cNvPr id="7" name="Group 6"/>
            <p:cNvGrpSpPr/>
            <p:nvPr/>
          </p:nvGrpSpPr>
          <p:grpSpPr>
            <a:xfrm>
              <a:off x="659796" y="1397976"/>
              <a:ext cx="376353" cy="461665"/>
              <a:chOff x="1052558" y="1397916"/>
              <a:chExt cx="376353" cy="46166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089340" y="1470218"/>
                <a:ext cx="302791" cy="33221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52558" y="1397916"/>
                <a:ext cx="3763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984224" y="1410567"/>
              <a:ext cx="2980303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3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3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3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endPara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2500" y="1191531"/>
            <a:ext cx="6433849" cy="3883801"/>
            <a:chOff x="162500" y="1191531"/>
            <a:chExt cx="6433849" cy="3883801"/>
          </a:xfrm>
        </p:grpSpPr>
        <p:grpSp>
          <p:nvGrpSpPr>
            <p:cNvPr id="12" name="Group 11"/>
            <p:cNvGrpSpPr/>
            <p:nvPr/>
          </p:nvGrpSpPr>
          <p:grpSpPr>
            <a:xfrm>
              <a:off x="162500" y="1570134"/>
              <a:ext cx="6433849" cy="3505198"/>
              <a:chOff x="4192441" y="3080062"/>
              <a:chExt cx="9245288" cy="2177697"/>
            </a:xfrm>
          </p:grpSpPr>
          <p:sp>
            <p:nvSpPr>
              <p:cNvPr id="14" name="矩形 76"/>
              <p:cNvSpPr/>
              <p:nvPr/>
            </p:nvSpPr>
            <p:spPr>
              <a:xfrm>
                <a:off x="4192441" y="3080062"/>
                <a:ext cx="9197793" cy="2177697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lIns="136083" tIns="68040" rIns="136083" bIns="6804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ea"/>
                  <a:sym typeface="+mn-l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39934" y="3415478"/>
                <a:ext cx="9197795" cy="569141"/>
              </a:xfrm>
              <a:prstGeom prst="rect">
                <a:avLst/>
              </a:prstGeom>
              <a:noFill/>
            </p:spPr>
            <p:txBody>
              <a:bodyPr wrap="square" lIns="136080" tIns="68040" rIns="136080" bIns="6804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en-US" sz="2300" dirty="0" err="1" smtClean="0">
                    <a:solidFill>
                      <a:srgbClr val="0000BC"/>
                    </a:solidFill>
                  </a:rPr>
                  <a:t>Em</a:t>
                </a:r>
                <a:r>
                  <a:rPr lang="en-US" sz="2300" dirty="0" smtClean="0">
                    <a:solidFill>
                      <a:srgbClr val="0000BC"/>
                    </a:solidFill>
                  </a:rPr>
                  <a:t> </a:t>
                </a:r>
                <a:r>
                  <a:rPr lang="en-US" sz="2300" dirty="0" err="1" smtClean="0">
                    <a:solidFill>
                      <a:srgbClr val="0000BC"/>
                    </a:solidFill>
                  </a:rPr>
                  <a:t>hãy</a:t>
                </a:r>
                <a:r>
                  <a:rPr lang="en-US" sz="2300" dirty="0" smtClean="0">
                    <a:solidFill>
                      <a:srgbClr val="0000BC"/>
                    </a:solidFill>
                  </a:rPr>
                  <a:t> </a:t>
                </a:r>
                <a:r>
                  <a:rPr lang="en-US" sz="2300" dirty="0" err="1">
                    <a:solidFill>
                      <a:srgbClr val="0000BC"/>
                    </a:solidFill>
                  </a:rPr>
                  <a:t>kích</a:t>
                </a:r>
                <a:r>
                  <a:rPr lang="en-US" sz="2300" dirty="0">
                    <a:solidFill>
                      <a:srgbClr val="0000BC"/>
                    </a:solidFill>
                  </a:rPr>
                  <a:t> </a:t>
                </a:r>
                <a:r>
                  <a:rPr lang="en-US" sz="2300" dirty="0" err="1">
                    <a:solidFill>
                      <a:srgbClr val="0000BC"/>
                    </a:solidFill>
                  </a:rPr>
                  <a:t>hoạt</a:t>
                </a:r>
                <a:r>
                  <a:rPr lang="en-US" sz="2300" dirty="0">
                    <a:solidFill>
                      <a:srgbClr val="0000BC"/>
                    </a:solidFill>
                  </a:rPr>
                  <a:t> </a:t>
                </a:r>
                <a:r>
                  <a:rPr lang="en-US" sz="2300" dirty="0" err="1">
                    <a:solidFill>
                      <a:srgbClr val="0000BC"/>
                    </a:solidFill>
                  </a:rPr>
                  <a:t>phần</a:t>
                </a:r>
                <a:r>
                  <a:rPr lang="en-US" sz="2300" dirty="0">
                    <a:solidFill>
                      <a:srgbClr val="0000BC"/>
                    </a:solidFill>
                  </a:rPr>
                  <a:t> </a:t>
                </a:r>
                <a:r>
                  <a:rPr lang="en-US" sz="2300" dirty="0" err="1" smtClean="0">
                    <a:solidFill>
                      <a:srgbClr val="0000BC"/>
                    </a:solidFill>
                  </a:rPr>
                  <a:t>mềm</a:t>
                </a:r>
                <a:r>
                  <a:rPr lang="en-US" sz="2300" dirty="0">
                    <a:solidFill>
                      <a:srgbClr val="0000BC"/>
                    </a:solidFill>
                  </a:rPr>
                  <a:t> </a:t>
                </a:r>
                <a:r>
                  <a:rPr lang="en-US" sz="2300" dirty="0" smtClean="0">
                    <a:solidFill>
                      <a:srgbClr val="FF0000"/>
                    </a:solidFill>
                  </a:rPr>
                  <a:t>PowerPoint</a:t>
                </a:r>
                <a:r>
                  <a:rPr lang="en-US" sz="2300" dirty="0">
                    <a:solidFill>
                      <a:srgbClr val="0000BC"/>
                    </a:solidFill>
                  </a:rPr>
                  <a:t>, </a:t>
                </a:r>
                <a:r>
                  <a:rPr lang="en-US" sz="2300" dirty="0" err="1">
                    <a:solidFill>
                      <a:srgbClr val="0000BC"/>
                    </a:solidFill>
                  </a:rPr>
                  <a:t>tạo</a:t>
                </a:r>
                <a:r>
                  <a:rPr lang="en-US" sz="2300" dirty="0">
                    <a:solidFill>
                      <a:srgbClr val="0000BC"/>
                    </a:solidFill>
                  </a:rPr>
                  <a:t> 4 </a:t>
                </a:r>
                <a:r>
                  <a:rPr lang="en-US" sz="2300" dirty="0" err="1">
                    <a:solidFill>
                      <a:srgbClr val="0000BC"/>
                    </a:solidFill>
                  </a:rPr>
                  <a:t>trang</a:t>
                </a:r>
                <a:r>
                  <a:rPr lang="en-US" sz="2300" dirty="0">
                    <a:solidFill>
                      <a:srgbClr val="0000BC"/>
                    </a:solidFill>
                  </a:rPr>
                  <a:t> </a:t>
                </a:r>
                <a:r>
                  <a:rPr lang="en-US" sz="2300" dirty="0" err="1">
                    <a:solidFill>
                      <a:srgbClr val="0000BC"/>
                    </a:solidFill>
                  </a:rPr>
                  <a:t>chiếu</a:t>
                </a:r>
                <a:r>
                  <a:rPr lang="en-US" sz="2300" dirty="0">
                    <a:solidFill>
                      <a:srgbClr val="0000BC"/>
                    </a:solidFill>
                  </a:rPr>
                  <a:t> </a:t>
                </a:r>
                <a:r>
                  <a:rPr lang="en-US" sz="2300" dirty="0" err="1" smtClean="0">
                    <a:solidFill>
                      <a:srgbClr val="0000BC"/>
                    </a:solidFill>
                  </a:rPr>
                  <a:t>theo</a:t>
                </a:r>
                <a:r>
                  <a:rPr lang="en-US" sz="2300" dirty="0" smtClean="0">
                    <a:solidFill>
                      <a:srgbClr val="0000BC"/>
                    </a:solidFill>
                  </a:rPr>
                  <a:t> </a:t>
                </a:r>
                <a:r>
                  <a:rPr lang="en-US" sz="2300" dirty="0" err="1">
                    <a:solidFill>
                      <a:srgbClr val="0000BC"/>
                    </a:solidFill>
                  </a:rPr>
                  <a:t>hướng</a:t>
                </a:r>
                <a:r>
                  <a:rPr lang="en-US" sz="2300" dirty="0">
                    <a:solidFill>
                      <a:srgbClr val="0000BC"/>
                    </a:solidFill>
                  </a:rPr>
                  <a:t> </a:t>
                </a:r>
                <a:r>
                  <a:rPr lang="en-US" sz="2300" dirty="0" err="1">
                    <a:solidFill>
                      <a:srgbClr val="0000BC"/>
                    </a:solidFill>
                  </a:rPr>
                  <a:t>dẫn</a:t>
                </a:r>
                <a:r>
                  <a:rPr lang="en-US" sz="2300" dirty="0">
                    <a:solidFill>
                      <a:srgbClr val="0000BC"/>
                    </a:solidFill>
                  </a:rPr>
                  <a:t> SGK </a:t>
                </a:r>
                <a:r>
                  <a:rPr lang="en-US" sz="2300" dirty="0" smtClean="0">
                    <a:solidFill>
                      <a:srgbClr val="0000BC"/>
                    </a:solidFill>
                  </a:rPr>
                  <a:t>– </a:t>
                </a:r>
                <a:r>
                  <a:rPr lang="en-US" sz="2300" dirty="0" err="1" smtClean="0">
                    <a:solidFill>
                      <a:srgbClr val="0000BC"/>
                    </a:solidFill>
                  </a:rPr>
                  <a:t>Trang</a:t>
                </a:r>
                <a:r>
                  <a:rPr lang="en-US" sz="2300" dirty="0" smtClean="0">
                    <a:solidFill>
                      <a:srgbClr val="0000BC"/>
                    </a:solidFill>
                  </a:rPr>
                  <a:t> 59</a:t>
                </a:r>
                <a:endParaRPr lang="en-US" sz="2300" dirty="0">
                  <a:solidFill>
                    <a:srgbClr val="0000BC"/>
                  </a:solidFill>
                </a:endParaRP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2869" y="3028948"/>
              <a:ext cx="6066641" cy="182880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80798" y="1191531"/>
              <a:ext cx="1143000" cy="874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865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87D0DF5-861D-9193-F2F3-8F33F8595F8B}"/>
              </a:ext>
            </a:extLst>
          </p:cNvPr>
          <p:cNvSpPr txBox="1"/>
          <p:nvPr/>
        </p:nvSpPr>
        <p:spPr>
          <a:xfrm>
            <a:off x="228600" y="1504950"/>
            <a:ext cx="46188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lnSpc>
                <a:spcPct val="150000"/>
              </a:lnSpc>
              <a:buClrTx/>
            </a:pPr>
            <a:r>
              <a:rPr lang="en-US" sz="26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XIN CHÂN THÀNH CẢM ƠN </a:t>
            </a:r>
          </a:p>
          <a:p>
            <a:pPr algn="ctr" defTabSz="342900">
              <a:lnSpc>
                <a:spcPct val="150000"/>
              </a:lnSpc>
              <a:buClrTx/>
            </a:pPr>
            <a:r>
              <a:rPr lang="en-US" sz="2600" b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 </a:t>
            </a:r>
            <a:r>
              <a:rPr lang="en-US" sz="26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HỌC SINH!</a:t>
            </a:r>
          </a:p>
        </p:txBody>
      </p:sp>
    </p:spTree>
    <p:extLst>
      <p:ext uri="{BB962C8B-B14F-4D97-AF65-F5344CB8AC3E}">
        <p14:creationId xmlns:p14="http://schemas.microsoft.com/office/powerpoint/2010/main" val="26014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5176</TotalTime>
  <Words>175</Words>
  <Application>Microsoft Office PowerPoint</Application>
  <PresentationFormat>Custom</PresentationFormat>
  <Paragraphs>19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宋体</vt:lpstr>
      <vt:lpstr>Arial</vt:lpstr>
      <vt:lpstr>Calibri</vt:lpstr>
      <vt:lpstr>Calibri Light</vt:lpstr>
      <vt:lpstr>Fira Sans Extra Condensed Medium</vt:lpstr>
      <vt:lpstr>Tahoma</vt:lpstr>
      <vt:lpstr>2_Office Theme</vt:lpstr>
      <vt:lpstr>6_Office Theme</vt:lpstr>
      <vt:lpstr>7_Office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ẤN ĐỘ CỔ ĐẠI</dc:title>
  <dc:creator>An Nhiên</dc:creator>
  <cp:lastModifiedBy>Admin</cp:lastModifiedBy>
  <cp:revision>469</cp:revision>
  <cp:lastPrinted>2021-10-01T02:56:10Z</cp:lastPrinted>
  <dcterms:modified xsi:type="dcterms:W3CDTF">2023-03-14T07:18:45Z</dcterms:modified>
</cp:coreProperties>
</file>