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3" r:id="rId2"/>
  </p:sldMasterIdLst>
  <p:notesMasterIdLst>
    <p:notesMasterId r:id="rId22"/>
  </p:notesMasterIdLst>
  <p:handoutMasterIdLst>
    <p:handoutMasterId r:id="rId23"/>
  </p:handoutMasterIdLst>
  <p:sldIdLst>
    <p:sldId id="257" r:id="rId3"/>
    <p:sldId id="271" r:id="rId4"/>
    <p:sldId id="258" r:id="rId5"/>
    <p:sldId id="273" r:id="rId6"/>
    <p:sldId id="272" r:id="rId7"/>
    <p:sldId id="274" r:id="rId8"/>
    <p:sldId id="280" r:id="rId9"/>
    <p:sldId id="281" r:id="rId10"/>
    <p:sldId id="282" r:id="rId11"/>
    <p:sldId id="283" r:id="rId12"/>
    <p:sldId id="284" r:id="rId13"/>
    <p:sldId id="286" r:id="rId14"/>
    <p:sldId id="285" r:id="rId15"/>
    <p:sldId id="264" r:id="rId16"/>
    <p:sldId id="265" r:id="rId17"/>
    <p:sldId id="266" r:id="rId18"/>
    <p:sldId id="279" r:id="rId19"/>
    <p:sldId id="278" r:id="rId20"/>
    <p:sldId id="263" r:id="rId21"/>
  </p:sldIdLst>
  <p:sldSz cx="12192000" cy="6858000"/>
  <p:notesSz cx="6858000" cy="9144000"/>
  <p:defaultTextStyle>
    <a:defPPr rtl="0"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FFD961"/>
    <a:srgbClr val="FEEC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F5AB1C69-6EDB-4FF4-983F-18BD219EF322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5" autoAdjust="0"/>
    <p:restoredTop sz="95017" autoAdjust="0"/>
  </p:normalViewPr>
  <p:slideViewPr>
    <p:cSldViewPr snapToGrid="0">
      <p:cViewPr varScale="1">
        <p:scale>
          <a:sx n="70" d="100"/>
          <a:sy n="70" d="100"/>
        </p:scale>
        <p:origin x="9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90" d="100"/>
          <a:sy n="90" d="100"/>
        </p:scale>
        <p:origin x="3774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microsoft.com/office/2015/10/relationships/revisionInfo" Target="revisionInfo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Đầ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8D59FF2A-EA53-452F-AF40-9973DCED501E}" type="datetime1">
              <a:rPr lang="vi-VN" smtClean="0">
                <a:latin typeface="Arial" panose="020B0604020202020204" pitchFamily="34" charset="0"/>
                <a:cs typeface="Arial" panose="020B0604020202020204" pitchFamily="34" charset="0"/>
              </a:rPr>
              <a:t>02/04/2023</a:t>
            </a:fld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hỗ dành sẵn cho Số hiệu Bản chiế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57E03411-58E2-43FD-AE1D-AD77DFF8CB20}" type="slidenum">
              <a:rPr lang="vi-VN">
                <a:latin typeface="Arial" panose="020B0604020202020204" pitchFamily="34" charset="0"/>
                <a:cs typeface="Arial" panose="020B0604020202020204" pitchFamily="34" charset="0"/>
              </a:rPr>
              <a:pPr algn="r" rtl="0"/>
              <a:t>‹#›</a:t>
            </a:fld>
            <a:endParaRPr lang="vi-VN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910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ề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rtl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2CBA400-0C6E-4F46-ACCF-3ED97E152F1D}" type="datetime1">
              <a:rPr lang="vi-VN" smtClean="0"/>
              <a:pPr/>
              <a:t>02/04/2023</a:t>
            </a:fld>
            <a:endParaRPr lang="vi-VN" dirty="0"/>
          </a:p>
        </p:txBody>
      </p:sp>
      <p:sp>
        <p:nvSpPr>
          <p:cNvPr id="4" name="Chỗ dành sẵn cho Hình ảnh Trang chiế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vi-VN" dirty="0"/>
          </a:p>
        </p:txBody>
      </p:sp>
      <p:sp>
        <p:nvSpPr>
          <p:cNvPr id="5" name="Chỗ dành sẵ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 dirty="0"/>
              <a:t>Bấm để sửa kiểu văn bản </a:t>
            </a:r>
            <a:r>
              <a:rPr lang="vi-VN" dirty="0" err="1"/>
              <a:t>Bản</a:t>
            </a:r>
            <a:r>
              <a:rPr lang="vi-VN" dirty="0"/>
              <a:t> cái</a:t>
            </a:r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ba</a:t>
            </a:r>
            <a:endParaRPr lang="vi-VN" dirty="0"/>
          </a:p>
          <a:p>
            <a:pPr lvl="3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bốn</a:t>
            </a:r>
            <a:endParaRPr lang="vi-VN" dirty="0"/>
          </a:p>
          <a:p>
            <a:pPr lvl="4" rtl="0"/>
            <a:r>
              <a:rPr lang="vi-VN" dirty="0" err="1"/>
              <a:t>Mức</a:t>
            </a:r>
            <a:r>
              <a:rPr lang="vi-VN" dirty="0"/>
              <a:t> </a:t>
            </a:r>
            <a:r>
              <a:rPr lang="vi-VN" dirty="0" err="1"/>
              <a:t>năm</a:t>
            </a:r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7" name="Chỗ dành sẵn cho Số hiệu Bản chiế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r"/>
            <a:fld id="{C8DC57A8-AE18-4654-B6AF-04B3577165BE}" type="slidenum">
              <a:rPr lang="vi-VN" smtClean="0"/>
              <a:pPr algn="r"/>
              <a:t>‹#›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58139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1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08003780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19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1957816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2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361818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3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600105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5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5120154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6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7262737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14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95979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15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103321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16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2579142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noProof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/>
            <a:fld id="{C8DC57A8-AE18-4654-B6AF-04B3577165BE}" type="slidenum">
              <a:rPr lang="vi-VN" smtClean="0"/>
              <a:pPr algn="r"/>
              <a:t>18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786977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rang chiếu Tiêu đề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4265611" y="17526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5400"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Phụ đề 2"/>
          <p:cNvSpPr>
            <a:spLocks noGrp="1"/>
          </p:cNvSpPr>
          <p:nvPr>
            <p:ph type="subTitle" idx="1" hasCustomPrompt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/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r>
              <a:rPr lang="vi-VN" dirty="0"/>
              <a:t>Bấm &amp; sửa kiểu phụ đề của Bản chính</a:t>
            </a:r>
          </a:p>
        </p:txBody>
      </p:sp>
    </p:spTree>
    <p:extLst>
      <p:ext uri="{BB962C8B-B14F-4D97-AF65-F5344CB8AC3E}">
        <p14:creationId xmlns:p14="http://schemas.microsoft.com/office/powerpoint/2010/main" val="2981203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 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9066214" y="421594"/>
            <a:ext cx="2286000" cy="1885508"/>
          </a:xfrm>
        </p:spPr>
        <p:txBody>
          <a:bodyPr rtlCol="0">
            <a:normAutofit/>
          </a:bodyPr>
          <a:lstStyle>
            <a:lvl1pPr algn="l" rtl="0">
              <a:defRPr sz="2400"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grpSp>
        <p:nvGrpSpPr>
          <p:cNvPr id="84" name="Nhóm 83"/>
          <p:cNvGrpSpPr>
            <a:grpSpLocks noChangeAspect="1"/>
          </p:cNvGrpSpPr>
          <p:nvPr/>
        </p:nvGrpSpPr>
        <p:grpSpPr>
          <a:xfrm rot="16200000" flipV="1">
            <a:off x="274315" y="1102304"/>
            <a:ext cx="5053664" cy="4411852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6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7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8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9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0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1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2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3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4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5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6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97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7"/>
          </p:nvPr>
        </p:nvSpPr>
        <p:spPr>
          <a:xfrm>
            <a:off x="840795" y="1020193"/>
            <a:ext cx="3886200" cy="4572000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vi-VN" dirty="0"/>
          </a:p>
        </p:txBody>
      </p:sp>
      <p:grpSp>
        <p:nvGrpSpPr>
          <p:cNvPr id="98" name="Nhóm 97"/>
          <p:cNvGrpSpPr/>
          <p:nvPr/>
        </p:nvGrpSpPr>
        <p:grpSpPr>
          <a:xfrm>
            <a:off x="5322489" y="319177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9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0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1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2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3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4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5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6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7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8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9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0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111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8"/>
          </p:nvPr>
        </p:nvSpPr>
        <p:spPr>
          <a:xfrm>
            <a:off x="5546780" y="529603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vi-VN" dirty="0"/>
          </a:p>
        </p:txBody>
      </p:sp>
      <p:grpSp>
        <p:nvGrpSpPr>
          <p:cNvPr id="112" name="Nhóm 111"/>
          <p:cNvGrpSpPr/>
          <p:nvPr/>
        </p:nvGrpSpPr>
        <p:grpSpPr>
          <a:xfrm>
            <a:off x="5322489" y="3245640"/>
            <a:ext cx="3389607" cy="27108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13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4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5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6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7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8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9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20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21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22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23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24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125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9"/>
          </p:nvPr>
        </p:nvSpPr>
        <p:spPr>
          <a:xfrm>
            <a:off x="5546780" y="3456066"/>
            <a:ext cx="2993366" cy="230533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vi-VN" dirty="0"/>
          </a:p>
        </p:txBody>
      </p:sp>
      <p:sp>
        <p:nvSpPr>
          <p:cNvPr id="126" name="Chỗ dành sẵn cho Văn bản 3"/>
          <p:cNvSpPr>
            <a:spLocks noGrp="1"/>
          </p:cNvSpPr>
          <p:nvPr>
            <p:ph type="body" sz="half" idx="21"/>
          </p:nvPr>
        </p:nvSpPr>
        <p:spPr>
          <a:xfrm>
            <a:off x="9066214" y="2484992"/>
            <a:ext cx="2286000" cy="3248729"/>
          </a:xfrm>
        </p:spPr>
        <p:txBody>
          <a:bodyPr rtlCol="0" anchor="t" anchorCtr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8" name="Chỗ dành sẵn cho Số Trang chiế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pPr/>
              <a:t>‹#›</a:t>
            </a:fld>
            <a:endParaRPr lang="vi-VN" dirty="0"/>
          </a:p>
        </p:txBody>
      </p:sp>
      <p:sp>
        <p:nvSpPr>
          <p:cNvPr id="7" name="Chỗ dành sẵn cho Chân trang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Ngày tháng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FA4A2AB-6C7F-472B-AF69-6C017576AABF}" type="datetime1">
              <a:rPr lang="vi-VN" smtClean="0"/>
              <a:pPr/>
              <a:t>02/04/2023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78742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7511732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idx="1"/>
          </p:nvPr>
        </p:nvSpPr>
        <p:spPr>
          <a:xfrm>
            <a:off x="836613" y="914400"/>
            <a:ext cx="6172201" cy="50292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600"/>
            </a:lvl5pPr>
            <a:lvl6pPr algn="l" rtl="0">
              <a:defRPr sz="2000"/>
            </a:lvl6pPr>
            <a:lvl7pPr algn="l" rtl="0">
              <a:defRPr sz="2000"/>
            </a:lvl7pPr>
            <a:lvl8pPr algn="l" rtl="0">
              <a:defRPr sz="2000"/>
            </a:lvl8pPr>
            <a:lvl9pPr algn="l" rtl="0">
              <a:defRPr sz="2000"/>
            </a:lvl9pPr>
          </a:lstStyle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7511732" y="3555523"/>
            <a:ext cx="3840480" cy="238807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7" name="Chỗ dành sẵn cho Số Trang chiếu 6"/>
          <p:cNvSpPr>
            <a:spLocks noGrp="1"/>
          </p:cNvSpPr>
          <p:nvPr>
            <p:ph type="sldNum" sz="quarter" idx="12"/>
          </p:nvPr>
        </p:nvSpPr>
        <p:spPr>
          <a:xfrm>
            <a:off x="1065213" y="6019801"/>
            <a:ext cx="762000" cy="228600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fld id="{022B156B-59AE-415F-B24B-8756D48BB977}" type="slidenum">
              <a:rPr lang="vi-VN"/>
              <a:pPr/>
              <a:t>‹#›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Ngày tháng 4"/>
          <p:cNvSpPr>
            <a:spLocks noGrp="1"/>
          </p:cNvSpPr>
          <p:nvPr>
            <p:ph type="dt" sz="half" idx="10"/>
          </p:nvPr>
        </p:nvSpPr>
        <p:spPr>
          <a:xfrm>
            <a:off x="8075611" y="6019801"/>
            <a:ext cx="1396260" cy="228600"/>
          </a:xfrm>
        </p:spPr>
        <p:txBody>
          <a:bodyPr rtlCol="0"/>
          <a:lstStyle>
            <a:lvl1pPr>
              <a:defRPr/>
            </a:lvl1pPr>
          </a:lstStyle>
          <a:p>
            <a:fld id="{8A2E48D0-087A-4BF8-AAAB-C1C90194064A}" type="datetime1">
              <a:rPr lang="vi-VN" smtClean="0"/>
              <a:pPr/>
              <a:t>02/04/2023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239762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7492891" y="1330347"/>
            <a:ext cx="3840480" cy="2103120"/>
          </a:xfrm>
        </p:spPr>
        <p:txBody>
          <a:bodyPr rtlCol="0" anchor="b">
            <a:normAutofit/>
          </a:bodyPr>
          <a:lstStyle>
            <a:lvl1pPr algn="l" rtl="0">
              <a:defRPr sz="3600"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grpSp>
        <p:nvGrpSpPr>
          <p:cNvPr id="8" name="Nhóm 7"/>
          <p:cNvGrpSpPr/>
          <p:nvPr/>
        </p:nvGrpSpPr>
        <p:grpSpPr>
          <a:xfrm>
            <a:off x="595546" y="781398"/>
            <a:ext cx="6433398" cy="5053665"/>
            <a:chOff x="5162444" y="781398"/>
            <a:chExt cx="6433398" cy="5053665"/>
          </a:xfrm>
        </p:grpSpPr>
        <p:sp>
          <p:nvSpPr>
            <p:cNvPr id="9" name="Hình tự do 42"/>
            <p:cNvSpPr>
              <a:spLocks/>
            </p:cNvSpPr>
            <p:nvPr/>
          </p:nvSpPr>
          <p:spPr bwMode="auto">
            <a:xfrm rot="16200000" flipV="1">
              <a:off x="3342557" y="3275021"/>
              <a:ext cx="3827994" cy="17568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" name="Hình tự do 43"/>
            <p:cNvSpPr>
              <a:spLocks/>
            </p:cNvSpPr>
            <p:nvPr/>
          </p:nvSpPr>
          <p:spPr bwMode="auto">
            <a:xfrm rot="16200000" flipV="1">
              <a:off x="9565728" y="3299447"/>
              <a:ext cx="3836876" cy="17568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grpSp>
          <p:nvGrpSpPr>
            <p:cNvPr id="11" name="Nhóm 10"/>
            <p:cNvGrpSpPr/>
            <p:nvPr/>
          </p:nvGrpSpPr>
          <p:grpSpPr>
            <a:xfrm>
              <a:off x="5814205" y="859113"/>
              <a:ext cx="5129146" cy="4880471"/>
              <a:chOff x="7856559" y="859113"/>
              <a:chExt cx="3086791" cy="4880471"/>
            </a:xfrm>
          </p:grpSpPr>
          <p:sp>
            <p:nvSpPr>
              <p:cNvPr id="20" name="Hình tự do 41"/>
              <p:cNvSpPr>
                <a:spLocks/>
              </p:cNvSpPr>
              <p:nvPr/>
            </p:nvSpPr>
            <p:spPr bwMode="auto">
              <a:xfrm rot="16200000" flipV="1">
                <a:off x="9392183" y="4188416"/>
                <a:ext cx="15544" cy="3086791"/>
              </a:xfrm>
              <a:custGeom>
                <a:avLst/>
                <a:gdLst>
                  <a:gd name="T0" fmla="*/ 3 w 5"/>
                  <a:gd name="T1" fmla="*/ 0 h 868"/>
                  <a:gd name="T2" fmla="*/ 4 w 5"/>
                  <a:gd name="T3" fmla="*/ 217 h 868"/>
                  <a:gd name="T4" fmla="*/ 3 w 5"/>
                  <a:gd name="T5" fmla="*/ 326 h 868"/>
                  <a:gd name="T6" fmla="*/ 4 w 5"/>
                  <a:gd name="T7" fmla="*/ 434 h 868"/>
                  <a:gd name="T8" fmla="*/ 4 w 5"/>
                  <a:gd name="T9" fmla="*/ 651 h 868"/>
                  <a:gd name="T10" fmla="*/ 4 w 5"/>
                  <a:gd name="T11" fmla="*/ 760 h 868"/>
                  <a:gd name="T12" fmla="*/ 3 w 5"/>
                  <a:gd name="T13" fmla="*/ 868 h 868"/>
                  <a:gd name="T14" fmla="*/ 2 w 5"/>
                  <a:gd name="T15" fmla="*/ 868 h 868"/>
                  <a:gd name="T16" fmla="*/ 1 w 5"/>
                  <a:gd name="T17" fmla="*/ 760 h 868"/>
                  <a:gd name="T18" fmla="*/ 0 w 5"/>
                  <a:gd name="T19" fmla="*/ 651 h 868"/>
                  <a:gd name="T20" fmla="*/ 1 w 5"/>
                  <a:gd name="T21" fmla="*/ 434 h 868"/>
                  <a:gd name="T22" fmla="*/ 2 w 5"/>
                  <a:gd name="T23" fmla="*/ 326 h 868"/>
                  <a:gd name="T24" fmla="*/ 1 w 5"/>
                  <a:gd name="T25" fmla="*/ 217 h 868"/>
                  <a:gd name="T26" fmla="*/ 2 w 5"/>
                  <a:gd name="T27" fmla="*/ 0 h 868"/>
                  <a:gd name="T28" fmla="*/ 3 w 5"/>
                  <a:gd name="T29" fmla="*/ 0 h 8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5" h="868">
                    <a:moveTo>
                      <a:pt x="3" y="0"/>
                    </a:moveTo>
                    <a:cubicBezTo>
                      <a:pt x="4" y="73"/>
                      <a:pt x="4" y="145"/>
                      <a:pt x="4" y="217"/>
                    </a:cubicBezTo>
                    <a:cubicBezTo>
                      <a:pt x="4" y="253"/>
                      <a:pt x="3" y="290"/>
                      <a:pt x="3" y="326"/>
                    </a:cubicBezTo>
                    <a:cubicBezTo>
                      <a:pt x="3" y="362"/>
                      <a:pt x="3" y="398"/>
                      <a:pt x="4" y="434"/>
                    </a:cubicBezTo>
                    <a:cubicBezTo>
                      <a:pt x="4" y="507"/>
                      <a:pt x="5" y="579"/>
                      <a:pt x="4" y="651"/>
                    </a:cubicBezTo>
                    <a:cubicBezTo>
                      <a:pt x="5" y="687"/>
                      <a:pt x="4" y="724"/>
                      <a:pt x="4" y="760"/>
                    </a:cubicBezTo>
                    <a:cubicBezTo>
                      <a:pt x="4" y="796"/>
                      <a:pt x="3" y="832"/>
                      <a:pt x="3" y="868"/>
                    </a:cubicBezTo>
                    <a:cubicBezTo>
                      <a:pt x="2" y="868"/>
                      <a:pt x="2" y="868"/>
                      <a:pt x="2" y="868"/>
                    </a:cubicBezTo>
                    <a:cubicBezTo>
                      <a:pt x="2" y="832"/>
                      <a:pt x="1" y="796"/>
                      <a:pt x="1" y="760"/>
                    </a:cubicBezTo>
                    <a:cubicBezTo>
                      <a:pt x="1" y="724"/>
                      <a:pt x="0" y="687"/>
                      <a:pt x="0" y="651"/>
                    </a:cubicBezTo>
                    <a:cubicBezTo>
                      <a:pt x="0" y="579"/>
                      <a:pt x="1" y="507"/>
                      <a:pt x="1" y="434"/>
                    </a:cubicBezTo>
                    <a:cubicBezTo>
                      <a:pt x="2" y="398"/>
                      <a:pt x="2" y="362"/>
                      <a:pt x="2" y="326"/>
                    </a:cubicBezTo>
                    <a:cubicBezTo>
                      <a:pt x="2" y="290"/>
                      <a:pt x="1" y="253"/>
                      <a:pt x="1" y="217"/>
                    </a:cubicBezTo>
                    <a:cubicBezTo>
                      <a:pt x="0" y="145"/>
                      <a:pt x="1" y="73"/>
                      <a:pt x="2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vi-VN" dirty="0"/>
              </a:p>
            </p:txBody>
          </p:sp>
          <p:sp>
            <p:nvSpPr>
              <p:cNvPr id="21" name="Hình tự do 44"/>
              <p:cNvSpPr>
                <a:spLocks/>
              </p:cNvSpPr>
              <p:nvPr/>
            </p:nvSpPr>
            <p:spPr bwMode="auto">
              <a:xfrm rot="16200000" flipV="1">
                <a:off x="9366943" y="-651271"/>
                <a:ext cx="13322" cy="3034090"/>
              </a:xfrm>
              <a:custGeom>
                <a:avLst/>
                <a:gdLst>
                  <a:gd name="T0" fmla="*/ 2 w 4"/>
                  <a:gd name="T1" fmla="*/ 853 h 853"/>
                  <a:gd name="T2" fmla="*/ 0 w 4"/>
                  <a:gd name="T3" fmla="*/ 640 h 853"/>
                  <a:gd name="T4" fmla="*/ 1 w 4"/>
                  <a:gd name="T5" fmla="*/ 533 h 853"/>
                  <a:gd name="T6" fmla="*/ 1 w 4"/>
                  <a:gd name="T7" fmla="*/ 427 h 853"/>
                  <a:gd name="T8" fmla="*/ 0 w 4"/>
                  <a:gd name="T9" fmla="*/ 213 h 853"/>
                  <a:gd name="T10" fmla="*/ 0 w 4"/>
                  <a:gd name="T11" fmla="*/ 107 h 853"/>
                  <a:gd name="T12" fmla="*/ 2 w 4"/>
                  <a:gd name="T13" fmla="*/ 0 h 853"/>
                  <a:gd name="T14" fmla="*/ 2 w 4"/>
                  <a:gd name="T15" fmla="*/ 0 h 853"/>
                  <a:gd name="T16" fmla="*/ 3 w 4"/>
                  <a:gd name="T17" fmla="*/ 107 h 853"/>
                  <a:gd name="T18" fmla="*/ 4 w 4"/>
                  <a:gd name="T19" fmla="*/ 213 h 853"/>
                  <a:gd name="T20" fmla="*/ 3 w 4"/>
                  <a:gd name="T21" fmla="*/ 427 h 853"/>
                  <a:gd name="T22" fmla="*/ 2 w 4"/>
                  <a:gd name="T23" fmla="*/ 533 h 853"/>
                  <a:gd name="T24" fmla="*/ 3 w 4"/>
                  <a:gd name="T25" fmla="*/ 640 h 853"/>
                  <a:gd name="T26" fmla="*/ 2 w 4"/>
                  <a:gd name="T27" fmla="*/ 853 h 8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4" h="853">
                    <a:moveTo>
                      <a:pt x="2" y="853"/>
                    </a:moveTo>
                    <a:cubicBezTo>
                      <a:pt x="0" y="782"/>
                      <a:pt x="0" y="711"/>
                      <a:pt x="0" y="640"/>
                    </a:cubicBezTo>
                    <a:cubicBezTo>
                      <a:pt x="0" y="604"/>
                      <a:pt x="1" y="569"/>
                      <a:pt x="1" y="533"/>
                    </a:cubicBezTo>
                    <a:cubicBezTo>
                      <a:pt x="1" y="498"/>
                      <a:pt x="1" y="462"/>
                      <a:pt x="1" y="427"/>
                    </a:cubicBezTo>
                    <a:cubicBezTo>
                      <a:pt x="0" y="356"/>
                      <a:pt x="0" y="284"/>
                      <a:pt x="0" y="213"/>
                    </a:cubicBezTo>
                    <a:cubicBezTo>
                      <a:pt x="0" y="178"/>
                      <a:pt x="0" y="142"/>
                      <a:pt x="0" y="107"/>
                    </a:cubicBezTo>
                    <a:cubicBezTo>
                      <a:pt x="1" y="71"/>
                      <a:pt x="1" y="36"/>
                      <a:pt x="2" y="0"/>
                    </a:cubicBezTo>
                    <a:cubicBezTo>
                      <a:pt x="2" y="0"/>
                      <a:pt x="2" y="0"/>
                      <a:pt x="2" y="0"/>
                    </a:cubicBezTo>
                    <a:cubicBezTo>
                      <a:pt x="3" y="36"/>
                      <a:pt x="3" y="71"/>
                      <a:pt x="3" y="107"/>
                    </a:cubicBezTo>
                    <a:cubicBezTo>
                      <a:pt x="4" y="142"/>
                      <a:pt x="4" y="178"/>
                      <a:pt x="4" y="213"/>
                    </a:cubicBezTo>
                    <a:cubicBezTo>
                      <a:pt x="4" y="284"/>
                      <a:pt x="3" y="356"/>
                      <a:pt x="3" y="427"/>
                    </a:cubicBezTo>
                    <a:cubicBezTo>
                      <a:pt x="3" y="462"/>
                      <a:pt x="2" y="498"/>
                      <a:pt x="2" y="533"/>
                    </a:cubicBezTo>
                    <a:cubicBezTo>
                      <a:pt x="3" y="569"/>
                      <a:pt x="3" y="604"/>
                      <a:pt x="3" y="640"/>
                    </a:cubicBezTo>
                    <a:cubicBezTo>
                      <a:pt x="4" y="711"/>
                      <a:pt x="3" y="782"/>
                      <a:pt x="2" y="853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</a:schemeClr>
              </a:solidFill>
              <a:ln>
                <a:noFill/>
              </a:ln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vi-VN" dirty="0"/>
              </a:p>
            </p:txBody>
          </p:sp>
        </p:grpSp>
        <p:sp>
          <p:nvSpPr>
            <p:cNvPr id="12" name="Hình tự do 45"/>
            <p:cNvSpPr>
              <a:spLocks noEditPoints="1"/>
            </p:cNvSpPr>
            <p:nvPr/>
          </p:nvSpPr>
          <p:spPr bwMode="auto">
            <a:xfrm rot="16200000" flipV="1">
              <a:off x="5186001" y="5323012"/>
              <a:ext cx="477390" cy="524504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3" name="Hình tự do 46"/>
            <p:cNvSpPr>
              <a:spLocks noEditPoints="1"/>
            </p:cNvSpPr>
            <p:nvPr/>
          </p:nvSpPr>
          <p:spPr bwMode="auto">
            <a:xfrm rot="16200000" flipV="1">
              <a:off x="5197295" y="5324846"/>
              <a:ext cx="477390" cy="511956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4" name="Hình tự do 47"/>
            <p:cNvSpPr>
              <a:spLocks noEditPoints="1"/>
            </p:cNvSpPr>
            <p:nvPr/>
          </p:nvSpPr>
          <p:spPr bwMode="auto">
            <a:xfrm rot="16200000" flipV="1">
              <a:off x="11076843" y="5321082"/>
              <a:ext cx="508476" cy="519485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5" name="Hình tự do 48"/>
            <p:cNvSpPr>
              <a:spLocks noEditPoints="1"/>
            </p:cNvSpPr>
            <p:nvPr/>
          </p:nvSpPr>
          <p:spPr bwMode="auto">
            <a:xfrm rot="16200000" flipV="1">
              <a:off x="11093207" y="5321324"/>
              <a:ext cx="470728" cy="534543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6" name="Hình tự do 49"/>
            <p:cNvSpPr>
              <a:spLocks noEditPoints="1"/>
            </p:cNvSpPr>
            <p:nvPr/>
          </p:nvSpPr>
          <p:spPr bwMode="auto">
            <a:xfrm rot="16200000" flipV="1">
              <a:off x="11051654" y="771453"/>
              <a:ext cx="468508" cy="519485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7" name="Hình tự do 50"/>
            <p:cNvSpPr>
              <a:spLocks noEditPoints="1"/>
            </p:cNvSpPr>
            <p:nvPr/>
          </p:nvSpPr>
          <p:spPr bwMode="auto">
            <a:xfrm rot="16200000" flipV="1">
              <a:off x="11044126" y="786511"/>
              <a:ext cx="468508" cy="489370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8" name="Hình tự do 51"/>
            <p:cNvSpPr>
              <a:spLocks noEditPoints="1"/>
            </p:cNvSpPr>
            <p:nvPr/>
          </p:nvSpPr>
          <p:spPr bwMode="auto">
            <a:xfrm rot="16200000" flipV="1">
              <a:off x="5232723" y="721157"/>
              <a:ext cx="424100" cy="544581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9" name="Hình tự do 52"/>
            <p:cNvSpPr>
              <a:spLocks noEditPoints="1"/>
            </p:cNvSpPr>
            <p:nvPr/>
          </p:nvSpPr>
          <p:spPr bwMode="auto">
            <a:xfrm rot="16200000" flipV="1">
              <a:off x="5241796" y="749729"/>
              <a:ext cx="428541" cy="491879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solidFill>
              <a:schemeClr val="tx1">
                <a:lumMod val="50000"/>
              </a:schemeClr>
            </a:solidFill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3" name="Chỗ dành sẵn cho Ảnh 2" descr="Chỗ dành sẵn trống để thêm một hình ảnh. Bấm vào chỗ dành sẵn, rồi chọn hình ảnh mà bạn muốn thêm."/>
          <p:cNvSpPr>
            <a:spLocks noGrp="1"/>
          </p:cNvSpPr>
          <p:nvPr>
            <p:ph type="pic" idx="1"/>
          </p:nvPr>
        </p:nvSpPr>
        <p:spPr>
          <a:xfrm>
            <a:off x="836613" y="1031195"/>
            <a:ext cx="5943600" cy="4572000"/>
          </a:xfrm>
          <a:solidFill>
            <a:schemeClr val="accent2">
              <a:lumMod val="40000"/>
              <a:lumOff val="60000"/>
            </a:schemeClr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l" rtl="0">
              <a:buNone/>
              <a:defRPr sz="32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en-US" smtClean="0"/>
              <a:t>Click icon to add picture</a:t>
            </a:r>
            <a:endParaRPr lang="vi-VN" dirty="0"/>
          </a:p>
        </p:txBody>
      </p:sp>
      <p:sp>
        <p:nvSpPr>
          <p:cNvPr id="4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7492891" y="3555521"/>
            <a:ext cx="3840480" cy="2168517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18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7" name="Chỗ dành sẵn cho Số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Ngà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BFE7C45-16DF-4049-8DC4-8120F138473E}" type="datetime1">
              <a:rPr lang="vi-VN" smtClean="0"/>
              <a:pPr/>
              <a:t>02/04/2023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65957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6" name="Chỗ dành sẵn cho Số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66CBC2F-6647-4016-BEA2-2137B0076152}" type="datetime1">
              <a:rPr lang="vi-VN" smtClean="0"/>
              <a:pPr/>
              <a:t>02/04/2023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4479362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và Văn bản Dọ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9624268" y="304800"/>
            <a:ext cx="1729531" cy="56769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Dọc 2"/>
          <p:cNvSpPr>
            <a:spLocks noGrp="1"/>
          </p:cNvSpPr>
          <p:nvPr>
            <p:ph type="body" orient="vert" idx="1"/>
          </p:nvPr>
        </p:nvSpPr>
        <p:spPr>
          <a:xfrm>
            <a:off x="838199" y="304800"/>
            <a:ext cx="8633671" cy="5676900"/>
          </a:xfrm>
        </p:spPr>
        <p:txBody>
          <a:bodyPr vert="eaVert"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6" name="Chỗ dành sẵn cho Số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7422DF57-9F71-4148-A138-924C835A57AF}" type="datetime1">
              <a:rPr lang="vi-VN" smtClean="0"/>
              <a:pPr/>
              <a:t>02/04/2023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420580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02/04/2023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186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02/04/2023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361103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02/04/2023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982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02/04/2023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78241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02/04/2023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3452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6" name="Chỗ dành sẵn cho Số Trang chiế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61B1E00-A00D-477D-997B-00E3F6554555}" type="datetime1">
              <a:rPr lang="vi-VN" smtClean="0"/>
              <a:pPr/>
              <a:t>02/04/2023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39630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02/04/2023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0679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02/04/2023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9455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02/04/2023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821130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02/04/2023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01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02/04/2023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8619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02/04/2023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82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êu đề của Mục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4265613" y="1828800"/>
            <a:ext cx="6858002" cy="1828800"/>
          </a:xfrm>
        </p:spPr>
        <p:txBody>
          <a:bodyPr rtlCol="0" anchor="b">
            <a:normAutofit/>
          </a:bodyPr>
          <a:lstStyle>
            <a:lvl1pPr algn="l" rtl="0">
              <a:defRPr sz="4400"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4265610" y="3733800"/>
            <a:ext cx="6858002" cy="9144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925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Nội dung 2"/>
          <p:cNvSpPr>
            <a:spLocks noGrp="1"/>
          </p:cNvSpPr>
          <p:nvPr>
            <p:ph sz="half" idx="1"/>
          </p:nvPr>
        </p:nvSpPr>
        <p:spPr>
          <a:xfrm>
            <a:off x="1065212" y="1825625"/>
            <a:ext cx="4954588" cy="4187952"/>
          </a:xfrm>
        </p:spPr>
        <p:txBody>
          <a:bodyPr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4" name="Chỗ dành sẵn cho Nội dung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4951414" cy="4187952"/>
          </a:xfrm>
        </p:spPr>
        <p:txBody>
          <a:bodyPr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7" name="Chỗ dành sẵn cho Số Trang chiế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6" name="Chỗ dành sẵn cho Chân trang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5" name="Chỗ dành sẵn cho Ngày tháng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85AB0D1-2462-483C-8BB5-3975EB8E9484}" type="datetime1">
              <a:rPr lang="vi-VN" smtClean="0"/>
              <a:pPr/>
              <a:t>02/04/2023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972755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069848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4" name="Chỗ dành sẵn cho Nội dung 3"/>
          <p:cNvSpPr>
            <a:spLocks noGrp="1"/>
          </p:cNvSpPr>
          <p:nvPr>
            <p:ph sz="half" idx="2"/>
          </p:nvPr>
        </p:nvSpPr>
        <p:spPr>
          <a:xfrm>
            <a:off x="1069848" y="2505075"/>
            <a:ext cx="4956048" cy="3476625"/>
          </a:xfrm>
        </p:spPr>
        <p:txBody>
          <a:bodyPr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5" name="Chỗ dành sẵn cho Văn bản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4956048" cy="823912"/>
          </a:xfrm>
        </p:spPr>
        <p:txBody>
          <a:bodyPr rtlCol="0" anchor="b"/>
          <a:lstStyle>
            <a:lvl1pPr marL="0" indent="0" algn="l" rtl="0">
              <a:spcBef>
                <a:spcPts val="0"/>
              </a:spcBef>
              <a:buNone/>
              <a:defRPr sz="2400" b="1"/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6" name="Chỗ dành sẵn cho Nội dung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4956048" cy="3476625"/>
          </a:xfrm>
        </p:spPr>
        <p:txBody>
          <a:bodyPr rtlCol="0"/>
          <a:lstStyle/>
          <a:p>
            <a:pPr lvl="0" rtl="0"/>
            <a:r>
              <a:rPr lang="en-US" smtClean="0"/>
              <a:t>Click to edit Master text styles</a:t>
            </a:r>
          </a:p>
          <a:p>
            <a:pPr lvl="1" rtl="0"/>
            <a:r>
              <a:rPr lang="en-US" smtClean="0"/>
              <a:t>Second level</a:t>
            </a:r>
          </a:p>
          <a:p>
            <a:pPr lvl="2" rtl="0"/>
            <a:r>
              <a:rPr lang="en-US" smtClean="0"/>
              <a:t>Third level</a:t>
            </a:r>
          </a:p>
          <a:p>
            <a:pPr lvl="3" rtl="0"/>
            <a:r>
              <a:rPr lang="en-US" smtClean="0"/>
              <a:t>Fourth level</a:t>
            </a:r>
          </a:p>
          <a:p>
            <a:pPr lvl="4" rtl="0"/>
            <a:r>
              <a:rPr lang="en-US" smtClean="0"/>
              <a:t>Fifth level</a:t>
            </a:r>
            <a:endParaRPr lang="vi-VN" dirty="0"/>
          </a:p>
        </p:txBody>
      </p:sp>
      <p:sp>
        <p:nvSpPr>
          <p:cNvPr id="9" name="Chỗ dành sẵn cho Số Trang chiếu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8" name="Chỗ dành sẵn cho Chân trang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7" name="Chỗ dành sẵn cho Ngày tháng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216A3A8-CD18-494E-BA21-4E8A1D2D52BA}" type="datetime1">
              <a:rPr lang="vi-VN" smtClean="0"/>
              <a:pPr/>
              <a:t>02/04/2023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23185716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sp>
        <p:nvSpPr>
          <p:cNvPr id="5" name="Chỗ dành sẵn cho Số Trang chiế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4" name="Chỗ dành sẵn cho Chân trang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3" name="Chỗ dành sẵn cho Ngày tháng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2DC5D5F0-49C4-47A7-8393-C3318058F3BC}" type="datetime1">
              <a:rPr lang="vi-VN" smtClean="0"/>
              <a:pPr/>
              <a:t>02/04/2023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3512816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ỗ dành sẵn cho Số Trang chiế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t>‹#›</a:t>
            </a:fld>
            <a:endParaRPr lang="vi-VN" dirty="0"/>
          </a:p>
        </p:txBody>
      </p:sp>
      <p:sp>
        <p:nvSpPr>
          <p:cNvPr id="3" name="Chỗ dành sẵn cho Chân trang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2" name="Chỗ dành sẵn cho Ngày tháng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5C8CFF3-1CDF-49E3-8638-3726A6CAAC00}" type="datetime1">
              <a:rPr lang="vi-VN" smtClean="0"/>
              <a:pPr/>
              <a:t>02/04/2023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847874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i 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1065212" y="304799"/>
            <a:ext cx="10058402" cy="1216152"/>
          </a:xfrm>
        </p:spPr>
        <p:txBody>
          <a:bodyPr rtlCol="0"/>
          <a:lstStyle>
            <a:lvl1pPr algn="l"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grpSp>
        <p:nvGrpSpPr>
          <p:cNvPr id="9" name="Nhóm 8"/>
          <p:cNvGrpSpPr/>
          <p:nvPr/>
        </p:nvGrpSpPr>
        <p:grpSpPr>
          <a:xfrm>
            <a:off x="1052422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10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1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2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3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4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5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6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7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8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9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0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1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36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7"/>
          </p:nvPr>
        </p:nvSpPr>
        <p:spPr>
          <a:xfrm>
            <a:off x="1265028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vi-VN" dirty="0"/>
          </a:p>
        </p:txBody>
      </p:sp>
      <p:sp>
        <p:nvSpPr>
          <p:cNvPr id="39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1052423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grpSp>
        <p:nvGrpSpPr>
          <p:cNvPr id="22" name="Nhóm 21"/>
          <p:cNvGrpSpPr/>
          <p:nvPr/>
        </p:nvGrpSpPr>
        <p:grpSpPr>
          <a:xfrm>
            <a:off x="6763111" y="1733550"/>
            <a:ext cx="4360503" cy="3050038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23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4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5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6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7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8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29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30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31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32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33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34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37" name="Chỗ dành sẵn cho Ảnh 33" descr="Chỗ dành sẵn trống để thêm một hình ảnh. Bấm vào chỗ dành sẵn, rồi chọn hình ảnh mà bạn muốn thêm."/>
          <p:cNvSpPr>
            <a:spLocks noGrp="1" noChangeAspect="1"/>
          </p:cNvSpPr>
          <p:nvPr>
            <p:ph type="pic" sz="quarter" idx="18"/>
          </p:nvPr>
        </p:nvSpPr>
        <p:spPr>
          <a:xfrm>
            <a:off x="6975717" y="1900210"/>
            <a:ext cx="3935536" cy="2571736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vi-VN" dirty="0"/>
          </a:p>
        </p:txBody>
      </p:sp>
      <p:sp>
        <p:nvSpPr>
          <p:cNvPr id="40" name="Chỗ dành sẵn cho Văn bản 3"/>
          <p:cNvSpPr>
            <a:spLocks noGrp="1"/>
          </p:cNvSpPr>
          <p:nvPr>
            <p:ph type="body" sz="half" idx="19"/>
          </p:nvPr>
        </p:nvSpPr>
        <p:spPr>
          <a:xfrm>
            <a:off x="6742908" y="4935990"/>
            <a:ext cx="4368980" cy="100761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8" name="Chỗ dành sẵn cho Số Trang chiế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pPr/>
              <a:t>‹#›</a:t>
            </a:fld>
            <a:endParaRPr lang="vi-VN" dirty="0"/>
          </a:p>
        </p:txBody>
      </p:sp>
      <p:sp>
        <p:nvSpPr>
          <p:cNvPr id="7" name="Chỗ dành sẵn cho Chân trang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Ngày tháng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6D0CE1C-2702-4A01-872D-16D51A5359DB}" type="datetime1">
              <a:rPr lang="vi-VN" smtClean="0"/>
              <a:pPr/>
              <a:t>02/04/2023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168274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 Ảnh có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en-US" smtClean="0"/>
              <a:t>Click to edit Master title style</a:t>
            </a:r>
            <a:endParaRPr lang="vi-VN" dirty="0"/>
          </a:p>
        </p:txBody>
      </p:sp>
      <p:grpSp>
        <p:nvGrpSpPr>
          <p:cNvPr id="52" name="Nhóm 51"/>
          <p:cNvGrpSpPr>
            <a:grpSpLocks noChangeAspect="1"/>
          </p:cNvGrpSpPr>
          <p:nvPr/>
        </p:nvGrpSpPr>
        <p:grpSpPr>
          <a:xfrm rot="5400000">
            <a:off x="104513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53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54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55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56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57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58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59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60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61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62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63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64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79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9"/>
          </p:nvPr>
        </p:nvSpPr>
        <p:spPr>
          <a:xfrm>
            <a:off x="1249168" y="1824285"/>
            <a:ext cx="2715289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vi-VN" dirty="0"/>
          </a:p>
        </p:txBody>
      </p:sp>
      <p:sp>
        <p:nvSpPr>
          <p:cNvPr id="81" name="Chỗ dành sẵn cho Văn bản 3"/>
          <p:cNvSpPr>
            <a:spLocks noGrp="1"/>
          </p:cNvSpPr>
          <p:nvPr>
            <p:ph type="body" sz="half" idx="2"/>
          </p:nvPr>
        </p:nvSpPr>
        <p:spPr>
          <a:xfrm>
            <a:off x="123521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grpSp>
        <p:nvGrpSpPr>
          <p:cNvPr id="84" name="Nhóm 83"/>
          <p:cNvGrpSpPr>
            <a:grpSpLocks noChangeAspect="1"/>
          </p:cNvGrpSpPr>
          <p:nvPr userDrawn="1"/>
        </p:nvGrpSpPr>
        <p:grpSpPr>
          <a:xfrm rot="5400000">
            <a:off x="4517135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85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6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7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8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89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0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1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2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3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4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5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6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78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18"/>
          </p:nvPr>
        </p:nvSpPr>
        <p:spPr>
          <a:xfrm>
            <a:off x="4720924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vi-VN" dirty="0"/>
          </a:p>
        </p:txBody>
      </p:sp>
      <p:sp>
        <p:nvSpPr>
          <p:cNvPr id="82" name="Chỗ dành sẵn cho Văn bản 3"/>
          <p:cNvSpPr>
            <a:spLocks noGrp="1"/>
          </p:cNvSpPr>
          <p:nvPr>
            <p:ph type="body" sz="half" idx="21"/>
          </p:nvPr>
        </p:nvSpPr>
        <p:spPr>
          <a:xfrm>
            <a:off x="4707208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grpSp>
        <p:nvGrpSpPr>
          <p:cNvPr id="97" name="Nhóm 96"/>
          <p:cNvGrpSpPr>
            <a:grpSpLocks noChangeAspect="1"/>
          </p:cNvGrpSpPr>
          <p:nvPr userDrawn="1"/>
        </p:nvGrpSpPr>
        <p:grpSpPr>
          <a:xfrm rot="5400000">
            <a:off x="8019009" y="1678105"/>
            <a:ext cx="3123347" cy="3089730"/>
            <a:chOff x="895350" y="3313113"/>
            <a:chExt cx="3613151" cy="2790825"/>
          </a:xfrm>
          <a:solidFill>
            <a:schemeClr val="tx1">
              <a:lumMod val="50000"/>
            </a:schemeClr>
          </a:solidFill>
        </p:grpSpPr>
        <p:sp>
          <p:nvSpPr>
            <p:cNvPr id="98" name="Hình tự do 41"/>
            <p:cNvSpPr>
              <a:spLocks/>
            </p:cNvSpPr>
            <p:nvPr/>
          </p:nvSpPr>
          <p:spPr bwMode="auto">
            <a:xfrm>
              <a:off x="963613" y="3725863"/>
              <a:ext cx="11113" cy="1952625"/>
            </a:xfrm>
            <a:custGeom>
              <a:avLst/>
              <a:gdLst>
                <a:gd name="T0" fmla="*/ 3 w 5"/>
                <a:gd name="T1" fmla="*/ 0 h 868"/>
                <a:gd name="T2" fmla="*/ 4 w 5"/>
                <a:gd name="T3" fmla="*/ 217 h 868"/>
                <a:gd name="T4" fmla="*/ 3 w 5"/>
                <a:gd name="T5" fmla="*/ 326 h 868"/>
                <a:gd name="T6" fmla="*/ 4 w 5"/>
                <a:gd name="T7" fmla="*/ 434 h 868"/>
                <a:gd name="T8" fmla="*/ 4 w 5"/>
                <a:gd name="T9" fmla="*/ 651 h 868"/>
                <a:gd name="T10" fmla="*/ 4 w 5"/>
                <a:gd name="T11" fmla="*/ 760 h 868"/>
                <a:gd name="T12" fmla="*/ 3 w 5"/>
                <a:gd name="T13" fmla="*/ 868 h 868"/>
                <a:gd name="T14" fmla="*/ 2 w 5"/>
                <a:gd name="T15" fmla="*/ 868 h 868"/>
                <a:gd name="T16" fmla="*/ 1 w 5"/>
                <a:gd name="T17" fmla="*/ 760 h 868"/>
                <a:gd name="T18" fmla="*/ 0 w 5"/>
                <a:gd name="T19" fmla="*/ 651 h 868"/>
                <a:gd name="T20" fmla="*/ 1 w 5"/>
                <a:gd name="T21" fmla="*/ 434 h 868"/>
                <a:gd name="T22" fmla="*/ 2 w 5"/>
                <a:gd name="T23" fmla="*/ 326 h 868"/>
                <a:gd name="T24" fmla="*/ 1 w 5"/>
                <a:gd name="T25" fmla="*/ 217 h 868"/>
                <a:gd name="T26" fmla="*/ 2 w 5"/>
                <a:gd name="T27" fmla="*/ 0 h 868"/>
                <a:gd name="T28" fmla="*/ 3 w 5"/>
                <a:gd name="T29" fmla="*/ 0 h 8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5" h="868">
                  <a:moveTo>
                    <a:pt x="3" y="0"/>
                  </a:moveTo>
                  <a:cubicBezTo>
                    <a:pt x="4" y="73"/>
                    <a:pt x="4" y="145"/>
                    <a:pt x="4" y="217"/>
                  </a:cubicBezTo>
                  <a:cubicBezTo>
                    <a:pt x="4" y="253"/>
                    <a:pt x="3" y="290"/>
                    <a:pt x="3" y="326"/>
                  </a:cubicBezTo>
                  <a:cubicBezTo>
                    <a:pt x="3" y="362"/>
                    <a:pt x="3" y="398"/>
                    <a:pt x="4" y="434"/>
                  </a:cubicBezTo>
                  <a:cubicBezTo>
                    <a:pt x="4" y="507"/>
                    <a:pt x="5" y="579"/>
                    <a:pt x="4" y="651"/>
                  </a:cubicBezTo>
                  <a:cubicBezTo>
                    <a:pt x="5" y="687"/>
                    <a:pt x="4" y="724"/>
                    <a:pt x="4" y="760"/>
                  </a:cubicBezTo>
                  <a:cubicBezTo>
                    <a:pt x="4" y="796"/>
                    <a:pt x="3" y="832"/>
                    <a:pt x="3" y="868"/>
                  </a:cubicBezTo>
                  <a:cubicBezTo>
                    <a:pt x="2" y="868"/>
                    <a:pt x="2" y="868"/>
                    <a:pt x="2" y="868"/>
                  </a:cubicBezTo>
                  <a:cubicBezTo>
                    <a:pt x="2" y="832"/>
                    <a:pt x="1" y="796"/>
                    <a:pt x="1" y="760"/>
                  </a:cubicBezTo>
                  <a:cubicBezTo>
                    <a:pt x="1" y="724"/>
                    <a:pt x="0" y="687"/>
                    <a:pt x="0" y="651"/>
                  </a:cubicBezTo>
                  <a:cubicBezTo>
                    <a:pt x="0" y="579"/>
                    <a:pt x="1" y="507"/>
                    <a:pt x="1" y="434"/>
                  </a:cubicBezTo>
                  <a:cubicBezTo>
                    <a:pt x="2" y="398"/>
                    <a:pt x="2" y="362"/>
                    <a:pt x="2" y="326"/>
                  </a:cubicBezTo>
                  <a:cubicBezTo>
                    <a:pt x="2" y="290"/>
                    <a:pt x="1" y="253"/>
                    <a:pt x="1" y="217"/>
                  </a:cubicBezTo>
                  <a:cubicBezTo>
                    <a:pt x="0" y="145"/>
                    <a:pt x="1" y="73"/>
                    <a:pt x="2" y="0"/>
                  </a:cubicBezTo>
                  <a:lnTo>
                    <a:pt x="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99" name="Hình tự do 42"/>
            <p:cNvSpPr>
              <a:spLocks/>
            </p:cNvSpPr>
            <p:nvPr/>
          </p:nvSpPr>
          <p:spPr bwMode="auto">
            <a:xfrm>
              <a:off x="1350963" y="6038850"/>
              <a:ext cx="2736850" cy="11113"/>
            </a:xfrm>
            <a:custGeom>
              <a:avLst/>
              <a:gdLst>
                <a:gd name="T0" fmla="*/ 0 w 1216"/>
                <a:gd name="T1" fmla="*/ 2 h 5"/>
                <a:gd name="T2" fmla="*/ 304 w 1216"/>
                <a:gd name="T3" fmla="*/ 1 h 5"/>
                <a:gd name="T4" fmla="*/ 456 w 1216"/>
                <a:gd name="T5" fmla="*/ 2 h 5"/>
                <a:gd name="T6" fmla="*/ 608 w 1216"/>
                <a:gd name="T7" fmla="*/ 1 h 5"/>
                <a:gd name="T8" fmla="*/ 912 w 1216"/>
                <a:gd name="T9" fmla="*/ 0 h 5"/>
                <a:gd name="T10" fmla="*/ 1064 w 1216"/>
                <a:gd name="T11" fmla="*/ 1 h 5"/>
                <a:gd name="T12" fmla="*/ 1216 w 1216"/>
                <a:gd name="T13" fmla="*/ 2 h 5"/>
                <a:gd name="T14" fmla="*/ 1216 w 1216"/>
                <a:gd name="T15" fmla="*/ 2 h 5"/>
                <a:gd name="T16" fmla="*/ 1064 w 1216"/>
                <a:gd name="T17" fmla="*/ 4 h 5"/>
                <a:gd name="T18" fmla="*/ 912 w 1216"/>
                <a:gd name="T19" fmla="*/ 4 h 5"/>
                <a:gd name="T20" fmla="*/ 608 w 1216"/>
                <a:gd name="T21" fmla="*/ 3 h 5"/>
                <a:gd name="T22" fmla="*/ 456 w 1216"/>
                <a:gd name="T23" fmla="*/ 3 h 5"/>
                <a:gd name="T24" fmla="*/ 304 w 1216"/>
                <a:gd name="T25" fmla="*/ 4 h 5"/>
                <a:gd name="T26" fmla="*/ 0 w 1216"/>
                <a:gd name="T27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216" h="5">
                  <a:moveTo>
                    <a:pt x="0" y="2"/>
                  </a:moveTo>
                  <a:cubicBezTo>
                    <a:pt x="101" y="1"/>
                    <a:pt x="202" y="0"/>
                    <a:pt x="304" y="1"/>
                  </a:cubicBezTo>
                  <a:cubicBezTo>
                    <a:pt x="354" y="1"/>
                    <a:pt x="405" y="2"/>
                    <a:pt x="456" y="2"/>
                  </a:cubicBezTo>
                  <a:cubicBezTo>
                    <a:pt x="506" y="2"/>
                    <a:pt x="557" y="1"/>
                    <a:pt x="608" y="1"/>
                  </a:cubicBezTo>
                  <a:cubicBezTo>
                    <a:pt x="709" y="1"/>
                    <a:pt x="810" y="0"/>
                    <a:pt x="912" y="0"/>
                  </a:cubicBezTo>
                  <a:cubicBezTo>
                    <a:pt x="962" y="0"/>
                    <a:pt x="1013" y="1"/>
                    <a:pt x="1064" y="1"/>
                  </a:cubicBezTo>
                  <a:cubicBezTo>
                    <a:pt x="1114" y="1"/>
                    <a:pt x="1165" y="1"/>
                    <a:pt x="1216" y="2"/>
                  </a:cubicBezTo>
                  <a:cubicBezTo>
                    <a:pt x="1216" y="2"/>
                    <a:pt x="1216" y="2"/>
                    <a:pt x="1216" y="2"/>
                  </a:cubicBezTo>
                  <a:cubicBezTo>
                    <a:pt x="1165" y="3"/>
                    <a:pt x="1114" y="3"/>
                    <a:pt x="1064" y="4"/>
                  </a:cubicBezTo>
                  <a:cubicBezTo>
                    <a:pt x="1013" y="4"/>
                    <a:pt x="962" y="4"/>
                    <a:pt x="912" y="4"/>
                  </a:cubicBezTo>
                  <a:cubicBezTo>
                    <a:pt x="810" y="5"/>
                    <a:pt x="709" y="4"/>
                    <a:pt x="608" y="3"/>
                  </a:cubicBezTo>
                  <a:cubicBezTo>
                    <a:pt x="557" y="3"/>
                    <a:pt x="506" y="3"/>
                    <a:pt x="456" y="3"/>
                  </a:cubicBezTo>
                  <a:cubicBezTo>
                    <a:pt x="405" y="3"/>
                    <a:pt x="354" y="4"/>
                    <a:pt x="304" y="4"/>
                  </a:cubicBezTo>
                  <a:cubicBezTo>
                    <a:pt x="202" y="4"/>
                    <a:pt x="101" y="4"/>
                    <a:pt x="0" y="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0" name="Hình tự do 43"/>
            <p:cNvSpPr>
              <a:spLocks/>
            </p:cNvSpPr>
            <p:nvPr/>
          </p:nvSpPr>
          <p:spPr bwMode="auto">
            <a:xfrm>
              <a:off x="1330325" y="3378200"/>
              <a:ext cx="2743200" cy="11113"/>
            </a:xfrm>
            <a:custGeom>
              <a:avLst/>
              <a:gdLst>
                <a:gd name="T0" fmla="*/ 0 w 1219"/>
                <a:gd name="T1" fmla="*/ 2 h 5"/>
                <a:gd name="T2" fmla="*/ 304 w 1219"/>
                <a:gd name="T3" fmla="*/ 1 h 5"/>
                <a:gd name="T4" fmla="*/ 457 w 1219"/>
                <a:gd name="T5" fmla="*/ 2 h 5"/>
                <a:gd name="T6" fmla="*/ 609 w 1219"/>
                <a:gd name="T7" fmla="*/ 1 h 5"/>
                <a:gd name="T8" fmla="*/ 914 w 1219"/>
                <a:gd name="T9" fmla="*/ 0 h 5"/>
                <a:gd name="T10" fmla="*/ 1067 w 1219"/>
                <a:gd name="T11" fmla="*/ 1 h 5"/>
                <a:gd name="T12" fmla="*/ 1219 w 1219"/>
                <a:gd name="T13" fmla="*/ 2 h 5"/>
                <a:gd name="T14" fmla="*/ 1219 w 1219"/>
                <a:gd name="T15" fmla="*/ 3 h 5"/>
                <a:gd name="T16" fmla="*/ 1067 w 1219"/>
                <a:gd name="T17" fmla="*/ 4 h 5"/>
                <a:gd name="T18" fmla="*/ 914 w 1219"/>
                <a:gd name="T19" fmla="*/ 4 h 5"/>
                <a:gd name="T20" fmla="*/ 609 w 1219"/>
                <a:gd name="T21" fmla="*/ 3 h 5"/>
                <a:gd name="T22" fmla="*/ 457 w 1219"/>
                <a:gd name="T23" fmla="*/ 3 h 5"/>
                <a:gd name="T24" fmla="*/ 304 w 1219"/>
                <a:gd name="T25" fmla="*/ 4 h 5"/>
                <a:gd name="T26" fmla="*/ 0 w 1219"/>
                <a:gd name="T27" fmla="*/ 3 h 5"/>
                <a:gd name="T28" fmla="*/ 0 w 1219"/>
                <a:gd name="T29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1219" h="5">
                  <a:moveTo>
                    <a:pt x="0" y="2"/>
                  </a:moveTo>
                  <a:cubicBezTo>
                    <a:pt x="101" y="1"/>
                    <a:pt x="203" y="0"/>
                    <a:pt x="304" y="1"/>
                  </a:cubicBezTo>
                  <a:cubicBezTo>
                    <a:pt x="355" y="1"/>
                    <a:pt x="406" y="2"/>
                    <a:pt x="457" y="2"/>
                  </a:cubicBezTo>
                  <a:cubicBezTo>
                    <a:pt x="508" y="2"/>
                    <a:pt x="559" y="1"/>
                    <a:pt x="609" y="1"/>
                  </a:cubicBezTo>
                  <a:cubicBezTo>
                    <a:pt x="711" y="1"/>
                    <a:pt x="813" y="0"/>
                    <a:pt x="914" y="0"/>
                  </a:cubicBezTo>
                  <a:cubicBezTo>
                    <a:pt x="965" y="0"/>
                    <a:pt x="1016" y="1"/>
                    <a:pt x="1067" y="1"/>
                  </a:cubicBezTo>
                  <a:cubicBezTo>
                    <a:pt x="1117" y="1"/>
                    <a:pt x="1168" y="1"/>
                    <a:pt x="1219" y="2"/>
                  </a:cubicBezTo>
                  <a:cubicBezTo>
                    <a:pt x="1219" y="3"/>
                    <a:pt x="1219" y="3"/>
                    <a:pt x="1219" y="3"/>
                  </a:cubicBezTo>
                  <a:cubicBezTo>
                    <a:pt x="1168" y="3"/>
                    <a:pt x="1117" y="4"/>
                    <a:pt x="1067" y="4"/>
                  </a:cubicBezTo>
                  <a:cubicBezTo>
                    <a:pt x="1016" y="4"/>
                    <a:pt x="965" y="4"/>
                    <a:pt x="914" y="4"/>
                  </a:cubicBezTo>
                  <a:cubicBezTo>
                    <a:pt x="813" y="5"/>
                    <a:pt x="711" y="4"/>
                    <a:pt x="609" y="3"/>
                  </a:cubicBezTo>
                  <a:cubicBezTo>
                    <a:pt x="559" y="3"/>
                    <a:pt x="508" y="3"/>
                    <a:pt x="457" y="3"/>
                  </a:cubicBezTo>
                  <a:cubicBezTo>
                    <a:pt x="406" y="3"/>
                    <a:pt x="355" y="4"/>
                    <a:pt x="304" y="4"/>
                  </a:cubicBezTo>
                  <a:cubicBezTo>
                    <a:pt x="203" y="4"/>
                    <a:pt x="101" y="4"/>
                    <a:pt x="0" y="3"/>
                  </a:cubicBezTo>
                  <a:lnTo>
                    <a:pt x="0" y="2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1" name="Hình tự do 44"/>
            <p:cNvSpPr>
              <a:spLocks/>
            </p:cNvSpPr>
            <p:nvPr/>
          </p:nvSpPr>
          <p:spPr bwMode="auto">
            <a:xfrm>
              <a:off x="4443413" y="3759200"/>
              <a:ext cx="9525" cy="1919288"/>
            </a:xfrm>
            <a:custGeom>
              <a:avLst/>
              <a:gdLst>
                <a:gd name="T0" fmla="*/ 2 w 4"/>
                <a:gd name="T1" fmla="*/ 853 h 853"/>
                <a:gd name="T2" fmla="*/ 0 w 4"/>
                <a:gd name="T3" fmla="*/ 640 h 853"/>
                <a:gd name="T4" fmla="*/ 1 w 4"/>
                <a:gd name="T5" fmla="*/ 533 h 853"/>
                <a:gd name="T6" fmla="*/ 1 w 4"/>
                <a:gd name="T7" fmla="*/ 427 h 853"/>
                <a:gd name="T8" fmla="*/ 0 w 4"/>
                <a:gd name="T9" fmla="*/ 213 h 853"/>
                <a:gd name="T10" fmla="*/ 0 w 4"/>
                <a:gd name="T11" fmla="*/ 107 h 853"/>
                <a:gd name="T12" fmla="*/ 2 w 4"/>
                <a:gd name="T13" fmla="*/ 0 h 853"/>
                <a:gd name="T14" fmla="*/ 2 w 4"/>
                <a:gd name="T15" fmla="*/ 0 h 853"/>
                <a:gd name="T16" fmla="*/ 3 w 4"/>
                <a:gd name="T17" fmla="*/ 107 h 853"/>
                <a:gd name="T18" fmla="*/ 4 w 4"/>
                <a:gd name="T19" fmla="*/ 213 h 853"/>
                <a:gd name="T20" fmla="*/ 3 w 4"/>
                <a:gd name="T21" fmla="*/ 427 h 853"/>
                <a:gd name="T22" fmla="*/ 2 w 4"/>
                <a:gd name="T23" fmla="*/ 533 h 853"/>
                <a:gd name="T24" fmla="*/ 3 w 4"/>
                <a:gd name="T25" fmla="*/ 640 h 853"/>
                <a:gd name="T26" fmla="*/ 2 w 4"/>
                <a:gd name="T27" fmla="*/ 853 h 8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" h="853">
                  <a:moveTo>
                    <a:pt x="2" y="853"/>
                  </a:moveTo>
                  <a:cubicBezTo>
                    <a:pt x="0" y="782"/>
                    <a:pt x="0" y="711"/>
                    <a:pt x="0" y="640"/>
                  </a:cubicBezTo>
                  <a:cubicBezTo>
                    <a:pt x="0" y="604"/>
                    <a:pt x="1" y="569"/>
                    <a:pt x="1" y="533"/>
                  </a:cubicBezTo>
                  <a:cubicBezTo>
                    <a:pt x="1" y="498"/>
                    <a:pt x="1" y="462"/>
                    <a:pt x="1" y="427"/>
                  </a:cubicBezTo>
                  <a:cubicBezTo>
                    <a:pt x="0" y="356"/>
                    <a:pt x="0" y="284"/>
                    <a:pt x="0" y="213"/>
                  </a:cubicBezTo>
                  <a:cubicBezTo>
                    <a:pt x="0" y="178"/>
                    <a:pt x="0" y="142"/>
                    <a:pt x="0" y="107"/>
                  </a:cubicBezTo>
                  <a:cubicBezTo>
                    <a:pt x="1" y="71"/>
                    <a:pt x="1" y="36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3" y="36"/>
                    <a:pt x="3" y="71"/>
                    <a:pt x="3" y="107"/>
                  </a:cubicBezTo>
                  <a:cubicBezTo>
                    <a:pt x="4" y="142"/>
                    <a:pt x="4" y="178"/>
                    <a:pt x="4" y="213"/>
                  </a:cubicBezTo>
                  <a:cubicBezTo>
                    <a:pt x="4" y="284"/>
                    <a:pt x="3" y="356"/>
                    <a:pt x="3" y="427"/>
                  </a:cubicBezTo>
                  <a:cubicBezTo>
                    <a:pt x="3" y="462"/>
                    <a:pt x="2" y="498"/>
                    <a:pt x="2" y="533"/>
                  </a:cubicBezTo>
                  <a:cubicBezTo>
                    <a:pt x="3" y="569"/>
                    <a:pt x="3" y="604"/>
                    <a:pt x="3" y="640"/>
                  </a:cubicBezTo>
                  <a:cubicBezTo>
                    <a:pt x="4" y="711"/>
                    <a:pt x="3" y="782"/>
                    <a:pt x="2" y="85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2" name="Hình tự do 45"/>
            <p:cNvSpPr>
              <a:spLocks noEditPoints="1"/>
            </p:cNvSpPr>
            <p:nvPr/>
          </p:nvSpPr>
          <p:spPr bwMode="auto">
            <a:xfrm>
              <a:off x="903288" y="5772150"/>
              <a:ext cx="341313" cy="331788"/>
            </a:xfrm>
            <a:custGeom>
              <a:avLst/>
              <a:gdLst>
                <a:gd name="T0" fmla="*/ 127 w 152"/>
                <a:gd name="T1" fmla="*/ 122 h 148"/>
                <a:gd name="T2" fmla="*/ 84 w 152"/>
                <a:gd name="T3" fmla="*/ 134 h 148"/>
                <a:gd name="T4" fmla="*/ 112 w 152"/>
                <a:gd name="T5" fmla="*/ 131 h 148"/>
                <a:gd name="T6" fmla="*/ 48 w 152"/>
                <a:gd name="T7" fmla="*/ 142 h 148"/>
                <a:gd name="T8" fmla="*/ 4 w 152"/>
                <a:gd name="T9" fmla="*/ 95 h 148"/>
                <a:gd name="T10" fmla="*/ 20 w 152"/>
                <a:gd name="T11" fmla="*/ 61 h 148"/>
                <a:gd name="T12" fmla="*/ 26 w 152"/>
                <a:gd name="T13" fmla="*/ 58 h 148"/>
                <a:gd name="T14" fmla="*/ 31 w 152"/>
                <a:gd name="T15" fmla="*/ 23 h 148"/>
                <a:gd name="T16" fmla="*/ 19 w 152"/>
                <a:gd name="T17" fmla="*/ 0 h 148"/>
                <a:gd name="T18" fmla="*/ 33 w 152"/>
                <a:gd name="T19" fmla="*/ 57 h 148"/>
                <a:gd name="T20" fmla="*/ 41 w 152"/>
                <a:gd name="T21" fmla="*/ 63 h 148"/>
                <a:gd name="T22" fmla="*/ 36 w 152"/>
                <a:gd name="T23" fmla="*/ 80 h 148"/>
                <a:gd name="T24" fmla="*/ 26 w 152"/>
                <a:gd name="T25" fmla="*/ 67 h 148"/>
                <a:gd name="T26" fmla="*/ 64 w 152"/>
                <a:gd name="T27" fmla="*/ 132 h 148"/>
                <a:gd name="T28" fmla="*/ 84 w 152"/>
                <a:gd name="T29" fmla="*/ 112 h 148"/>
                <a:gd name="T30" fmla="*/ 77 w 152"/>
                <a:gd name="T31" fmla="*/ 131 h 148"/>
                <a:gd name="T32" fmla="*/ 152 w 152"/>
                <a:gd name="T33" fmla="*/ 129 h 148"/>
                <a:gd name="T34" fmla="*/ 114 w 152"/>
                <a:gd name="T35" fmla="*/ 131 h 148"/>
                <a:gd name="T36" fmla="*/ 127 w 152"/>
                <a:gd name="T37" fmla="*/ 122 h 148"/>
                <a:gd name="T38" fmla="*/ 74 w 152"/>
                <a:gd name="T39" fmla="*/ 128 h 148"/>
                <a:gd name="T40" fmla="*/ 68 w 152"/>
                <a:gd name="T41" fmla="*/ 112 h 148"/>
                <a:gd name="T42" fmla="*/ 66 w 152"/>
                <a:gd name="T43" fmla="*/ 117 h 148"/>
                <a:gd name="T44" fmla="*/ 66 w 152"/>
                <a:gd name="T45" fmla="*/ 125 h 148"/>
                <a:gd name="T46" fmla="*/ 73 w 152"/>
                <a:gd name="T47" fmla="*/ 128 h 148"/>
                <a:gd name="T48" fmla="*/ 74 w 152"/>
                <a:gd name="T49" fmla="*/ 114 h 148"/>
                <a:gd name="T50" fmla="*/ 74 w 152"/>
                <a:gd name="T51" fmla="*/ 128 h 148"/>
                <a:gd name="T52" fmla="*/ 9 w 152"/>
                <a:gd name="T53" fmla="*/ 88 h 148"/>
                <a:gd name="T54" fmla="*/ 56 w 152"/>
                <a:gd name="T55" fmla="*/ 135 h 148"/>
                <a:gd name="T56" fmla="*/ 9 w 152"/>
                <a:gd name="T57" fmla="*/ 88 h 148"/>
                <a:gd name="T58" fmla="*/ 37 w 152"/>
                <a:gd name="T59" fmla="*/ 61 h 148"/>
                <a:gd name="T60" fmla="*/ 31 w 152"/>
                <a:gd name="T61" fmla="*/ 77 h 148"/>
                <a:gd name="T62" fmla="*/ 37 w 152"/>
                <a:gd name="T63" fmla="*/ 61 h 148"/>
                <a:gd name="T64" fmla="*/ 30 w 152"/>
                <a:gd name="T65" fmla="*/ 57 h 148"/>
                <a:gd name="T66" fmla="*/ 33 w 152"/>
                <a:gd name="T67" fmla="*/ 31 h 148"/>
                <a:gd name="T68" fmla="*/ 30 w 152"/>
                <a:gd name="T69" fmla="*/ 57 h 148"/>
                <a:gd name="T70" fmla="*/ 30 w 152"/>
                <a:gd name="T71" fmla="*/ 61 h 148"/>
                <a:gd name="T72" fmla="*/ 30 w 152"/>
                <a:gd name="T73" fmla="*/ 74 h 148"/>
                <a:gd name="T74" fmla="*/ 30 w 152"/>
                <a:gd name="T75" fmla="*/ 61 h 1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152" h="148">
                  <a:moveTo>
                    <a:pt x="127" y="122"/>
                  </a:moveTo>
                  <a:cubicBezTo>
                    <a:pt x="115" y="118"/>
                    <a:pt x="99" y="137"/>
                    <a:pt x="84" y="134"/>
                  </a:cubicBezTo>
                  <a:cubicBezTo>
                    <a:pt x="92" y="142"/>
                    <a:pt x="106" y="130"/>
                    <a:pt x="112" y="131"/>
                  </a:cubicBezTo>
                  <a:cubicBezTo>
                    <a:pt x="95" y="147"/>
                    <a:pt x="66" y="127"/>
                    <a:pt x="48" y="142"/>
                  </a:cubicBezTo>
                  <a:cubicBezTo>
                    <a:pt x="19" y="142"/>
                    <a:pt x="1" y="123"/>
                    <a:pt x="4" y="95"/>
                  </a:cubicBezTo>
                  <a:cubicBezTo>
                    <a:pt x="6" y="82"/>
                    <a:pt x="19" y="74"/>
                    <a:pt x="20" y="61"/>
                  </a:cubicBezTo>
                  <a:cubicBezTo>
                    <a:pt x="23" y="58"/>
                    <a:pt x="22" y="60"/>
                    <a:pt x="26" y="58"/>
                  </a:cubicBezTo>
                  <a:cubicBezTo>
                    <a:pt x="25" y="45"/>
                    <a:pt x="33" y="34"/>
                    <a:pt x="31" y="23"/>
                  </a:cubicBezTo>
                  <a:cubicBezTo>
                    <a:pt x="30" y="12"/>
                    <a:pt x="19" y="8"/>
                    <a:pt x="19" y="0"/>
                  </a:cubicBezTo>
                  <a:cubicBezTo>
                    <a:pt x="36" y="7"/>
                    <a:pt x="41" y="36"/>
                    <a:pt x="33" y="57"/>
                  </a:cubicBezTo>
                  <a:cubicBezTo>
                    <a:pt x="34" y="60"/>
                    <a:pt x="40" y="59"/>
                    <a:pt x="41" y="63"/>
                  </a:cubicBezTo>
                  <a:cubicBezTo>
                    <a:pt x="43" y="69"/>
                    <a:pt x="40" y="75"/>
                    <a:pt x="36" y="80"/>
                  </a:cubicBezTo>
                  <a:cubicBezTo>
                    <a:pt x="27" y="79"/>
                    <a:pt x="20" y="74"/>
                    <a:pt x="26" y="67"/>
                  </a:cubicBezTo>
                  <a:cubicBezTo>
                    <a:pt x="1" y="88"/>
                    <a:pt x="14" y="148"/>
                    <a:pt x="64" y="132"/>
                  </a:cubicBezTo>
                  <a:cubicBezTo>
                    <a:pt x="54" y="118"/>
                    <a:pt x="73" y="97"/>
                    <a:pt x="84" y="112"/>
                  </a:cubicBezTo>
                  <a:cubicBezTo>
                    <a:pt x="86" y="123"/>
                    <a:pt x="81" y="126"/>
                    <a:pt x="77" y="131"/>
                  </a:cubicBezTo>
                  <a:cubicBezTo>
                    <a:pt x="101" y="137"/>
                    <a:pt x="133" y="102"/>
                    <a:pt x="152" y="129"/>
                  </a:cubicBezTo>
                  <a:cubicBezTo>
                    <a:pt x="143" y="117"/>
                    <a:pt x="124" y="124"/>
                    <a:pt x="114" y="131"/>
                  </a:cubicBezTo>
                  <a:cubicBezTo>
                    <a:pt x="116" y="126"/>
                    <a:pt x="123" y="126"/>
                    <a:pt x="127" y="122"/>
                  </a:cubicBezTo>
                  <a:close/>
                  <a:moveTo>
                    <a:pt x="74" y="128"/>
                  </a:moveTo>
                  <a:cubicBezTo>
                    <a:pt x="91" y="127"/>
                    <a:pt x="78" y="98"/>
                    <a:pt x="68" y="112"/>
                  </a:cubicBezTo>
                  <a:cubicBezTo>
                    <a:pt x="75" y="112"/>
                    <a:pt x="69" y="117"/>
                    <a:pt x="66" y="117"/>
                  </a:cubicBezTo>
                  <a:cubicBezTo>
                    <a:pt x="66" y="119"/>
                    <a:pt x="66" y="122"/>
                    <a:pt x="66" y="125"/>
                  </a:cubicBezTo>
                  <a:cubicBezTo>
                    <a:pt x="68" y="126"/>
                    <a:pt x="69" y="128"/>
                    <a:pt x="73" y="128"/>
                  </a:cubicBezTo>
                  <a:cubicBezTo>
                    <a:pt x="75" y="124"/>
                    <a:pt x="80" y="117"/>
                    <a:pt x="74" y="114"/>
                  </a:cubicBezTo>
                  <a:cubicBezTo>
                    <a:pt x="84" y="115"/>
                    <a:pt x="78" y="125"/>
                    <a:pt x="74" y="128"/>
                  </a:cubicBezTo>
                  <a:close/>
                  <a:moveTo>
                    <a:pt x="9" y="88"/>
                  </a:moveTo>
                  <a:cubicBezTo>
                    <a:pt x="0" y="121"/>
                    <a:pt x="28" y="148"/>
                    <a:pt x="56" y="135"/>
                  </a:cubicBezTo>
                  <a:cubicBezTo>
                    <a:pt x="20" y="145"/>
                    <a:pt x="13" y="115"/>
                    <a:pt x="9" y="88"/>
                  </a:cubicBezTo>
                  <a:close/>
                  <a:moveTo>
                    <a:pt x="37" y="61"/>
                  </a:moveTo>
                  <a:cubicBezTo>
                    <a:pt x="38" y="69"/>
                    <a:pt x="34" y="72"/>
                    <a:pt x="31" y="77"/>
                  </a:cubicBezTo>
                  <a:cubicBezTo>
                    <a:pt x="40" y="78"/>
                    <a:pt x="42" y="66"/>
                    <a:pt x="37" y="61"/>
                  </a:cubicBezTo>
                  <a:close/>
                  <a:moveTo>
                    <a:pt x="30" y="57"/>
                  </a:moveTo>
                  <a:cubicBezTo>
                    <a:pt x="30" y="49"/>
                    <a:pt x="38" y="40"/>
                    <a:pt x="33" y="31"/>
                  </a:cubicBezTo>
                  <a:cubicBezTo>
                    <a:pt x="34" y="41"/>
                    <a:pt x="26" y="49"/>
                    <a:pt x="30" y="57"/>
                  </a:cubicBezTo>
                  <a:close/>
                  <a:moveTo>
                    <a:pt x="30" y="61"/>
                  </a:moveTo>
                  <a:cubicBezTo>
                    <a:pt x="28" y="63"/>
                    <a:pt x="27" y="72"/>
                    <a:pt x="30" y="74"/>
                  </a:cubicBezTo>
                  <a:cubicBezTo>
                    <a:pt x="33" y="70"/>
                    <a:pt x="36" y="63"/>
                    <a:pt x="30" y="6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3" name="Hình tự do 46"/>
            <p:cNvSpPr>
              <a:spLocks noEditPoints="1"/>
            </p:cNvSpPr>
            <p:nvPr/>
          </p:nvSpPr>
          <p:spPr bwMode="auto">
            <a:xfrm>
              <a:off x="906463" y="5768975"/>
              <a:ext cx="341313" cy="323850"/>
            </a:xfrm>
            <a:custGeom>
              <a:avLst/>
              <a:gdLst>
                <a:gd name="T0" fmla="*/ 2 w 151"/>
                <a:gd name="T1" fmla="*/ 96 h 144"/>
                <a:gd name="T2" fmla="*/ 21 w 151"/>
                <a:gd name="T3" fmla="*/ 59 h 144"/>
                <a:gd name="T4" fmla="*/ 22 w 151"/>
                <a:gd name="T5" fmla="*/ 12 h 144"/>
                <a:gd name="T6" fmla="*/ 32 w 151"/>
                <a:gd name="T7" fmla="*/ 58 h 144"/>
                <a:gd name="T8" fmla="*/ 34 w 151"/>
                <a:gd name="T9" fmla="*/ 81 h 144"/>
                <a:gd name="T10" fmla="*/ 15 w 151"/>
                <a:gd name="T11" fmla="*/ 112 h 144"/>
                <a:gd name="T12" fmla="*/ 73 w 151"/>
                <a:gd name="T13" fmla="*/ 107 h 144"/>
                <a:gd name="T14" fmla="*/ 76 w 151"/>
                <a:gd name="T15" fmla="*/ 131 h 144"/>
                <a:gd name="T16" fmla="*/ 151 w 151"/>
                <a:gd name="T17" fmla="*/ 130 h 144"/>
                <a:gd name="T18" fmla="*/ 110 w 151"/>
                <a:gd name="T19" fmla="*/ 134 h 144"/>
                <a:gd name="T20" fmla="*/ 66 w 151"/>
                <a:gd name="T21" fmla="*/ 138 h 144"/>
                <a:gd name="T22" fmla="*/ 12 w 151"/>
                <a:gd name="T23" fmla="*/ 128 h 144"/>
                <a:gd name="T24" fmla="*/ 86 w 151"/>
                <a:gd name="T25" fmla="*/ 138 h 144"/>
                <a:gd name="T26" fmla="*/ 86 w 151"/>
                <a:gd name="T27" fmla="*/ 134 h 144"/>
                <a:gd name="T28" fmla="*/ 75 w 151"/>
                <a:gd name="T29" fmla="*/ 133 h 144"/>
                <a:gd name="T30" fmla="*/ 77 w 151"/>
                <a:gd name="T31" fmla="*/ 128 h 144"/>
                <a:gd name="T32" fmla="*/ 66 w 151"/>
                <a:gd name="T33" fmla="*/ 128 h 144"/>
                <a:gd name="T34" fmla="*/ 64 w 151"/>
                <a:gd name="T35" fmla="*/ 117 h 144"/>
                <a:gd name="T36" fmla="*/ 65 w 151"/>
                <a:gd name="T37" fmla="*/ 114 h 144"/>
                <a:gd name="T38" fmla="*/ 63 w 151"/>
                <a:gd name="T39" fmla="*/ 133 h 144"/>
                <a:gd name="T40" fmla="*/ 54 w 151"/>
                <a:gd name="T41" fmla="*/ 137 h 144"/>
                <a:gd name="T42" fmla="*/ 7 w 151"/>
                <a:gd name="T43" fmla="*/ 86 h 144"/>
                <a:gd name="T44" fmla="*/ 41 w 151"/>
                <a:gd name="T45" fmla="*/ 139 h 144"/>
                <a:gd name="T46" fmla="*/ 92 w 151"/>
                <a:gd name="T47" fmla="*/ 138 h 144"/>
                <a:gd name="T48" fmla="*/ 41 w 151"/>
                <a:gd name="T49" fmla="*/ 137 h 144"/>
                <a:gd name="T50" fmla="*/ 26 w 151"/>
                <a:gd name="T51" fmla="*/ 65 h 144"/>
                <a:gd name="T52" fmla="*/ 32 w 151"/>
                <a:gd name="T53" fmla="*/ 64 h 144"/>
                <a:gd name="T54" fmla="*/ 26 w 151"/>
                <a:gd name="T55" fmla="*/ 72 h 144"/>
                <a:gd name="T56" fmla="*/ 33 w 151"/>
                <a:gd name="T57" fmla="*/ 80 h 144"/>
                <a:gd name="T58" fmla="*/ 38 w 151"/>
                <a:gd name="T59" fmla="*/ 73 h 144"/>
                <a:gd name="T60" fmla="*/ 28 w 151"/>
                <a:gd name="T61" fmla="*/ 78 h 144"/>
                <a:gd name="T62" fmla="*/ 34 w 151"/>
                <a:gd name="T63" fmla="*/ 61 h 144"/>
                <a:gd name="T64" fmla="*/ 18 w 151"/>
                <a:gd name="T65" fmla="*/ 2 h 144"/>
                <a:gd name="T66" fmla="*/ 31 w 151"/>
                <a:gd name="T67" fmla="*/ 32 h 144"/>
                <a:gd name="T68" fmla="*/ 27 w 151"/>
                <a:gd name="T69" fmla="*/ 58 h 144"/>
                <a:gd name="T70" fmla="*/ 28 w 151"/>
                <a:gd name="T71" fmla="*/ 42 h 144"/>
                <a:gd name="T72" fmla="*/ 21 w 151"/>
                <a:gd name="T73" fmla="*/ 61 h 144"/>
                <a:gd name="T74" fmla="*/ 7 w 151"/>
                <a:gd name="T75" fmla="*/ 86 h 144"/>
                <a:gd name="T76" fmla="*/ 110 w 151"/>
                <a:gd name="T77" fmla="*/ 131 h 144"/>
                <a:gd name="T78" fmla="*/ 121 w 151"/>
                <a:gd name="T79" fmla="*/ 123 h 144"/>
                <a:gd name="T80" fmla="*/ 67 w 151"/>
                <a:gd name="T81" fmla="*/ 127 h 144"/>
                <a:gd name="T82" fmla="*/ 74 w 151"/>
                <a:gd name="T83" fmla="*/ 118 h 144"/>
                <a:gd name="T84" fmla="*/ 64 w 151"/>
                <a:gd name="T85" fmla="*/ 118 h 144"/>
                <a:gd name="T86" fmla="*/ 75 w 151"/>
                <a:gd name="T87" fmla="*/ 118 h 144"/>
                <a:gd name="T88" fmla="*/ 70 w 151"/>
                <a:gd name="T89" fmla="*/ 114 h 144"/>
                <a:gd name="T90" fmla="*/ 79 w 151"/>
                <a:gd name="T91" fmla="*/ 120 h 144"/>
                <a:gd name="T92" fmla="*/ 122 w 151"/>
                <a:gd name="T93" fmla="*/ 122 h 144"/>
                <a:gd name="T94" fmla="*/ 123 w 151"/>
                <a:gd name="T95" fmla="*/ 125 h 144"/>
                <a:gd name="T96" fmla="*/ 122 w 151"/>
                <a:gd name="T97" fmla="*/ 122 h 144"/>
                <a:gd name="T98" fmla="*/ 81 w 151"/>
                <a:gd name="T99" fmla="*/ 114 h 144"/>
                <a:gd name="T100" fmla="*/ 32 w 151"/>
                <a:gd name="T101" fmla="*/ 74 h 144"/>
                <a:gd name="T102" fmla="*/ 28 w 151"/>
                <a:gd name="T103" fmla="*/ 63 h 144"/>
                <a:gd name="T104" fmla="*/ 28 w 151"/>
                <a:gd name="T105" fmla="*/ 63 h 144"/>
                <a:gd name="T106" fmla="*/ 29 w 151"/>
                <a:gd name="T107" fmla="*/ 4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151" h="144">
                  <a:moveTo>
                    <a:pt x="47" y="144"/>
                  </a:moveTo>
                  <a:cubicBezTo>
                    <a:pt x="46" y="144"/>
                    <a:pt x="46" y="144"/>
                    <a:pt x="46" y="144"/>
                  </a:cubicBezTo>
                  <a:cubicBezTo>
                    <a:pt x="32" y="144"/>
                    <a:pt x="19" y="139"/>
                    <a:pt x="11" y="129"/>
                  </a:cubicBezTo>
                  <a:cubicBezTo>
                    <a:pt x="3" y="121"/>
                    <a:pt x="0" y="109"/>
                    <a:pt x="2" y="96"/>
                  </a:cubicBezTo>
                  <a:cubicBezTo>
                    <a:pt x="3" y="90"/>
                    <a:pt x="6" y="84"/>
                    <a:pt x="10" y="79"/>
                  </a:cubicBezTo>
                  <a:cubicBezTo>
                    <a:pt x="13" y="73"/>
                    <a:pt x="17" y="68"/>
                    <a:pt x="17" y="62"/>
                  </a:cubicBezTo>
                  <a:cubicBezTo>
                    <a:pt x="17" y="62"/>
                    <a:pt x="17" y="62"/>
                    <a:pt x="17" y="62"/>
                  </a:cubicBezTo>
                  <a:cubicBezTo>
                    <a:pt x="19" y="60"/>
                    <a:pt x="20" y="59"/>
                    <a:pt x="21" y="59"/>
                  </a:cubicBezTo>
                  <a:cubicBezTo>
                    <a:pt x="21" y="59"/>
                    <a:pt x="22" y="59"/>
                    <a:pt x="23" y="59"/>
                  </a:cubicBezTo>
                  <a:cubicBezTo>
                    <a:pt x="23" y="53"/>
                    <a:pt x="24" y="47"/>
                    <a:pt x="26" y="41"/>
                  </a:cubicBezTo>
                  <a:cubicBezTo>
                    <a:pt x="28" y="35"/>
                    <a:pt x="30" y="30"/>
                    <a:pt x="29" y="24"/>
                  </a:cubicBezTo>
                  <a:cubicBezTo>
                    <a:pt x="28" y="19"/>
                    <a:pt x="25" y="15"/>
                    <a:pt x="22" y="12"/>
                  </a:cubicBezTo>
                  <a:cubicBezTo>
                    <a:pt x="19" y="8"/>
                    <a:pt x="16" y="5"/>
                    <a:pt x="16" y="1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35" y="8"/>
                    <a:pt x="40" y="37"/>
                    <a:pt x="32" y="58"/>
                  </a:cubicBezTo>
                  <a:cubicBezTo>
                    <a:pt x="32" y="59"/>
                    <a:pt x="34" y="59"/>
                    <a:pt x="35" y="60"/>
                  </a:cubicBezTo>
                  <a:cubicBezTo>
                    <a:pt x="37" y="61"/>
                    <a:pt x="39" y="61"/>
                    <a:pt x="40" y="63"/>
                  </a:cubicBezTo>
                  <a:cubicBezTo>
                    <a:pt x="43" y="72"/>
                    <a:pt x="37" y="78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34" y="81"/>
                    <a:pt x="34" y="81"/>
                    <a:pt x="34" y="81"/>
                  </a:cubicBezTo>
                  <a:cubicBezTo>
                    <a:pt x="28" y="81"/>
                    <a:pt x="23" y="79"/>
                    <a:pt x="22" y="76"/>
                  </a:cubicBezTo>
                  <a:cubicBezTo>
                    <a:pt x="21" y="75"/>
                    <a:pt x="21" y="73"/>
                    <a:pt x="21" y="71"/>
                  </a:cubicBezTo>
                  <a:cubicBezTo>
                    <a:pt x="12" y="82"/>
                    <a:pt x="10" y="98"/>
                    <a:pt x="15" y="112"/>
                  </a:cubicBezTo>
                  <a:cubicBezTo>
                    <a:pt x="20" y="127"/>
                    <a:pt x="32" y="135"/>
                    <a:pt x="46" y="135"/>
                  </a:cubicBezTo>
                  <a:cubicBezTo>
                    <a:pt x="51" y="135"/>
                    <a:pt x="56" y="134"/>
                    <a:pt x="61" y="133"/>
                  </a:cubicBezTo>
                  <a:cubicBezTo>
                    <a:pt x="58" y="128"/>
                    <a:pt x="57" y="122"/>
                    <a:pt x="60" y="116"/>
                  </a:cubicBezTo>
                  <a:cubicBezTo>
                    <a:pt x="63" y="111"/>
                    <a:pt x="68" y="107"/>
                    <a:pt x="73" y="107"/>
                  </a:cubicBezTo>
                  <a:cubicBezTo>
                    <a:pt x="75" y="107"/>
                    <a:pt x="79" y="108"/>
                    <a:pt x="83" y="113"/>
                  </a:cubicBezTo>
                  <a:cubicBezTo>
                    <a:pt x="83" y="113"/>
                    <a:pt x="83" y="113"/>
                    <a:pt x="83" y="113"/>
                  </a:cubicBezTo>
                  <a:cubicBezTo>
                    <a:pt x="84" y="122"/>
                    <a:pt x="81" y="126"/>
                    <a:pt x="77" y="130"/>
                  </a:cubicBezTo>
                  <a:cubicBezTo>
                    <a:pt x="77" y="130"/>
                    <a:pt x="77" y="131"/>
                    <a:pt x="76" y="131"/>
                  </a:cubicBezTo>
                  <a:cubicBezTo>
                    <a:pt x="78" y="132"/>
                    <a:pt x="80" y="132"/>
                    <a:pt x="82" y="132"/>
                  </a:cubicBezTo>
                  <a:cubicBezTo>
                    <a:pt x="90" y="132"/>
                    <a:pt x="98" y="129"/>
                    <a:pt x="107" y="125"/>
                  </a:cubicBezTo>
                  <a:cubicBezTo>
                    <a:pt x="115" y="122"/>
                    <a:pt x="123" y="119"/>
                    <a:pt x="131" y="119"/>
                  </a:cubicBezTo>
                  <a:cubicBezTo>
                    <a:pt x="139" y="119"/>
                    <a:pt x="146" y="123"/>
                    <a:pt x="151" y="130"/>
                  </a:cubicBezTo>
                  <a:cubicBezTo>
                    <a:pt x="150" y="131"/>
                    <a:pt x="150" y="131"/>
                    <a:pt x="150" y="131"/>
                  </a:cubicBezTo>
                  <a:cubicBezTo>
                    <a:pt x="146" y="127"/>
                    <a:pt x="142" y="124"/>
                    <a:pt x="136" y="124"/>
                  </a:cubicBezTo>
                  <a:cubicBezTo>
                    <a:pt x="126" y="124"/>
                    <a:pt x="115" y="131"/>
                    <a:pt x="112" y="132"/>
                  </a:cubicBezTo>
                  <a:cubicBezTo>
                    <a:pt x="110" y="134"/>
                    <a:pt x="110" y="134"/>
                    <a:pt x="110" y="134"/>
                  </a:cubicBezTo>
                  <a:cubicBezTo>
                    <a:pt x="110" y="133"/>
                    <a:pt x="110" y="133"/>
                    <a:pt x="110" y="133"/>
                  </a:cubicBezTo>
                  <a:cubicBezTo>
                    <a:pt x="105" y="137"/>
                    <a:pt x="99" y="139"/>
                    <a:pt x="90" y="139"/>
                  </a:cubicBezTo>
                  <a:cubicBezTo>
                    <a:pt x="86" y="139"/>
                    <a:pt x="82" y="139"/>
                    <a:pt x="78" y="139"/>
                  </a:cubicBezTo>
                  <a:cubicBezTo>
                    <a:pt x="74" y="138"/>
                    <a:pt x="70" y="138"/>
                    <a:pt x="66" y="138"/>
                  </a:cubicBezTo>
                  <a:cubicBezTo>
                    <a:pt x="58" y="138"/>
                    <a:pt x="52" y="140"/>
                    <a:pt x="47" y="144"/>
                  </a:cubicBezTo>
                  <a:close/>
                  <a:moveTo>
                    <a:pt x="7" y="86"/>
                  </a:moveTo>
                  <a:cubicBezTo>
                    <a:pt x="5" y="89"/>
                    <a:pt x="4" y="93"/>
                    <a:pt x="3" y="96"/>
                  </a:cubicBezTo>
                  <a:cubicBezTo>
                    <a:pt x="2" y="109"/>
                    <a:pt x="5" y="120"/>
                    <a:pt x="12" y="128"/>
                  </a:cubicBezTo>
                  <a:cubicBezTo>
                    <a:pt x="20" y="137"/>
                    <a:pt x="32" y="142"/>
                    <a:pt x="46" y="142"/>
                  </a:cubicBezTo>
                  <a:cubicBezTo>
                    <a:pt x="51" y="138"/>
                    <a:pt x="57" y="136"/>
                    <a:pt x="66" y="136"/>
                  </a:cubicBezTo>
                  <a:cubicBezTo>
                    <a:pt x="70" y="136"/>
                    <a:pt x="74" y="137"/>
                    <a:pt x="78" y="137"/>
                  </a:cubicBezTo>
                  <a:cubicBezTo>
                    <a:pt x="81" y="137"/>
                    <a:pt x="83" y="138"/>
                    <a:pt x="86" y="138"/>
                  </a:cubicBezTo>
                  <a:cubicBezTo>
                    <a:pt x="84" y="137"/>
                    <a:pt x="83" y="136"/>
                    <a:pt x="81" y="135"/>
                  </a:cubicBezTo>
                  <a:cubicBezTo>
                    <a:pt x="80" y="133"/>
                    <a:pt x="80" y="133"/>
                    <a:pt x="80" y="133"/>
                  </a:cubicBezTo>
                  <a:cubicBezTo>
                    <a:pt x="82" y="134"/>
                    <a:pt x="82" y="134"/>
                    <a:pt x="82" y="134"/>
                  </a:cubicBezTo>
                  <a:cubicBezTo>
                    <a:pt x="83" y="134"/>
                    <a:pt x="84" y="134"/>
                    <a:pt x="86" y="134"/>
                  </a:cubicBezTo>
                  <a:cubicBezTo>
                    <a:pt x="92" y="134"/>
                    <a:pt x="99" y="131"/>
                    <a:pt x="105" y="128"/>
                  </a:cubicBezTo>
                  <a:cubicBezTo>
                    <a:pt x="105" y="128"/>
                    <a:pt x="105" y="128"/>
                    <a:pt x="105" y="128"/>
                  </a:cubicBezTo>
                  <a:cubicBezTo>
                    <a:pt x="97" y="131"/>
                    <a:pt x="89" y="133"/>
                    <a:pt x="82" y="133"/>
                  </a:cubicBezTo>
                  <a:cubicBezTo>
                    <a:pt x="79" y="133"/>
                    <a:pt x="77" y="133"/>
                    <a:pt x="75" y="133"/>
                  </a:cubicBezTo>
                  <a:cubicBezTo>
                    <a:pt x="74" y="132"/>
                    <a:pt x="74" y="132"/>
                    <a:pt x="74" y="132"/>
                  </a:cubicBezTo>
                  <a:cubicBezTo>
                    <a:pt x="74" y="131"/>
                    <a:pt x="74" y="131"/>
                    <a:pt x="74" y="131"/>
                  </a:cubicBezTo>
                  <a:cubicBezTo>
                    <a:pt x="75" y="131"/>
                    <a:pt x="76" y="130"/>
                    <a:pt x="76" y="129"/>
                  </a:cubicBezTo>
                  <a:cubicBezTo>
                    <a:pt x="77" y="129"/>
                    <a:pt x="77" y="128"/>
                    <a:pt x="77" y="128"/>
                  </a:cubicBezTo>
                  <a:cubicBezTo>
                    <a:pt x="76" y="129"/>
                    <a:pt x="74" y="130"/>
                    <a:pt x="72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70" y="130"/>
                    <a:pt x="70" y="130"/>
                    <a:pt x="70" y="130"/>
                  </a:cubicBezTo>
                  <a:cubicBezTo>
                    <a:pt x="68" y="130"/>
                    <a:pt x="67" y="129"/>
                    <a:pt x="66" y="128"/>
                  </a:cubicBezTo>
                  <a:cubicBezTo>
                    <a:pt x="65" y="128"/>
                    <a:pt x="64" y="127"/>
                    <a:pt x="63" y="127"/>
                  </a:cubicBezTo>
                  <a:cubicBezTo>
                    <a:pt x="63" y="127"/>
                    <a:pt x="63" y="127"/>
                    <a:pt x="63" y="127"/>
                  </a:cubicBezTo>
                  <a:cubicBezTo>
                    <a:pt x="63" y="117"/>
                    <a:pt x="63" y="117"/>
                    <a:pt x="63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4" y="117"/>
                    <a:pt x="64" y="117"/>
                    <a:pt x="64" y="117"/>
                  </a:cubicBezTo>
                  <a:cubicBezTo>
                    <a:pt x="66" y="117"/>
                    <a:pt x="68" y="115"/>
                    <a:pt x="68" y="114"/>
                  </a:cubicBezTo>
                  <a:cubicBezTo>
                    <a:pt x="68" y="114"/>
                    <a:pt x="68" y="114"/>
                    <a:pt x="66" y="114"/>
                  </a:cubicBezTo>
                  <a:cubicBezTo>
                    <a:pt x="65" y="114"/>
                    <a:pt x="65" y="114"/>
                    <a:pt x="65" y="114"/>
                  </a:cubicBezTo>
                  <a:cubicBezTo>
                    <a:pt x="66" y="113"/>
                    <a:pt x="66" y="113"/>
                    <a:pt x="66" y="113"/>
                  </a:cubicBezTo>
                  <a:cubicBezTo>
                    <a:pt x="67" y="110"/>
                    <a:pt x="69" y="109"/>
                    <a:pt x="71" y="109"/>
                  </a:cubicBezTo>
                  <a:cubicBezTo>
                    <a:pt x="67" y="110"/>
                    <a:pt x="64" y="113"/>
                    <a:pt x="62" y="117"/>
                  </a:cubicBezTo>
                  <a:cubicBezTo>
                    <a:pt x="59" y="122"/>
                    <a:pt x="59" y="128"/>
                    <a:pt x="63" y="133"/>
                  </a:cubicBezTo>
                  <a:cubicBezTo>
                    <a:pt x="63" y="134"/>
                    <a:pt x="63" y="134"/>
                    <a:pt x="63" y="134"/>
                  </a:cubicBezTo>
                  <a:cubicBezTo>
                    <a:pt x="62" y="134"/>
                    <a:pt x="62" y="134"/>
                    <a:pt x="62" y="134"/>
                  </a:cubicBezTo>
                  <a:cubicBezTo>
                    <a:pt x="59" y="135"/>
                    <a:pt x="56" y="136"/>
                    <a:pt x="54" y="136"/>
                  </a:cubicBezTo>
                  <a:cubicBezTo>
                    <a:pt x="54" y="137"/>
                    <a:pt x="54" y="137"/>
                    <a:pt x="54" y="137"/>
                  </a:cubicBezTo>
                  <a:cubicBezTo>
                    <a:pt x="49" y="139"/>
                    <a:pt x="44" y="140"/>
                    <a:pt x="39" y="140"/>
                  </a:cubicBezTo>
                  <a:cubicBezTo>
                    <a:pt x="29" y="140"/>
                    <a:pt x="19" y="135"/>
                    <a:pt x="13" y="127"/>
                  </a:cubicBezTo>
                  <a:cubicBezTo>
                    <a:pt x="5" y="116"/>
                    <a:pt x="2" y="103"/>
                    <a:pt x="6" y="89"/>
                  </a:cubicBezTo>
                  <a:lnTo>
                    <a:pt x="7" y="86"/>
                  </a:lnTo>
                  <a:close/>
                  <a:moveTo>
                    <a:pt x="7" y="93"/>
                  </a:moveTo>
                  <a:cubicBezTo>
                    <a:pt x="4" y="105"/>
                    <a:pt x="7" y="117"/>
                    <a:pt x="14" y="126"/>
                  </a:cubicBezTo>
                  <a:cubicBezTo>
                    <a:pt x="21" y="135"/>
                    <a:pt x="31" y="139"/>
                    <a:pt x="41" y="139"/>
                  </a:cubicBezTo>
                  <a:cubicBezTo>
                    <a:pt x="41" y="139"/>
                    <a:pt x="41" y="139"/>
                    <a:pt x="41" y="139"/>
                  </a:cubicBezTo>
                  <a:cubicBezTo>
                    <a:pt x="16" y="139"/>
                    <a:pt x="10" y="113"/>
                    <a:pt x="7" y="93"/>
                  </a:cubicBezTo>
                  <a:close/>
                  <a:moveTo>
                    <a:pt x="108" y="133"/>
                  </a:moveTo>
                  <a:cubicBezTo>
                    <a:pt x="106" y="133"/>
                    <a:pt x="104" y="134"/>
                    <a:pt x="102" y="135"/>
                  </a:cubicBezTo>
                  <a:cubicBezTo>
                    <a:pt x="99" y="136"/>
                    <a:pt x="95" y="137"/>
                    <a:pt x="92" y="138"/>
                  </a:cubicBezTo>
                  <a:cubicBezTo>
                    <a:pt x="99" y="138"/>
                    <a:pt x="104" y="136"/>
                    <a:pt x="108" y="133"/>
                  </a:cubicBezTo>
                  <a:close/>
                  <a:moveTo>
                    <a:pt x="7" y="86"/>
                  </a:moveTo>
                  <a:cubicBezTo>
                    <a:pt x="7" y="89"/>
                    <a:pt x="7" y="89"/>
                    <a:pt x="7" y="89"/>
                  </a:cubicBezTo>
                  <a:cubicBezTo>
                    <a:pt x="12" y="114"/>
                    <a:pt x="17" y="137"/>
                    <a:pt x="41" y="137"/>
                  </a:cubicBezTo>
                  <a:cubicBezTo>
                    <a:pt x="43" y="137"/>
                    <a:pt x="45" y="137"/>
                    <a:pt x="48" y="137"/>
                  </a:cubicBezTo>
                  <a:cubicBezTo>
                    <a:pt x="32" y="137"/>
                    <a:pt x="19" y="128"/>
                    <a:pt x="13" y="113"/>
                  </a:cubicBezTo>
                  <a:cubicBezTo>
                    <a:pt x="7" y="96"/>
                    <a:pt x="12" y="77"/>
                    <a:pt x="23" y="67"/>
                  </a:cubicBezTo>
                  <a:cubicBezTo>
                    <a:pt x="26" y="65"/>
                    <a:pt x="26" y="65"/>
                    <a:pt x="26" y="65"/>
                  </a:cubicBezTo>
                  <a:cubicBezTo>
                    <a:pt x="26" y="63"/>
                    <a:pt x="27" y="62"/>
                    <a:pt x="27" y="62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28" y="61"/>
                    <a:pt x="28" y="61"/>
                    <a:pt x="28" y="61"/>
                  </a:cubicBezTo>
                  <a:cubicBezTo>
                    <a:pt x="30" y="62"/>
                    <a:pt x="31" y="63"/>
                    <a:pt x="32" y="64"/>
                  </a:cubicBezTo>
                  <a:cubicBezTo>
                    <a:pt x="33" y="68"/>
                    <a:pt x="30" y="73"/>
                    <a:pt x="29" y="75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8" y="76"/>
                    <a:pt x="28" y="76"/>
                    <a:pt x="28" y="76"/>
                  </a:cubicBezTo>
                  <a:cubicBezTo>
                    <a:pt x="27" y="75"/>
                    <a:pt x="26" y="74"/>
                    <a:pt x="26" y="72"/>
                  </a:cubicBezTo>
                  <a:cubicBezTo>
                    <a:pt x="25" y="70"/>
                    <a:pt x="26" y="68"/>
                    <a:pt x="26" y="66"/>
                  </a:cubicBezTo>
                  <a:cubicBezTo>
                    <a:pt x="24" y="68"/>
                    <a:pt x="24" y="68"/>
                    <a:pt x="24" y="68"/>
                  </a:cubicBezTo>
                  <a:cubicBezTo>
                    <a:pt x="22" y="71"/>
                    <a:pt x="22" y="73"/>
                    <a:pt x="23" y="75"/>
                  </a:cubicBezTo>
                  <a:cubicBezTo>
                    <a:pt x="24" y="78"/>
                    <a:pt x="28" y="80"/>
                    <a:pt x="33" y="80"/>
                  </a:cubicBezTo>
                  <a:cubicBezTo>
                    <a:pt x="36" y="77"/>
                    <a:pt x="41" y="71"/>
                    <a:pt x="39" y="64"/>
                  </a:cubicBezTo>
                  <a:cubicBezTo>
                    <a:pt x="38" y="63"/>
                    <a:pt x="37" y="62"/>
                    <a:pt x="35" y="62"/>
                  </a:cubicBezTo>
                  <a:cubicBezTo>
                    <a:pt x="36" y="62"/>
                    <a:pt x="36" y="62"/>
                    <a:pt x="36" y="62"/>
                  </a:cubicBezTo>
                  <a:cubicBezTo>
                    <a:pt x="38" y="64"/>
                    <a:pt x="39" y="69"/>
                    <a:pt x="38" y="73"/>
                  </a:cubicBezTo>
                  <a:cubicBezTo>
                    <a:pt x="36" y="77"/>
                    <a:pt x="34" y="79"/>
                    <a:pt x="30" y="79"/>
                  </a:cubicBezTo>
                  <a:cubicBezTo>
                    <a:pt x="30" y="79"/>
                    <a:pt x="30" y="79"/>
                    <a:pt x="30" y="79"/>
                  </a:cubicBezTo>
                  <a:cubicBezTo>
                    <a:pt x="30" y="79"/>
                    <a:pt x="30" y="79"/>
                    <a:pt x="29" y="79"/>
                  </a:cubicBezTo>
                  <a:cubicBezTo>
                    <a:pt x="28" y="78"/>
                    <a:pt x="28" y="78"/>
                    <a:pt x="28" y="78"/>
                  </a:cubicBezTo>
                  <a:cubicBezTo>
                    <a:pt x="29" y="78"/>
                    <a:pt x="29" y="78"/>
                    <a:pt x="29" y="78"/>
                  </a:cubicBezTo>
                  <a:cubicBezTo>
                    <a:pt x="29" y="76"/>
                    <a:pt x="30" y="75"/>
                    <a:pt x="31" y="74"/>
                  </a:cubicBezTo>
                  <a:cubicBezTo>
                    <a:pt x="33" y="71"/>
                    <a:pt x="35" y="68"/>
                    <a:pt x="34" y="62"/>
                  </a:cubicBezTo>
                  <a:cubicBezTo>
                    <a:pt x="34" y="61"/>
                    <a:pt x="34" y="61"/>
                    <a:pt x="34" y="61"/>
                  </a:cubicBezTo>
                  <a:cubicBezTo>
                    <a:pt x="33" y="61"/>
                    <a:pt x="31" y="60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0" y="58"/>
                    <a:pt x="30" y="58"/>
                    <a:pt x="30" y="58"/>
                  </a:cubicBezTo>
                  <a:cubicBezTo>
                    <a:pt x="38" y="39"/>
                    <a:pt x="34" y="10"/>
                    <a:pt x="18" y="2"/>
                  </a:cubicBezTo>
                  <a:cubicBezTo>
                    <a:pt x="18" y="5"/>
                    <a:pt x="20" y="8"/>
                    <a:pt x="23" y="11"/>
                  </a:cubicBezTo>
                  <a:cubicBezTo>
                    <a:pt x="26" y="14"/>
                    <a:pt x="29" y="18"/>
                    <a:pt x="30" y="24"/>
                  </a:cubicBezTo>
                  <a:cubicBezTo>
                    <a:pt x="30" y="26"/>
                    <a:pt x="30" y="28"/>
                    <a:pt x="30" y="30"/>
                  </a:cubicBezTo>
                  <a:cubicBezTo>
                    <a:pt x="31" y="32"/>
                    <a:pt x="31" y="32"/>
                    <a:pt x="31" y="32"/>
                  </a:cubicBezTo>
                  <a:cubicBezTo>
                    <a:pt x="35" y="38"/>
                    <a:pt x="33" y="44"/>
                    <a:pt x="31" y="49"/>
                  </a:cubicBezTo>
                  <a:cubicBezTo>
                    <a:pt x="30" y="52"/>
                    <a:pt x="29" y="55"/>
                    <a:pt x="29" y="58"/>
                  </a:cubicBezTo>
                  <a:cubicBezTo>
                    <a:pt x="29" y="61"/>
                    <a:pt x="29" y="61"/>
                    <a:pt x="29" y="61"/>
                  </a:cubicBezTo>
                  <a:cubicBezTo>
                    <a:pt x="27" y="58"/>
                    <a:pt x="27" y="58"/>
                    <a:pt x="27" y="58"/>
                  </a:cubicBezTo>
                  <a:cubicBezTo>
                    <a:pt x="25" y="53"/>
                    <a:pt x="26" y="49"/>
                    <a:pt x="28" y="44"/>
                  </a:cubicBezTo>
                  <a:cubicBezTo>
                    <a:pt x="29" y="40"/>
                    <a:pt x="31" y="36"/>
                    <a:pt x="30" y="32"/>
                  </a:cubicBezTo>
                  <a:cubicBezTo>
                    <a:pt x="30" y="32"/>
                    <a:pt x="30" y="32"/>
                    <a:pt x="30" y="32"/>
                  </a:cubicBezTo>
                  <a:cubicBezTo>
                    <a:pt x="30" y="35"/>
                    <a:pt x="29" y="38"/>
                    <a:pt x="28" y="42"/>
                  </a:cubicBezTo>
                  <a:cubicBezTo>
                    <a:pt x="26" y="47"/>
                    <a:pt x="24" y="53"/>
                    <a:pt x="24" y="59"/>
                  </a:cubicBezTo>
                  <a:cubicBezTo>
                    <a:pt x="25" y="60"/>
                    <a:pt x="25" y="60"/>
                    <a:pt x="25" y="60"/>
                  </a:cubicBezTo>
                  <a:cubicBezTo>
                    <a:pt x="24" y="60"/>
                    <a:pt x="24" y="60"/>
                    <a:pt x="24" y="60"/>
                  </a:cubicBezTo>
                  <a:cubicBezTo>
                    <a:pt x="23" y="61"/>
                    <a:pt x="22" y="61"/>
                    <a:pt x="21" y="61"/>
                  </a:cubicBezTo>
                  <a:cubicBezTo>
                    <a:pt x="21" y="61"/>
                    <a:pt x="21" y="61"/>
                    <a:pt x="21" y="61"/>
                  </a:cubicBezTo>
                  <a:cubicBezTo>
                    <a:pt x="20" y="61"/>
                    <a:pt x="20" y="61"/>
                    <a:pt x="19" y="62"/>
                  </a:cubicBezTo>
                  <a:cubicBezTo>
                    <a:pt x="18" y="69"/>
                    <a:pt x="14" y="74"/>
                    <a:pt x="11" y="79"/>
                  </a:cubicBezTo>
                  <a:cubicBezTo>
                    <a:pt x="10" y="82"/>
                    <a:pt x="8" y="84"/>
                    <a:pt x="7" y="86"/>
                  </a:cubicBezTo>
                  <a:close/>
                  <a:moveTo>
                    <a:pt x="85" y="136"/>
                  </a:moveTo>
                  <a:cubicBezTo>
                    <a:pt x="86" y="136"/>
                    <a:pt x="87" y="137"/>
                    <a:pt x="89" y="137"/>
                  </a:cubicBezTo>
                  <a:cubicBezTo>
                    <a:pt x="93" y="137"/>
                    <a:pt x="97" y="135"/>
                    <a:pt x="101" y="133"/>
                  </a:cubicBezTo>
                  <a:cubicBezTo>
                    <a:pt x="105" y="132"/>
                    <a:pt x="108" y="131"/>
                    <a:pt x="110" y="131"/>
                  </a:cubicBezTo>
                  <a:cubicBezTo>
                    <a:pt x="111" y="131"/>
                    <a:pt x="111" y="131"/>
                    <a:pt x="111" y="131"/>
                  </a:cubicBezTo>
                  <a:cubicBezTo>
                    <a:pt x="113" y="129"/>
                    <a:pt x="116" y="127"/>
                    <a:pt x="118" y="126"/>
                  </a:cubicBezTo>
                  <a:cubicBezTo>
                    <a:pt x="120" y="125"/>
                    <a:pt x="122" y="125"/>
                    <a:pt x="123" y="124"/>
                  </a:cubicBezTo>
                  <a:cubicBezTo>
                    <a:pt x="122" y="124"/>
                    <a:pt x="122" y="123"/>
                    <a:pt x="121" y="123"/>
                  </a:cubicBezTo>
                  <a:cubicBezTo>
                    <a:pt x="117" y="123"/>
                    <a:pt x="111" y="126"/>
                    <a:pt x="106" y="129"/>
                  </a:cubicBezTo>
                  <a:cubicBezTo>
                    <a:pt x="99" y="132"/>
                    <a:pt x="92" y="136"/>
                    <a:pt x="85" y="136"/>
                  </a:cubicBezTo>
                  <a:close/>
                  <a:moveTo>
                    <a:pt x="64" y="126"/>
                  </a:moveTo>
                  <a:cubicBezTo>
                    <a:pt x="65" y="126"/>
                    <a:pt x="66" y="126"/>
                    <a:pt x="67" y="127"/>
                  </a:cubicBezTo>
                  <a:cubicBezTo>
                    <a:pt x="68" y="128"/>
                    <a:pt x="69" y="128"/>
                    <a:pt x="70" y="128"/>
                  </a:cubicBezTo>
                  <a:cubicBezTo>
                    <a:pt x="70" y="128"/>
                    <a:pt x="70" y="128"/>
                    <a:pt x="70" y="128"/>
                  </a:cubicBezTo>
                  <a:cubicBezTo>
                    <a:pt x="70" y="128"/>
                    <a:pt x="71" y="128"/>
                    <a:pt x="71" y="127"/>
                  </a:cubicBezTo>
                  <a:cubicBezTo>
                    <a:pt x="72" y="125"/>
                    <a:pt x="75" y="121"/>
                    <a:pt x="74" y="118"/>
                  </a:cubicBezTo>
                  <a:cubicBezTo>
                    <a:pt x="74" y="117"/>
                    <a:pt x="73" y="116"/>
                    <a:pt x="72" y="115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4"/>
                    <a:pt x="70" y="114"/>
                    <a:pt x="70" y="114"/>
                  </a:cubicBezTo>
                  <a:cubicBezTo>
                    <a:pt x="70" y="116"/>
                    <a:pt x="67" y="118"/>
                    <a:pt x="64" y="118"/>
                  </a:cubicBezTo>
                  <a:cubicBezTo>
                    <a:pt x="64" y="118"/>
                    <a:pt x="64" y="118"/>
                    <a:pt x="64" y="118"/>
                  </a:cubicBezTo>
                  <a:lnTo>
                    <a:pt x="64" y="126"/>
                  </a:lnTo>
                  <a:close/>
                  <a:moveTo>
                    <a:pt x="75" y="116"/>
                  </a:moveTo>
                  <a:cubicBezTo>
                    <a:pt x="75" y="117"/>
                    <a:pt x="75" y="117"/>
                    <a:pt x="75" y="118"/>
                  </a:cubicBezTo>
                  <a:cubicBezTo>
                    <a:pt x="76" y="121"/>
                    <a:pt x="74" y="125"/>
                    <a:pt x="72" y="128"/>
                  </a:cubicBezTo>
                  <a:cubicBezTo>
                    <a:pt x="75" y="126"/>
                    <a:pt x="77" y="121"/>
                    <a:pt x="77" y="118"/>
                  </a:cubicBezTo>
                  <a:cubicBezTo>
                    <a:pt x="76" y="118"/>
                    <a:pt x="76" y="117"/>
                    <a:pt x="75" y="116"/>
                  </a:cubicBezTo>
                  <a:close/>
                  <a:moveTo>
                    <a:pt x="70" y="114"/>
                  </a:moveTo>
                  <a:cubicBezTo>
                    <a:pt x="72" y="114"/>
                    <a:pt x="72" y="114"/>
                    <a:pt x="72" y="114"/>
                  </a:cubicBezTo>
                  <a:cubicBezTo>
                    <a:pt x="76" y="115"/>
                    <a:pt x="78" y="117"/>
                    <a:pt x="78" y="118"/>
                  </a:cubicBezTo>
                  <a:cubicBezTo>
                    <a:pt x="79" y="121"/>
                    <a:pt x="77" y="125"/>
                    <a:pt x="74" y="128"/>
                  </a:cubicBezTo>
                  <a:cubicBezTo>
                    <a:pt x="79" y="126"/>
                    <a:pt x="79" y="122"/>
                    <a:pt x="79" y="120"/>
                  </a:cubicBezTo>
                  <a:cubicBezTo>
                    <a:pt x="79" y="116"/>
                    <a:pt x="76" y="110"/>
                    <a:pt x="72" y="110"/>
                  </a:cubicBezTo>
                  <a:cubicBezTo>
                    <a:pt x="71" y="110"/>
                    <a:pt x="69" y="111"/>
                    <a:pt x="68" y="113"/>
                  </a:cubicBezTo>
                  <a:cubicBezTo>
                    <a:pt x="69" y="113"/>
                    <a:pt x="69" y="113"/>
                    <a:pt x="70" y="114"/>
                  </a:cubicBezTo>
                  <a:close/>
                  <a:moveTo>
                    <a:pt x="122" y="122"/>
                  </a:moveTo>
                  <a:cubicBezTo>
                    <a:pt x="123" y="122"/>
                    <a:pt x="124" y="122"/>
                    <a:pt x="125" y="123"/>
                  </a:cubicBezTo>
                  <a:cubicBezTo>
                    <a:pt x="126" y="123"/>
                    <a:pt x="126" y="123"/>
                    <a:pt x="126" y="123"/>
                  </a:cubicBezTo>
                  <a:cubicBezTo>
                    <a:pt x="125" y="124"/>
                    <a:pt x="125" y="124"/>
                    <a:pt x="125" y="124"/>
                  </a:cubicBezTo>
                  <a:cubicBezTo>
                    <a:pt x="125" y="124"/>
                    <a:pt x="124" y="125"/>
                    <a:pt x="123" y="125"/>
                  </a:cubicBezTo>
                  <a:cubicBezTo>
                    <a:pt x="127" y="124"/>
                    <a:pt x="131" y="123"/>
                    <a:pt x="136" y="123"/>
                  </a:cubicBezTo>
                  <a:cubicBezTo>
                    <a:pt x="139" y="123"/>
                    <a:pt x="141" y="123"/>
                    <a:pt x="143" y="124"/>
                  </a:cubicBezTo>
                  <a:cubicBezTo>
                    <a:pt x="140" y="122"/>
                    <a:pt x="136" y="121"/>
                    <a:pt x="131" y="121"/>
                  </a:cubicBezTo>
                  <a:cubicBezTo>
                    <a:pt x="128" y="121"/>
                    <a:pt x="125" y="121"/>
                    <a:pt x="122" y="122"/>
                  </a:cubicBezTo>
                  <a:close/>
                  <a:moveTo>
                    <a:pt x="72" y="109"/>
                  </a:moveTo>
                  <a:cubicBezTo>
                    <a:pt x="77" y="109"/>
                    <a:pt x="81" y="115"/>
                    <a:pt x="81" y="120"/>
                  </a:cubicBezTo>
                  <a:cubicBezTo>
                    <a:pt x="81" y="121"/>
                    <a:pt x="81" y="122"/>
                    <a:pt x="81" y="123"/>
                  </a:cubicBezTo>
                  <a:cubicBezTo>
                    <a:pt x="82" y="121"/>
                    <a:pt x="82" y="118"/>
                    <a:pt x="81" y="114"/>
                  </a:cubicBezTo>
                  <a:cubicBezTo>
                    <a:pt x="79" y="110"/>
                    <a:pt x="75" y="108"/>
                    <a:pt x="71" y="109"/>
                  </a:cubicBezTo>
                  <a:cubicBezTo>
                    <a:pt x="72" y="109"/>
                    <a:pt x="72" y="109"/>
                    <a:pt x="72" y="109"/>
                  </a:cubicBezTo>
                  <a:close/>
                  <a:moveTo>
                    <a:pt x="36" y="65"/>
                  </a:moveTo>
                  <a:cubicBezTo>
                    <a:pt x="36" y="69"/>
                    <a:pt x="34" y="72"/>
                    <a:pt x="32" y="74"/>
                  </a:cubicBezTo>
                  <a:cubicBezTo>
                    <a:pt x="32" y="75"/>
                    <a:pt x="31" y="76"/>
                    <a:pt x="31" y="77"/>
                  </a:cubicBezTo>
                  <a:cubicBezTo>
                    <a:pt x="34" y="77"/>
                    <a:pt x="36" y="74"/>
                    <a:pt x="36" y="73"/>
                  </a:cubicBezTo>
                  <a:cubicBezTo>
                    <a:pt x="37" y="70"/>
                    <a:pt x="37" y="67"/>
                    <a:pt x="36" y="65"/>
                  </a:cubicBezTo>
                  <a:close/>
                  <a:moveTo>
                    <a:pt x="28" y="63"/>
                  </a:moveTo>
                  <a:cubicBezTo>
                    <a:pt x="27" y="65"/>
                    <a:pt x="27" y="69"/>
                    <a:pt x="27" y="72"/>
                  </a:cubicBezTo>
                  <a:cubicBezTo>
                    <a:pt x="27" y="73"/>
                    <a:pt x="28" y="73"/>
                    <a:pt x="28" y="74"/>
                  </a:cubicBezTo>
                  <a:cubicBezTo>
                    <a:pt x="30" y="71"/>
                    <a:pt x="32" y="67"/>
                    <a:pt x="31" y="65"/>
                  </a:cubicBezTo>
                  <a:cubicBezTo>
                    <a:pt x="30" y="64"/>
                    <a:pt x="30" y="63"/>
                    <a:pt x="28" y="63"/>
                  </a:cubicBezTo>
                  <a:close/>
                  <a:moveTo>
                    <a:pt x="32" y="36"/>
                  </a:moveTo>
                  <a:cubicBezTo>
                    <a:pt x="31" y="39"/>
                    <a:pt x="30" y="42"/>
                    <a:pt x="29" y="44"/>
                  </a:cubicBezTo>
                  <a:cubicBezTo>
                    <a:pt x="28" y="48"/>
                    <a:pt x="27" y="51"/>
                    <a:pt x="28" y="55"/>
                  </a:cubicBezTo>
                  <a:cubicBezTo>
                    <a:pt x="28" y="53"/>
                    <a:pt x="29" y="51"/>
                    <a:pt x="29" y="49"/>
                  </a:cubicBezTo>
                  <a:cubicBezTo>
                    <a:pt x="31" y="45"/>
                    <a:pt x="32" y="41"/>
                    <a:pt x="32" y="3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4" name="Hình tự do 47"/>
            <p:cNvSpPr>
              <a:spLocks noEditPoints="1"/>
            </p:cNvSpPr>
            <p:nvPr/>
          </p:nvSpPr>
          <p:spPr bwMode="auto">
            <a:xfrm>
              <a:off x="895350" y="3316288"/>
              <a:ext cx="363538" cy="328613"/>
            </a:xfrm>
            <a:custGeom>
              <a:avLst/>
              <a:gdLst>
                <a:gd name="T0" fmla="*/ 50 w 161"/>
                <a:gd name="T1" fmla="*/ 8 h 146"/>
                <a:gd name="T2" fmla="*/ 60 w 161"/>
                <a:gd name="T3" fmla="*/ 25 h 146"/>
                <a:gd name="T4" fmla="*/ 54 w 161"/>
                <a:gd name="T5" fmla="*/ 17 h 146"/>
                <a:gd name="T6" fmla="*/ 63 w 161"/>
                <a:gd name="T7" fmla="*/ 34 h 146"/>
                <a:gd name="T8" fmla="*/ 49 w 161"/>
                <a:gd name="T9" fmla="*/ 37 h 146"/>
                <a:gd name="T10" fmla="*/ 41 w 161"/>
                <a:gd name="T11" fmla="*/ 13 h 146"/>
                <a:gd name="T12" fmla="*/ 16 w 161"/>
                <a:gd name="T13" fmla="*/ 62 h 146"/>
                <a:gd name="T14" fmla="*/ 34 w 161"/>
                <a:gd name="T15" fmla="*/ 92 h 146"/>
                <a:gd name="T16" fmla="*/ 27 w 161"/>
                <a:gd name="T17" fmla="*/ 146 h 146"/>
                <a:gd name="T18" fmla="*/ 33 w 161"/>
                <a:gd name="T19" fmla="*/ 104 h 146"/>
                <a:gd name="T20" fmla="*/ 26 w 161"/>
                <a:gd name="T21" fmla="*/ 102 h 146"/>
                <a:gd name="T22" fmla="*/ 30 w 161"/>
                <a:gd name="T23" fmla="*/ 101 h 146"/>
                <a:gd name="T24" fmla="*/ 4 w 161"/>
                <a:gd name="T25" fmla="*/ 60 h 146"/>
                <a:gd name="T26" fmla="*/ 41 w 161"/>
                <a:gd name="T27" fmla="*/ 10 h 146"/>
                <a:gd name="T28" fmla="*/ 51 w 161"/>
                <a:gd name="T29" fmla="*/ 4 h 146"/>
                <a:gd name="T30" fmla="*/ 145 w 161"/>
                <a:gd name="T31" fmla="*/ 13 h 146"/>
                <a:gd name="T32" fmla="*/ 142 w 161"/>
                <a:gd name="T33" fmla="*/ 0 h 146"/>
                <a:gd name="T34" fmla="*/ 141 w 161"/>
                <a:gd name="T35" fmla="*/ 33 h 146"/>
                <a:gd name="T36" fmla="*/ 50 w 161"/>
                <a:gd name="T37" fmla="*/ 8 h 146"/>
                <a:gd name="T38" fmla="*/ 137 w 161"/>
                <a:gd name="T39" fmla="*/ 31 h 146"/>
                <a:gd name="T40" fmla="*/ 148 w 161"/>
                <a:gd name="T41" fmla="*/ 16 h 146"/>
                <a:gd name="T42" fmla="*/ 70 w 161"/>
                <a:gd name="T43" fmla="*/ 8 h 146"/>
                <a:gd name="T44" fmla="*/ 137 w 161"/>
                <a:gd name="T45" fmla="*/ 31 h 146"/>
                <a:gd name="T46" fmla="*/ 26 w 161"/>
                <a:gd name="T47" fmla="*/ 84 h 146"/>
                <a:gd name="T48" fmla="*/ 22 w 161"/>
                <a:gd name="T49" fmla="*/ 16 h 146"/>
                <a:gd name="T50" fmla="*/ 26 w 161"/>
                <a:gd name="T51" fmla="*/ 84 h 146"/>
                <a:gd name="T52" fmla="*/ 57 w 161"/>
                <a:gd name="T53" fmla="*/ 28 h 146"/>
                <a:gd name="T54" fmla="*/ 46 w 161"/>
                <a:gd name="T55" fmla="*/ 16 h 146"/>
                <a:gd name="T56" fmla="*/ 57 w 161"/>
                <a:gd name="T57" fmla="*/ 28 h 146"/>
                <a:gd name="T58" fmla="*/ 57 w 161"/>
                <a:gd name="T59" fmla="*/ 31 h 146"/>
                <a:gd name="T60" fmla="*/ 46 w 161"/>
                <a:gd name="T61" fmla="*/ 28 h 146"/>
                <a:gd name="T62" fmla="*/ 57 w 161"/>
                <a:gd name="T63" fmla="*/ 31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161" h="146">
                  <a:moveTo>
                    <a:pt x="50" y="8"/>
                  </a:moveTo>
                  <a:cubicBezTo>
                    <a:pt x="55" y="14"/>
                    <a:pt x="53" y="20"/>
                    <a:pt x="60" y="25"/>
                  </a:cubicBezTo>
                  <a:cubicBezTo>
                    <a:pt x="62" y="23"/>
                    <a:pt x="58" y="18"/>
                    <a:pt x="54" y="17"/>
                  </a:cubicBezTo>
                  <a:cubicBezTo>
                    <a:pt x="64" y="13"/>
                    <a:pt x="65" y="25"/>
                    <a:pt x="63" y="34"/>
                  </a:cubicBezTo>
                  <a:cubicBezTo>
                    <a:pt x="59" y="36"/>
                    <a:pt x="55" y="37"/>
                    <a:pt x="49" y="37"/>
                  </a:cubicBezTo>
                  <a:cubicBezTo>
                    <a:pt x="43" y="31"/>
                    <a:pt x="43" y="19"/>
                    <a:pt x="41" y="13"/>
                  </a:cubicBezTo>
                  <a:cubicBezTo>
                    <a:pt x="14" y="14"/>
                    <a:pt x="9" y="41"/>
                    <a:pt x="16" y="62"/>
                  </a:cubicBezTo>
                  <a:cubicBezTo>
                    <a:pt x="19" y="72"/>
                    <a:pt x="30" y="81"/>
                    <a:pt x="34" y="92"/>
                  </a:cubicBezTo>
                  <a:cubicBezTo>
                    <a:pt x="41" y="111"/>
                    <a:pt x="38" y="129"/>
                    <a:pt x="27" y="146"/>
                  </a:cubicBezTo>
                  <a:cubicBezTo>
                    <a:pt x="28" y="137"/>
                    <a:pt x="39" y="121"/>
                    <a:pt x="33" y="104"/>
                  </a:cubicBezTo>
                  <a:cubicBezTo>
                    <a:pt x="31" y="102"/>
                    <a:pt x="29" y="102"/>
                    <a:pt x="26" y="102"/>
                  </a:cubicBezTo>
                  <a:cubicBezTo>
                    <a:pt x="26" y="100"/>
                    <a:pt x="28" y="101"/>
                    <a:pt x="30" y="101"/>
                  </a:cubicBezTo>
                  <a:cubicBezTo>
                    <a:pt x="28" y="89"/>
                    <a:pt x="7" y="79"/>
                    <a:pt x="4" y="60"/>
                  </a:cubicBezTo>
                  <a:cubicBezTo>
                    <a:pt x="1" y="34"/>
                    <a:pt x="12" y="6"/>
                    <a:pt x="41" y="10"/>
                  </a:cubicBezTo>
                  <a:cubicBezTo>
                    <a:pt x="45" y="9"/>
                    <a:pt x="47" y="5"/>
                    <a:pt x="51" y="4"/>
                  </a:cubicBezTo>
                  <a:cubicBezTo>
                    <a:pt x="86" y="1"/>
                    <a:pt x="128" y="46"/>
                    <a:pt x="145" y="13"/>
                  </a:cubicBezTo>
                  <a:cubicBezTo>
                    <a:pt x="146" y="6"/>
                    <a:pt x="144" y="3"/>
                    <a:pt x="142" y="0"/>
                  </a:cubicBezTo>
                  <a:cubicBezTo>
                    <a:pt x="161" y="2"/>
                    <a:pt x="149" y="29"/>
                    <a:pt x="141" y="33"/>
                  </a:cubicBezTo>
                  <a:cubicBezTo>
                    <a:pt x="111" y="47"/>
                    <a:pt x="71" y="4"/>
                    <a:pt x="50" y="8"/>
                  </a:cubicBezTo>
                  <a:close/>
                  <a:moveTo>
                    <a:pt x="137" y="31"/>
                  </a:moveTo>
                  <a:cubicBezTo>
                    <a:pt x="142" y="29"/>
                    <a:pt x="151" y="17"/>
                    <a:pt x="148" y="16"/>
                  </a:cubicBezTo>
                  <a:cubicBezTo>
                    <a:pt x="130" y="43"/>
                    <a:pt x="93" y="14"/>
                    <a:pt x="70" y="8"/>
                  </a:cubicBezTo>
                  <a:cubicBezTo>
                    <a:pt x="87" y="21"/>
                    <a:pt x="105" y="33"/>
                    <a:pt x="137" y="31"/>
                  </a:cubicBezTo>
                  <a:close/>
                  <a:moveTo>
                    <a:pt x="26" y="84"/>
                  </a:moveTo>
                  <a:cubicBezTo>
                    <a:pt x="10" y="71"/>
                    <a:pt x="7" y="27"/>
                    <a:pt x="22" y="16"/>
                  </a:cubicBezTo>
                  <a:cubicBezTo>
                    <a:pt x="0" y="29"/>
                    <a:pt x="5" y="78"/>
                    <a:pt x="26" y="84"/>
                  </a:cubicBezTo>
                  <a:close/>
                  <a:moveTo>
                    <a:pt x="57" y="28"/>
                  </a:moveTo>
                  <a:cubicBezTo>
                    <a:pt x="55" y="22"/>
                    <a:pt x="53" y="16"/>
                    <a:pt x="46" y="16"/>
                  </a:cubicBezTo>
                  <a:cubicBezTo>
                    <a:pt x="46" y="23"/>
                    <a:pt x="50" y="27"/>
                    <a:pt x="57" y="28"/>
                  </a:cubicBezTo>
                  <a:close/>
                  <a:moveTo>
                    <a:pt x="57" y="31"/>
                  </a:moveTo>
                  <a:cubicBezTo>
                    <a:pt x="51" y="33"/>
                    <a:pt x="49" y="24"/>
                    <a:pt x="46" y="28"/>
                  </a:cubicBezTo>
                  <a:cubicBezTo>
                    <a:pt x="47" y="31"/>
                    <a:pt x="56" y="40"/>
                    <a:pt x="57" y="3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5" name="Hình tự do 48"/>
            <p:cNvSpPr>
              <a:spLocks noEditPoints="1"/>
            </p:cNvSpPr>
            <p:nvPr/>
          </p:nvSpPr>
          <p:spPr bwMode="auto">
            <a:xfrm>
              <a:off x="903288" y="3313113"/>
              <a:ext cx="336550" cy="338138"/>
            </a:xfrm>
            <a:custGeom>
              <a:avLst/>
              <a:gdLst>
                <a:gd name="T0" fmla="*/ 81 w 150"/>
                <a:gd name="T1" fmla="*/ 22 h 150"/>
                <a:gd name="T2" fmla="*/ 52 w 150"/>
                <a:gd name="T3" fmla="*/ 17 h 150"/>
                <a:gd name="T4" fmla="*/ 60 w 150"/>
                <a:gd name="T5" fmla="*/ 35 h 150"/>
                <a:gd name="T6" fmla="*/ 45 w 150"/>
                <a:gd name="T7" fmla="*/ 39 h 150"/>
                <a:gd name="T8" fmla="*/ 39 w 150"/>
                <a:gd name="T9" fmla="*/ 20 h 150"/>
                <a:gd name="T10" fmla="*/ 14 w 150"/>
                <a:gd name="T11" fmla="*/ 63 h 150"/>
                <a:gd name="T12" fmla="*/ 25 w 150"/>
                <a:gd name="T13" fmla="*/ 148 h 150"/>
                <a:gd name="T14" fmla="*/ 26 w 150"/>
                <a:gd name="T15" fmla="*/ 137 h 150"/>
                <a:gd name="T16" fmla="*/ 23 w 150"/>
                <a:gd name="T17" fmla="*/ 104 h 150"/>
                <a:gd name="T18" fmla="*/ 26 w 150"/>
                <a:gd name="T19" fmla="*/ 101 h 150"/>
                <a:gd name="T20" fmla="*/ 1 w 150"/>
                <a:gd name="T21" fmla="*/ 61 h 150"/>
                <a:gd name="T22" fmla="*/ 38 w 150"/>
                <a:gd name="T23" fmla="*/ 10 h 150"/>
                <a:gd name="T24" fmla="*/ 91 w 150"/>
                <a:gd name="T25" fmla="*/ 16 h 150"/>
                <a:gd name="T26" fmla="*/ 139 w 150"/>
                <a:gd name="T27" fmla="*/ 2 h 150"/>
                <a:gd name="T28" fmla="*/ 150 w 150"/>
                <a:gd name="T29" fmla="*/ 12 h 150"/>
                <a:gd name="T30" fmla="*/ 82 w 150"/>
                <a:gd name="T31" fmla="*/ 20 h 150"/>
                <a:gd name="T32" fmla="*/ 141 w 150"/>
                <a:gd name="T33" fmla="*/ 2 h 150"/>
                <a:gd name="T34" fmla="*/ 143 w 150"/>
                <a:gd name="T35" fmla="*/ 14 h 150"/>
                <a:gd name="T36" fmla="*/ 44 w 150"/>
                <a:gd name="T37" fmla="*/ 9 h 150"/>
                <a:gd name="T38" fmla="*/ 38 w 150"/>
                <a:gd name="T39" fmla="*/ 12 h 150"/>
                <a:gd name="T40" fmla="*/ 2 w 150"/>
                <a:gd name="T41" fmla="*/ 60 h 150"/>
                <a:gd name="T42" fmla="*/ 28 w 150"/>
                <a:gd name="T43" fmla="*/ 102 h 150"/>
                <a:gd name="T44" fmla="*/ 30 w 150"/>
                <a:gd name="T45" fmla="*/ 104 h 150"/>
                <a:gd name="T46" fmla="*/ 32 w 150"/>
                <a:gd name="T47" fmla="*/ 116 h 150"/>
                <a:gd name="T48" fmla="*/ 31 w 150"/>
                <a:gd name="T49" fmla="*/ 93 h 150"/>
                <a:gd name="T50" fmla="*/ 11 w 150"/>
                <a:gd name="T51" fmla="*/ 61 h 150"/>
                <a:gd name="T52" fmla="*/ 23 w 150"/>
                <a:gd name="T53" fmla="*/ 85 h 150"/>
                <a:gd name="T54" fmla="*/ 19 w 150"/>
                <a:gd name="T55" fmla="*/ 17 h 150"/>
                <a:gd name="T56" fmla="*/ 39 w 150"/>
                <a:gd name="T57" fmla="*/ 13 h 150"/>
                <a:gd name="T58" fmla="*/ 42 w 150"/>
                <a:gd name="T59" fmla="*/ 29 h 150"/>
                <a:gd name="T60" fmla="*/ 48 w 150"/>
                <a:gd name="T61" fmla="*/ 29 h 150"/>
                <a:gd name="T62" fmla="*/ 55 w 150"/>
                <a:gd name="T63" fmla="*/ 32 h 150"/>
                <a:gd name="T64" fmla="*/ 42 w 150"/>
                <a:gd name="T65" fmla="*/ 30 h 150"/>
                <a:gd name="T66" fmla="*/ 60 w 150"/>
                <a:gd name="T67" fmla="*/ 27 h 150"/>
                <a:gd name="T68" fmla="*/ 58 w 150"/>
                <a:gd name="T69" fmla="*/ 25 h 150"/>
                <a:gd name="T70" fmla="*/ 56 w 150"/>
                <a:gd name="T71" fmla="*/ 27 h 150"/>
                <a:gd name="T72" fmla="*/ 50 w 150"/>
                <a:gd name="T73" fmla="*/ 18 h 150"/>
                <a:gd name="T74" fmla="*/ 45 w 150"/>
                <a:gd name="T75" fmla="*/ 9 h 150"/>
                <a:gd name="T76" fmla="*/ 57 w 150"/>
                <a:gd name="T77" fmla="*/ 25 h 150"/>
                <a:gd name="T78" fmla="*/ 53 w 150"/>
                <a:gd name="T79" fmla="*/ 33 h 150"/>
                <a:gd name="T80" fmla="*/ 44 w 150"/>
                <a:gd name="T81" fmla="*/ 29 h 150"/>
                <a:gd name="T82" fmla="*/ 8 w 150"/>
                <a:gd name="T83" fmla="*/ 46 h 150"/>
                <a:gd name="T84" fmla="*/ 146 w 150"/>
                <a:gd name="T85" fmla="*/ 18 h 150"/>
                <a:gd name="T86" fmla="*/ 134 w 150"/>
                <a:gd name="T87" fmla="*/ 33 h 150"/>
                <a:gd name="T88" fmla="*/ 67 w 150"/>
                <a:gd name="T89" fmla="*/ 9 h 150"/>
                <a:gd name="T90" fmla="*/ 145 w 150"/>
                <a:gd name="T91" fmla="*/ 16 h 150"/>
                <a:gd name="T92" fmla="*/ 133 w 150"/>
                <a:gd name="T93" fmla="*/ 31 h 150"/>
                <a:gd name="T94" fmla="*/ 71 w 150"/>
                <a:gd name="T95" fmla="*/ 11 h 150"/>
                <a:gd name="T96" fmla="*/ 54 w 150"/>
                <a:gd name="T97" fmla="*/ 30 h 150"/>
                <a:gd name="T98" fmla="*/ 43 w 150"/>
                <a:gd name="T99" fmla="*/ 16 h 150"/>
                <a:gd name="T100" fmla="*/ 43 w 150"/>
                <a:gd name="T101" fmla="*/ 17 h 1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50" h="150">
                  <a:moveTo>
                    <a:pt x="150" y="12"/>
                  </a:moveTo>
                  <a:cubicBezTo>
                    <a:pt x="150" y="20"/>
                    <a:pt x="143" y="32"/>
                    <a:pt x="138" y="34"/>
                  </a:cubicBezTo>
                  <a:cubicBezTo>
                    <a:pt x="120" y="43"/>
                    <a:pt x="99" y="32"/>
                    <a:pt x="81" y="22"/>
                  </a:cubicBezTo>
                  <a:cubicBezTo>
                    <a:pt x="69" y="15"/>
                    <a:pt x="57" y="9"/>
                    <a:pt x="48" y="10"/>
                  </a:cubicBezTo>
                  <a:cubicBezTo>
                    <a:pt x="50" y="12"/>
                    <a:pt x="51" y="15"/>
                    <a:pt x="52" y="17"/>
                  </a:cubicBezTo>
                  <a:cubicBezTo>
                    <a:pt x="52" y="17"/>
                    <a:pt x="52" y="17"/>
                    <a:pt x="52" y="17"/>
                  </a:cubicBezTo>
                  <a:cubicBezTo>
                    <a:pt x="54" y="16"/>
                    <a:pt x="56" y="16"/>
                    <a:pt x="58" y="17"/>
                  </a:cubicBezTo>
                  <a:cubicBezTo>
                    <a:pt x="61" y="19"/>
                    <a:pt x="61" y="24"/>
                    <a:pt x="61" y="27"/>
                  </a:cubicBezTo>
                  <a:cubicBezTo>
                    <a:pt x="61" y="30"/>
                    <a:pt x="61" y="33"/>
                    <a:pt x="60" y="35"/>
                  </a:cubicBezTo>
                  <a:cubicBezTo>
                    <a:pt x="60" y="35"/>
                    <a:pt x="60" y="35"/>
                    <a:pt x="60" y="35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7" y="38"/>
                    <a:pt x="52" y="39"/>
                    <a:pt x="45" y="39"/>
                  </a:cubicBezTo>
                  <a:cubicBezTo>
                    <a:pt x="45" y="39"/>
                    <a:pt x="45" y="39"/>
                    <a:pt x="45" y="39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41" y="34"/>
                    <a:pt x="40" y="26"/>
                    <a:pt x="39" y="20"/>
                  </a:cubicBezTo>
                  <a:cubicBezTo>
                    <a:pt x="39" y="18"/>
                    <a:pt x="38" y="16"/>
                    <a:pt x="38" y="14"/>
                  </a:cubicBezTo>
                  <a:cubicBezTo>
                    <a:pt x="21" y="15"/>
                    <a:pt x="11" y="27"/>
                    <a:pt x="11" y="47"/>
                  </a:cubicBezTo>
                  <a:cubicBezTo>
                    <a:pt x="11" y="52"/>
                    <a:pt x="12" y="58"/>
                    <a:pt x="14" y="63"/>
                  </a:cubicBezTo>
                  <a:cubicBezTo>
                    <a:pt x="15" y="68"/>
                    <a:pt x="18" y="72"/>
                    <a:pt x="22" y="77"/>
                  </a:cubicBezTo>
                  <a:cubicBezTo>
                    <a:pt x="26" y="82"/>
                    <a:pt x="30" y="87"/>
                    <a:pt x="32" y="93"/>
                  </a:cubicBezTo>
                  <a:cubicBezTo>
                    <a:pt x="39" y="111"/>
                    <a:pt x="36" y="130"/>
                    <a:pt x="25" y="148"/>
                  </a:cubicBezTo>
                  <a:cubicBezTo>
                    <a:pt x="23" y="150"/>
                    <a:pt x="23" y="150"/>
                    <a:pt x="23" y="150"/>
                  </a:cubicBezTo>
                  <a:cubicBezTo>
                    <a:pt x="23" y="147"/>
                    <a:pt x="23" y="147"/>
                    <a:pt x="23" y="147"/>
                  </a:cubicBezTo>
                  <a:cubicBezTo>
                    <a:pt x="24" y="144"/>
                    <a:pt x="25" y="141"/>
                    <a:pt x="26" y="137"/>
                  </a:cubicBezTo>
                  <a:cubicBezTo>
                    <a:pt x="28" y="131"/>
                    <a:pt x="31" y="123"/>
                    <a:pt x="31" y="116"/>
                  </a:cubicBezTo>
                  <a:cubicBezTo>
                    <a:pt x="31" y="112"/>
                    <a:pt x="30" y="108"/>
                    <a:pt x="29" y="105"/>
                  </a:cubicBezTo>
                  <a:cubicBezTo>
                    <a:pt x="28" y="104"/>
                    <a:pt x="26" y="104"/>
                    <a:pt x="23" y="104"/>
                  </a:cubicBezTo>
                  <a:cubicBezTo>
                    <a:pt x="22" y="104"/>
                    <a:pt x="22" y="104"/>
                    <a:pt x="22" y="104"/>
                  </a:cubicBezTo>
                  <a:cubicBezTo>
                    <a:pt x="22" y="103"/>
                    <a:pt x="22" y="103"/>
                    <a:pt x="22" y="103"/>
                  </a:cubicBezTo>
                  <a:cubicBezTo>
                    <a:pt x="22" y="101"/>
                    <a:pt x="24" y="101"/>
                    <a:pt x="26" y="101"/>
                  </a:cubicBezTo>
                  <a:cubicBezTo>
                    <a:pt x="26" y="101"/>
                    <a:pt x="26" y="101"/>
                    <a:pt x="26" y="101"/>
                  </a:cubicBezTo>
                  <a:cubicBezTo>
                    <a:pt x="25" y="97"/>
                    <a:pt x="21" y="93"/>
                    <a:pt x="17" y="88"/>
                  </a:cubicBezTo>
                  <a:cubicBezTo>
                    <a:pt x="10" y="81"/>
                    <a:pt x="2" y="72"/>
                    <a:pt x="1" y="61"/>
                  </a:cubicBezTo>
                  <a:cubicBezTo>
                    <a:pt x="0" y="58"/>
                    <a:pt x="0" y="55"/>
                    <a:pt x="0" y="52"/>
                  </a:cubicBezTo>
                  <a:cubicBezTo>
                    <a:pt x="0" y="37"/>
                    <a:pt x="5" y="24"/>
                    <a:pt x="13" y="17"/>
                  </a:cubicBezTo>
                  <a:cubicBezTo>
                    <a:pt x="20" y="11"/>
                    <a:pt x="28" y="9"/>
                    <a:pt x="38" y="10"/>
                  </a:cubicBezTo>
                  <a:cubicBezTo>
                    <a:pt x="40" y="10"/>
                    <a:pt x="41" y="9"/>
                    <a:pt x="43" y="7"/>
                  </a:cubicBezTo>
                  <a:cubicBezTo>
                    <a:pt x="44" y="6"/>
                    <a:pt x="46" y="5"/>
                    <a:pt x="48" y="4"/>
                  </a:cubicBezTo>
                  <a:cubicBezTo>
                    <a:pt x="62" y="3"/>
                    <a:pt x="77" y="9"/>
                    <a:pt x="91" y="16"/>
                  </a:cubicBezTo>
                  <a:cubicBezTo>
                    <a:pt x="113" y="25"/>
                    <a:pt x="131" y="33"/>
                    <a:pt x="141" y="13"/>
                  </a:cubicBezTo>
                  <a:cubicBezTo>
                    <a:pt x="142" y="12"/>
                    <a:pt x="142" y="11"/>
                    <a:pt x="142" y="10"/>
                  </a:cubicBezTo>
                  <a:cubicBezTo>
                    <a:pt x="142" y="7"/>
                    <a:pt x="140" y="4"/>
                    <a:pt x="139" y="2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146" y="1"/>
                    <a:pt x="150" y="5"/>
                    <a:pt x="150" y="12"/>
                  </a:cubicBezTo>
                  <a:close/>
                  <a:moveTo>
                    <a:pt x="45" y="9"/>
                  </a:moveTo>
                  <a:cubicBezTo>
                    <a:pt x="47" y="9"/>
                    <a:pt x="47" y="9"/>
                    <a:pt x="47" y="9"/>
                  </a:cubicBezTo>
                  <a:cubicBezTo>
                    <a:pt x="56" y="7"/>
                    <a:pt x="68" y="13"/>
                    <a:pt x="82" y="20"/>
                  </a:cubicBezTo>
                  <a:cubicBezTo>
                    <a:pt x="100" y="30"/>
                    <a:pt x="120" y="41"/>
                    <a:pt x="138" y="33"/>
                  </a:cubicBezTo>
                  <a:cubicBezTo>
                    <a:pt x="142" y="31"/>
                    <a:pt x="148" y="20"/>
                    <a:pt x="148" y="12"/>
                  </a:cubicBezTo>
                  <a:cubicBezTo>
                    <a:pt x="148" y="8"/>
                    <a:pt x="147" y="3"/>
                    <a:pt x="141" y="2"/>
                  </a:cubicBezTo>
                  <a:cubicBezTo>
                    <a:pt x="142" y="4"/>
                    <a:pt x="143" y="7"/>
                    <a:pt x="143" y="10"/>
                  </a:cubicBezTo>
                  <a:cubicBezTo>
                    <a:pt x="143" y="11"/>
                    <a:pt x="143" y="13"/>
                    <a:pt x="143" y="14"/>
                  </a:cubicBezTo>
                  <a:cubicBezTo>
                    <a:pt x="143" y="14"/>
                    <a:pt x="143" y="14"/>
                    <a:pt x="143" y="14"/>
                  </a:cubicBezTo>
                  <a:cubicBezTo>
                    <a:pt x="132" y="35"/>
                    <a:pt x="112" y="26"/>
                    <a:pt x="91" y="17"/>
                  </a:cubicBezTo>
                  <a:cubicBezTo>
                    <a:pt x="76" y="11"/>
                    <a:pt x="62" y="5"/>
                    <a:pt x="48" y="6"/>
                  </a:cubicBezTo>
                  <a:cubicBezTo>
                    <a:pt x="46" y="6"/>
                    <a:pt x="45" y="7"/>
                    <a:pt x="44" y="9"/>
                  </a:cubicBezTo>
                  <a:cubicBezTo>
                    <a:pt x="42" y="10"/>
                    <a:pt x="41" y="11"/>
                    <a:pt x="39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38" y="12"/>
                    <a:pt x="38" y="12"/>
                    <a:pt x="38" y="12"/>
                  </a:cubicBezTo>
                  <a:cubicBezTo>
                    <a:pt x="29" y="10"/>
                    <a:pt x="20" y="13"/>
                    <a:pt x="14" y="18"/>
                  </a:cubicBezTo>
                  <a:cubicBezTo>
                    <a:pt x="6" y="25"/>
                    <a:pt x="2" y="37"/>
                    <a:pt x="2" y="52"/>
                  </a:cubicBezTo>
                  <a:cubicBezTo>
                    <a:pt x="2" y="55"/>
                    <a:pt x="2" y="58"/>
                    <a:pt x="2" y="60"/>
                  </a:cubicBezTo>
                  <a:cubicBezTo>
                    <a:pt x="4" y="72"/>
                    <a:pt x="11" y="80"/>
                    <a:pt x="18" y="87"/>
                  </a:cubicBezTo>
                  <a:cubicBezTo>
                    <a:pt x="23" y="92"/>
                    <a:pt x="27" y="97"/>
                    <a:pt x="28" y="102"/>
                  </a:cubicBezTo>
                  <a:cubicBezTo>
                    <a:pt x="28" y="102"/>
                    <a:pt x="28" y="102"/>
                    <a:pt x="28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7" y="102"/>
                    <a:pt x="27" y="102"/>
                    <a:pt x="27" y="102"/>
                  </a:cubicBezTo>
                  <a:cubicBezTo>
                    <a:pt x="28" y="103"/>
                    <a:pt x="29" y="103"/>
                    <a:pt x="30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1" y="104"/>
                    <a:pt x="31" y="104"/>
                    <a:pt x="31" y="104"/>
                  </a:cubicBezTo>
                  <a:cubicBezTo>
                    <a:pt x="32" y="108"/>
                    <a:pt x="32" y="112"/>
                    <a:pt x="32" y="116"/>
                  </a:cubicBezTo>
                  <a:cubicBezTo>
                    <a:pt x="32" y="124"/>
                    <a:pt x="30" y="131"/>
                    <a:pt x="28" y="138"/>
                  </a:cubicBezTo>
                  <a:cubicBezTo>
                    <a:pt x="27" y="140"/>
                    <a:pt x="26" y="141"/>
                    <a:pt x="26" y="143"/>
                  </a:cubicBezTo>
                  <a:cubicBezTo>
                    <a:pt x="35" y="127"/>
                    <a:pt x="37" y="110"/>
                    <a:pt x="31" y="93"/>
                  </a:cubicBezTo>
                  <a:cubicBezTo>
                    <a:pt x="28" y="88"/>
                    <a:pt x="25" y="83"/>
                    <a:pt x="21" y="78"/>
                  </a:cubicBezTo>
                  <a:cubicBezTo>
                    <a:pt x="17" y="73"/>
                    <a:pt x="14" y="69"/>
                    <a:pt x="12" y="64"/>
                  </a:cubicBezTo>
                  <a:cubicBezTo>
                    <a:pt x="12" y="63"/>
                    <a:pt x="12" y="62"/>
                    <a:pt x="11" y="61"/>
                  </a:cubicBezTo>
                  <a:cubicBezTo>
                    <a:pt x="13" y="71"/>
                    <a:pt x="17" y="79"/>
                    <a:pt x="23" y="84"/>
                  </a:cubicBezTo>
                  <a:cubicBezTo>
                    <a:pt x="26" y="86"/>
                    <a:pt x="26" y="86"/>
                    <a:pt x="26" y="86"/>
                  </a:cubicBezTo>
                  <a:cubicBezTo>
                    <a:pt x="23" y="85"/>
                    <a:pt x="23" y="85"/>
                    <a:pt x="23" y="85"/>
                  </a:cubicBezTo>
                  <a:cubicBezTo>
                    <a:pt x="10" y="82"/>
                    <a:pt x="4" y="64"/>
                    <a:pt x="4" y="49"/>
                  </a:cubicBezTo>
                  <a:cubicBezTo>
                    <a:pt x="4" y="34"/>
                    <a:pt x="9" y="21"/>
                    <a:pt x="18" y="16"/>
                  </a:cubicBezTo>
                  <a:cubicBezTo>
                    <a:pt x="19" y="17"/>
                    <a:pt x="19" y="17"/>
                    <a:pt x="19" y="17"/>
                  </a:cubicBezTo>
                  <a:cubicBezTo>
                    <a:pt x="15" y="21"/>
                    <a:pt x="12" y="28"/>
                    <a:pt x="10" y="37"/>
                  </a:cubicBezTo>
                  <a:cubicBezTo>
                    <a:pt x="13" y="22"/>
                    <a:pt x="23" y="14"/>
                    <a:pt x="38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39" y="13"/>
                    <a:pt x="39" y="13"/>
                    <a:pt x="39" y="13"/>
                  </a:cubicBezTo>
                  <a:cubicBezTo>
                    <a:pt x="40" y="15"/>
                    <a:pt x="40" y="18"/>
                    <a:pt x="40" y="20"/>
                  </a:cubicBezTo>
                  <a:cubicBezTo>
                    <a:pt x="41" y="23"/>
                    <a:pt x="41" y="26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8"/>
                    <a:pt x="44" y="27"/>
                    <a:pt x="44" y="27"/>
                  </a:cubicBezTo>
                  <a:cubicBezTo>
                    <a:pt x="46" y="27"/>
                    <a:pt x="47" y="28"/>
                    <a:pt x="48" y="29"/>
                  </a:cubicBezTo>
                  <a:cubicBezTo>
                    <a:pt x="50" y="31"/>
                    <a:pt x="52" y="32"/>
                    <a:pt x="54" y="31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5" y="32"/>
                    <a:pt x="55" y="32"/>
                    <a:pt x="55" y="32"/>
                  </a:cubicBezTo>
                  <a:cubicBezTo>
                    <a:pt x="54" y="35"/>
                    <a:pt x="53" y="36"/>
                    <a:pt x="52" y="37"/>
                  </a:cubicBezTo>
                  <a:cubicBezTo>
                    <a:pt x="48" y="38"/>
                    <a:pt x="43" y="32"/>
                    <a:pt x="42" y="30"/>
                  </a:cubicBezTo>
                  <a:cubicBezTo>
                    <a:pt x="42" y="30"/>
                    <a:pt x="42" y="30"/>
                    <a:pt x="42" y="30"/>
                  </a:cubicBezTo>
                  <a:cubicBezTo>
                    <a:pt x="43" y="33"/>
                    <a:pt x="44" y="35"/>
                    <a:pt x="46" y="37"/>
                  </a:cubicBezTo>
                  <a:cubicBezTo>
                    <a:pt x="52" y="38"/>
                    <a:pt x="56" y="37"/>
                    <a:pt x="59" y="35"/>
                  </a:cubicBezTo>
                  <a:cubicBezTo>
                    <a:pt x="60" y="32"/>
                    <a:pt x="60" y="30"/>
                    <a:pt x="60" y="27"/>
                  </a:cubicBezTo>
                  <a:cubicBezTo>
                    <a:pt x="60" y="23"/>
                    <a:pt x="59" y="20"/>
                    <a:pt x="57" y="18"/>
                  </a:cubicBezTo>
                  <a:cubicBezTo>
                    <a:pt x="56" y="18"/>
                    <a:pt x="55" y="18"/>
                    <a:pt x="53" y="18"/>
                  </a:cubicBezTo>
                  <a:cubicBezTo>
                    <a:pt x="56" y="19"/>
                    <a:pt x="58" y="22"/>
                    <a:pt x="58" y="25"/>
                  </a:cubicBezTo>
                  <a:cubicBezTo>
                    <a:pt x="58" y="26"/>
                    <a:pt x="58" y="26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7"/>
                    <a:pt x="56" y="27"/>
                    <a:pt x="56" y="27"/>
                  </a:cubicBezTo>
                  <a:cubicBezTo>
                    <a:pt x="53" y="24"/>
                    <a:pt x="52" y="21"/>
                    <a:pt x="51" y="19"/>
                  </a:cubicBezTo>
                  <a:cubicBezTo>
                    <a:pt x="49" y="18"/>
                    <a:pt x="49" y="18"/>
                    <a:pt x="49" y="1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50" y="17"/>
                    <a:pt x="50" y="17"/>
                    <a:pt x="50" y="17"/>
                  </a:cubicBezTo>
                  <a:cubicBezTo>
                    <a:pt x="49" y="15"/>
                    <a:pt x="49" y="12"/>
                    <a:pt x="46" y="10"/>
                  </a:cubicBezTo>
                  <a:lnTo>
                    <a:pt x="45" y="9"/>
                  </a:lnTo>
                  <a:close/>
                  <a:moveTo>
                    <a:pt x="57" y="25"/>
                  </a:moveTo>
                  <a:cubicBezTo>
                    <a:pt x="57" y="24"/>
                    <a:pt x="55" y="21"/>
                    <a:pt x="53" y="19"/>
                  </a:cubicBezTo>
                  <a:cubicBezTo>
                    <a:pt x="53" y="21"/>
                    <a:pt x="54" y="23"/>
                    <a:pt x="57" y="25"/>
                  </a:cubicBezTo>
                  <a:close/>
                  <a:moveTo>
                    <a:pt x="44" y="29"/>
                  </a:moveTo>
                  <a:cubicBezTo>
                    <a:pt x="45" y="32"/>
                    <a:pt x="49" y="36"/>
                    <a:pt x="51" y="35"/>
                  </a:cubicBezTo>
                  <a:cubicBezTo>
                    <a:pt x="52" y="35"/>
                    <a:pt x="53" y="34"/>
                    <a:pt x="53" y="33"/>
                  </a:cubicBezTo>
                  <a:cubicBezTo>
                    <a:pt x="51" y="33"/>
                    <a:pt x="49" y="32"/>
                    <a:pt x="47" y="30"/>
                  </a:cubicBezTo>
                  <a:cubicBezTo>
                    <a:pt x="46" y="30"/>
                    <a:pt x="45" y="29"/>
                    <a:pt x="45" y="29"/>
                  </a:cubicBezTo>
                  <a:cubicBezTo>
                    <a:pt x="44" y="29"/>
                    <a:pt x="44" y="29"/>
                    <a:pt x="44" y="29"/>
                  </a:cubicBezTo>
                  <a:close/>
                  <a:moveTo>
                    <a:pt x="5" y="49"/>
                  </a:moveTo>
                  <a:cubicBezTo>
                    <a:pt x="5" y="62"/>
                    <a:pt x="10" y="77"/>
                    <a:pt x="19" y="82"/>
                  </a:cubicBezTo>
                  <a:cubicBezTo>
                    <a:pt x="12" y="74"/>
                    <a:pt x="8" y="58"/>
                    <a:pt x="8" y="46"/>
                  </a:cubicBezTo>
                  <a:cubicBezTo>
                    <a:pt x="8" y="36"/>
                    <a:pt x="10" y="28"/>
                    <a:pt x="13" y="22"/>
                  </a:cubicBezTo>
                  <a:cubicBezTo>
                    <a:pt x="8" y="29"/>
                    <a:pt x="5" y="38"/>
                    <a:pt x="5" y="49"/>
                  </a:cubicBezTo>
                  <a:close/>
                  <a:moveTo>
                    <a:pt x="146" y="18"/>
                  </a:moveTo>
                  <a:cubicBezTo>
                    <a:pt x="146" y="18"/>
                    <a:pt x="146" y="18"/>
                    <a:pt x="146" y="18"/>
                  </a:cubicBezTo>
                  <a:cubicBezTo>
                    <a:pt x="146" y="21"/>
                    <a:pt x="139" y="31"/>
                    <a:pt x="134" y="33"/>
                  </a:cubicBezTo>
                  <a:cubicBezTo>
                    <a:pt x="134" y="33"/>
                    <a:pt x="134" y="33"/>
                    <a:pt x="134" y="33"/>
                  </a:cubicBezTo>
                  <a:cubicBezTo>
                    <a:pt x="103" y="35"/>
                    <a:pt x="85" y="24"/>
                    <a:pt x="66" y="10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7" y="9"/>
                    <a:pt x="67" y="9"/>
                    <a:pt x="67" y="9"/>
                  </a:cubicBezTo>
                  <a:cubicBezTo>
                    <a:pt x="73" y="10"/>
                    <a:pt x="80" y="13"/>
                    <a:pt x="88" y="17"/>
                  </a:cubicBezTo>
                  <a:cubicBezTo>
                    <a:pt x="108" y="26"/>
                    <a:pt x="131" y="36"/>
                    <a:pt x="144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5" y="16"/>
                    <a:pt x="145" y="16"/>
                    <a:pt x="145" y="16"/>
                  </a:cubicBezTo>
                  <a:cubicBezTo>
                    <a:pt x="146" y="16"/>
                    <a:pt x="146" y="16"/>
                    <a:pt x="146" y="18"/>
                  </a:cubicBezTo>
                  <a:close/>
                  <a:moveTo>
                    <a:pt x="133" y="31"/>
                  </a:moveTo>
                  <a:cubicBezTo>
                    <a:pt x="138" y="29"/>
                    <a:pt x="144" y="21"/>
                    <a:pt x="145" y="18"/>
                  </a:cubicBezTo>
                  <a:cubicBezTo>
                    <a:pt x="131" y="37"/>
                    <a:pt x="108" y="27"/>
                    <a:pt x="87" y="18"/>
                  </a:cubicBezTo>
                  <a:cubicBezTo>
                    <a:pt x="81" y="15"/>
                    <a:pt x="76" y="13"/>
                    <a:pt x="71" y="11"/>
                  </a:cubicBezTo>
                  <a:cubicBezTo>
                    <a:pt x="88" y="23"/>
                    <a:pt x="105" y="33"/>
                    <a:pt x="133" y="31"/>
                  </a:cubicBezTo>
                  <a:close/>
                  <a:moveTo>
                    <a:pt x="55" y="30"/>
                  </a:moveTo>
                  <a:cubicBezTo>
                    <a:pt x="54" y="30"/>
                    <a:pt x="54" y="30"/>
                    <a:pt x="54" y="30"/>
                  </a:cubicBezTo>
                  <a:cubicBezTo>
                    <a:pt x="47" y="29"/>
                    <a:pt x="42" y="25"/>
                    <a:pt x="42" y="17"/>
                  </a:cubicBezTo>
                  <a:cubicBezTo>
                    <a:pt x="42" y="16"/>
                    <a:pt x="42" y="16"/>
                    <a:pt x="42" y="16"/>
                  </a:cubicBezTo>
                  <a:cubicBezTo>
                    <a:pt x="43" y="16"/>
                    <a:pt x="43" y="16"/>
                    <a:pt x="43" y="16"/>
                  </a:cubicBezTo>
                  <a:cubicBezTo>
                    <a:pt x="50" y="17"/>
                    <a:pt x="53" y="23"/>
                    <a:pt x="55" y="29"/>
                  </a:cubicBezTo>
                  <a:lnTo>
                    <a:pt x="55" y="30"/>
                  </a:lnTo>
                  <a:close/>
                  <a:moveTo>
                    <a:pt x="43" y="17"/>
                  </a:moveTo>
                  <a:cubicBezTo>
                    <a:pt x="44" y="24"/>
                    <a:pt x="47" y="27"/>
                    <a:pt x="53" y="28"/>
                  </a:cubicBezTo>
                  <a:cubicBezTo>
                    <a:pt x="51" y="23"/>
                    <a:pt x="49" y="19"/>
                    <a:pt x="43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6" name="Hình tự do 49"/>
            <p:cNvSpPr>
              <a:spLocks noEditPoints="1"/>
            </p:cNvSpPr>
            <p:nvPr/>
          </p:nvSpPr>
          <p:spPr bwMode="auto">
            <a:xfrm>
              <a:off x="4162425" y="3344863"/>
              <a:ext cx="334963" cy="328613"/>
            </a:xfrm>
            <a:custGeom>
              <a:avLst/>
              <a:gdLst>
                <a:gd name="T0" fmla="*/ 61 w 149"/>
                <a:gd name="T1" fmla="*/ 17 h 146"/>
                <a:gd name="T2" fmla="*/ 70 w 149"/>
                <a:gd name="T3" fmla="*/ 13 h 146"/>
                <a:gd name="T4" fmla="*/ 67 w 149"/>
                <a:gd name="T5" fmla="*/ 22 h 146"/>
                <a:gd name="T6" fmla="*/ 71 w 149"/>
                <a:gd name="T7" fmla="*/ 8 h 146"/>
                <a:gd name="T8" fmla="*/ 77 w 149"/>
                <a:gd name="T9" fmla="*/ 20 h 146"/>
                <a:gd name="T10" fmla="*/ 146 w 149"/>
                <a:gd name="T11" fmla="*/ 39 h 146"/>
                <a:gd name="T12" fmla="*/ 125 w 149"/>
                <a:gd name="T13" fmla="*/ 103 h 146"/>
                <a:gd name="T14" fmla="*/ 146 w 149"/>
                <a:gd name="T15" fmla="*/ 99 h 146"/>
                <a:gd name="T16" fmla="*/ 148 w 149"/>
                <a:gd name="T17" fmla="*/ 120 h 146"/>
                <a:gd name="T18" fmla="*/ 129 w 149"/>
                <a:gd name="T19" fmla="*/ 119 h 146"/>
                <a:gd name="T20" fmla="*/ 141 w 149"/>
                <a:gd name="T21" fmla="*/ 143 h 146"/>
                <a:gd name="T22" fmla="*/ 124 w 149"/>
                <a:gd name="T23" fmla="*/ 108 h 146"/>
                <a:gd name="T24" fmla="*/ 121 w 149"/>
                <a:gd name="T25" fmla="*/ 76 h 146"/>
                <a:gd name="T26" fmla="*/ 132 w 149"/>
                <a:gd name="T27" fmla="*/ 18 h 146"/>
                <a:gd name="T28" fmla="*/ 46 w 149"/>
                <a:gd name="T29" fmla="*/ 31 h 146"/>
                <a:gd name="T30" fmla="*/ 0 w 149"/>
                <a:gd name="T31" fmla="*/ 27 h 146"/>
                <a:gd name="T32" fmla="*/ 60 w 149"/>
                <a:gd name="T33" fmla="*/ 24 h 146"/>
                <a:gd name="T34" fmla="*/ 58 w 149"/>
                <a:gd name="T35" fmla="*/ 11 h 146"/>
                <a:gd name="T36" fmla="*/ 68 w 149"/>
                <a:gd name="T37" fmla="*/ 8 h 146"/>
                <a:gd name="T38" fmla="*/ 61 w 149"/>
                <a:gd name="T39" fmla="*/ 17 h 146"/>
                <a:gd name="T40" fmla="*/ 58 w 149"/>
                <a:gd name="T41" fmla="*/ 27 h 146"/>
                <a:gd name="T42" fmla="*/ 31 w 149"/>
                <a:gd name="T43" fmla="*/ 25 h 146"/>
                <a:gd name="T44" fmla="*/ 58 w 149"/>
                <a:gd name="T45" fmla="*/ 27 h 146"/>
                <a:gd name="T46" fmla="*/ 101 w 149"/>
                <a:gd name="T47" fmla="*/ 11 h 146"/>
                <a:gd name="T48" fmla="*/ 88 w 149"/>
                <a:gd name="T49" fmla="*/ 20 h 146"/>
                <a:gd name="T50" fmla="*/ 101 w 149"/>
                <a:gd name="T51" fmla="*/ 11 h 146"/>
                <a:gd name="T52" fmla="*/ 142 w 149"/>
                <a:gd name="T53" fmla="*/ 32 h 146"/>
                <a:gd name="T54" fmla="*/ 141 w 149"/>
                <a:gd name="T55" fmla="*/ 34 h 146"/>
                <a:gd name="T56" fmla="*/ 122 w 149"/>
                <a:gd name="T57" fmla="*/ 95 h 146"/>
                <a:gd name="T58" fmla="*/ 142 w 149"/>
                <a:gd name="T59" fmla="*/ 32 h 146"/>
                <a:gd name="T60" fmla="*/ 145 w 149"/>
                <a:gd name="T61" fmla="*/ 119 h 146"/>
                <a:gd name="T62" fmla="*/ 142 w 149"/>
                <a:gd name="T63" fmla="*/ 106 h 146"/>
                <a:gd name="T64" fmla="*/ 132 w 149"/>
                <a:gd name="T65" fmla="*/ 106 h 146"/>
                <a:gd name="T66" fmla="*/ 145 w 149"/>
                <a:gd name="T67" fmla="*/ 119 h 146"/>
                <a:gd name="T68" fmla="*/ 146 w 149"/>
                <a:gd name="T69" fmla="*/ 103 h 146"/>
                <a:gd name="T70" fmla="*/ 134 w 149"/>
                <a:gd name="T71" fmla="*/ 103 h 146"/>
                <a:gd name="T72" fmla="*/ 146 w 149"/>
                <a:gd name="T73" fmla="*/ 103 h 1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149" h="146">
                  <a:moveTo>
                    <a:pt x="61" y="17"/>
                  </a:moveTo>
                  <a:cubicBezTo>
                    <a:pt x="64" y="17"/>
                    <a:pt x="67" y="9"/>
                    <a:pt x="70" y="13"/>
                  </a:cubicBezTo>
                  <a:cubicBezTo>
                    <a:pt x="68" y="15"/>
                    <a:pt x="65" y="17"/>
                    <a:pt x="67" y="22"/>
                  </a:cubicBezTo>
                  <a:cubicBezTo>
                    <a:pt x="78" y="22"/>
                    <a:pt x="72" y="11"/>
                    <a:pt x="71" y="8"/>
                  </a:cubicBezTo>
                  <a:cubicBezTo>
                    <a:pt x="75" y="4"/>
                    <a:pt x="81" y="15"/>
                    <a:pt x="77" y="20"/>
                  </a:cubicBezTo>
                  <a:cubicBezTo>
                    <a:pt x="103" y="0"/>
                    <a:pt x="144" y="7"/>
                    <a:pt x="146" y="39"/>
                  </a:cubicBezTo>
                  <a:cubicBezTo>
                    <a:pt x="148" y="63"/>
                    <a:pt x="123" y="79"/>
                    <a:pt x="125" y="103"/>
                  </a:cubicBezTo>
                  <a:cubicBezTo>
                    <a:pt x="130" y="105"/>
                    <a:pt x="138" y="94"/>
                    <a:pt x="146" y="99"/>
                  </a:cubicBezTo>
                  <a:cubicBezTo>
                    <a:pt x="149" y="104"/>
                    <a:pt x="147" y="114"/>
                    <a:pt x="148" y="120"/>
                  </a:cubicBezTo>
                  <a:cubicBezTo>
                    <a:pt x="142" y="125"/>
                    <a:pt x="135" y="122"/>
                    <a:pt x="129" y="119"/>
                  </a:cubicBezTo>
                  <a:cubicBezTo>
                    <a:pt x="129" y="131"/>
                    <a:pt x="129" y="143"/>
                    <a:pt x="141" y="143"/>
                  </a:cubicBezTo>
                  <a:cubicBezTo>
                    <a:pt x="120" y="146"/>
                    <a:pt x="125" y="125"/>
                    <a:pt x="124" y="108"/>
                  </a:cubicBezTo>
                  <a:cubicBezTo>
                    <a:pt x="123" y="95"/>
                    <a:pt x="118" y="88"/>
                    <a:pt x="121" y="76"/>
                  </a:cubicBezTo>
                  <a:cubicBezTo>
                    <a:pt x="125" y="57"/>
                    <a:pt x="149" y="40"/>
                    <a:pt x="132" y="18"/>
                  </a:cubicBezTo>
                  <a:cubicBezTo>
                    <a:pt x="101" y="5"/>
                    <a:pt x="76" y="33"/>
                    <a:pt x="46" y="31"/>
                  </a:cubicBezTo>
                  <a:cubicBezTo>
                    <a:pt x="31" y="30"/>
                    <a:pt x="16" y="16"/>
                    <a:pt x="0" y="27"/>
                  </a:cubicBezTo>
                  <a:cubicBezTo>
                    <a:pt x="14" y="12"/>
                    <a:pt x="37" y="23"/>
                    <a:pt x="60" y="24"/>
                  </a:cubicBezTo>
                  <a:cubicBezTo>
                    <a:pt x="62" y="22"/>
                    <a:pt x="58" y="15"/>
                    <a:pt x="58" y="11"/>
                  </a:cubicBezTo>
                  <a:cubicBezTo>
                    <a:pt x="61" y="10"/>
                    <a:pt x="64" y="4"/>
                    <a:pt x="68" y="8"/>
                  </a:cubicBezTo>
                  <a:cubicBezTo>
                    <a:pt x="67" y="9"/>
                    <a:pt x="59" y="9"/>
                    <a:pt x="61" y="17"/>
                  </a:cubicBezTo>
                  <a:close/>
                  <a:moveTo>
                    <a:pt x="58" y="27"/>
                  </a:moveTo>
                  <a:cubicBezTo>
                    <a:pt x="49" y="25"/>
                    <a:pt x="41" y="22"/>
                    <a:pt x="31" y="25"/>
                  </a:cubicBezTo>
                  <a:cubicBezTo>
                    <a:pt x="41" y="26"/>
                    <a:pt x="49" y="32"/>
                    <a:pt x="58" y="27"/>
                  </a:cubicBezTo>
                  <a:close/>
                  <a:moveTo>
                    <a:pt x="101" y="11"/>
                  </a:moveTo>
                  <a:cubicBezTo>
                    <a:pt x="98" y="14"/>
                    <a:pt x="85" y="15"/>
                    <a:pt x="88" y="20"/>
                  </a:cubicBezTo>
                  <a:cubicBezTo>
                    <a:pt x="90" y="15"/>
                    <a:pt x="104" y="16"/>
                    <a:pt x="101" y="11"/>
                  </a:cubicBezTo>
                  <a:close/>
                  <a:moveTo>
                    <a:pt x="142" y="32"/>
                  </a:moveTo>
                  <a:cubicBezTo>
                    <a:pt x="140" y="29"/>
                    <a:pt x="138" y="30"/>
                    <a:pt x="141" y="34"/>
                  </a:cubicBezTo>
                  <a:cubicBezTo>
                    <a:pt x="139" y="59"/>
                    <a:pt x="121" y="67"/>
                    <a:pt x="122" y="95"/>
                  </a:cubicBezTo>
                  <a:cubicBezTo>
                    <a:pt x="127" y="73"/>
                    <a:pt x="146" y="59"/>
                    <a:pt x="142" y="32"/>
                  </a:cubicBezTo>
                  <a:close/>
                  <a:moveTo>
                    <a:pt x="145" y="119"/>
                  </a:moveTo>
                  <a:cubicBezTo>
                    <a:pt x="145" y="113"/>
                    <a:pt x="145" y="109"/>
                    <a:pt x="142" y="106"/>
                  </a:cubicBezTo>
                  <a:cubicBezTo>
                    <a:pt x="139" y="106"/>
                    <a:pt x="135" y="106"/>
                    <a:pt x="132" y="106"/>
                  </a:cubicBezTo>
                  <a:cubicBezTo>
                    <a:pt x="126" y="113"/>
                    <a:pt x="134" y="121"/>
                    <a:pt x="145" y="119"/>
                  </a:cubicBezTo>
                  <a:close/>
                  <a:moveTo>
                    <a:pt x="146" y="103"/>
                  </a:moveTo>
                  <a:cubicBezTo>
                    <a:pt x="142" y="100"/>
                    <a:pt x="137" y="100"/>
                    <a:pt x="134" y="103"/>
                  </a:cubicBezTo>
                  <a:cubicBezTo>
                    <a:pt x="139" y="101"/>
                    <a:pt x="144" y="107"/>
                    <a:pt x="146" y="103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7" name="Hình tự do 50"/>
            <p:cNvSpPr>
              <a:spLocks noEditPoints="1"/>
            </p:cNvSpPr>
            <p:nvPr/>
          </p:nvSpPr>
          <p:spPr bwMode="auto">
            <a:xfrm>
              <a:off x="4162425" y="3359150"/>
              <a:ext cx="334963" cy="309563"/>
            </a:xfrm>
            <a:custGeom>
              <a:avLst/>
              <a:gdLst>
                <a:gd name="T0" fmla="*/ 69 w 149"/>
                <a:gd name="T1" fmla="*/ 3 h 138"/>
                <a:gd name="T2" fmla="*/ 64 w 149"/>
                <a:gd name="T3" fmla="*/ 7 h 138"/>
                <a:gd name="T4" fmla="*/ 70 w 149"/>
                <a:gd name="T5" fmla="*/ 7 h 138"/>
                <a:gd name="T6" fmla="*/ 70 w 149"/>
                <a:gd name="T7" fmla="*/ 3 h 138"/>
                <a:gd name="T8" fmla="*/ 73 w 149"/>
                <a:gd name="T9" fmla="*/ 1 h 138"/>
                <a:gd name="T10" fmla="*/ 147 w 149"/>
                <a:gd name="T11" fmla="*/ 33 h 138"/>
                <a:gd name="T12" fmla="*/ 142 w 149"/>
                <a:gd name="T13" fmla="*/ 91 h 138"/>
                <a:gd name="T14" fmla="*/ 149 w 149"/>
                <a:gd name="T15" fmla="*/ 114 h 138"/>
                <a:gd name="T16" fmla="*/ 130 w 149"/>
                <a:gd name="T17" fmla="*/ 114 h 138"/>
                <a:gd name="T18" fmla="*/ 137 w 149"/>
                <a:gd name="T19" fmla="*/ 138 h 138"/>
                <a:gd name="T20" fmla="*/ 122 w 149"/>
                <a:gd name="T21" fmla="*/ 94 h 138"/>
                <a:gd name="T22" fmla="*/ 129 w 149"/>
                <a:gd name="T23" fmla="*/ 51 h 138"/>
                <a:gd name="T24" fmla="*/ 49 w 149"/>
                <a:gd name="T25" fmla="*/ 26 h 138"/>
                <a:gd name="T26" fmla="*/ 1 w 149"/>
                <a:gd name="T27" fmla="*/ 21 h 138"/>
                <a:gd name="T28" fmla="*/ 39 w 149"/>
                <a:gd name="T29" fmla="*/ 15 h 138"/>
                <a:gd name="T30" fmla="*/ 58 w 149"/>
                <a:gd name="T31" fmla="*/ 5 h 138"/>
                <a:gd name="T32" fmla="*/ 67 w 149"/>
                <a:gd name="T33" fmla="*/ 2 h 138"/>
                <a:gd name="T34" fmla="*/ 60 w 149"/>
                <a:gd name="T35" fmla="*/ 10 h 138"/>
                <a:gd name="T36" fmla="*/ 77 w 149"/>
                <a:gd name="T37" fmla="*/ 14 h 138"/>
                <a:gd name="T38" fmla="*/ 73 w 149"/>
                <a:gd name="T39" fmla="*/ 15 h 138"/>
                <a:gd name="T40" fmla="*/ 68 w 149"/>
                <a:gd name="T41" fmla="*/ 8 h 138"/>
                <a:gd name="T42" fmla="*/ 61 w 149"/>
                <a:gd name="T43" fmla="*/ 12 h 138"/>
                <a:gd name="T44" fmla="*/ 60 w 149"/>
                <a:gd name="T45" fmla="*/ 19 h 138"/>
                <a:gd name="T46" fmla="*/ 7 w 149"/>
                <a:gd name="T47" fmla="*/ 17 h 138"/>
                <a:gd name="T48" fmla="*/ 40 w 149"/>
                <a:gd name="T49" fmla="*/ 17 h 138"/>
                <a:gd name="T50" fmla="*/ 60 w 149"/>
                <a:gd name="T51" fmla="*/ 20 h 138"/>
                <a:gd name="T52" fmla="*/ 31 w 149"/>
                <a:gd name="T53" fmla="*/ 20 h 138"/>
                <a:gd name="T54" fmla="*/ 49 w 149"/>
                <a:gd name="T55" fmla="*/ 24 h 138"/>
                <a:gd name="T56" fmla="*/ 87 w 149"/>
                <a:gd name="T57" fmla="*/ 12 h 138"/>
                <a:gd name="T58" fmla="*/ 77 w 149"/>
                <a:gd name="T59" fmla="*/ 14 h 138"/>
                <a:gd name="T60" fmla="*/ 124 w 149"/>
                <a:gd name="T61" fmla="*/ 97 h 138"/>
                <a:gd name="T62" fmla="*/ 101 w 149"/>
                <a:gd name="T63" fmla="*/ 4 h 138"/>
                <a:gd name="T64" fmla="*/ 89 w 149"/>
                <a:gd name="T65" fmla="*/ 14 h 138"/>
                <a:gd name="T66" fmla="*/ 133 w 149"/>
                <a:gd name="T67" fmla="*/ 12 h 138"/>
                <a:gd name="T68" fmla="*/ 131 w 149"/>
                <a:gd name="T69" fmla="*/ 55 h 138"/>
                <a:gd name="T70" fmla="*/ 140 w 149"/>
                <a:gd name="T71" fmla="*/ 24 h 138"/>
                <a:gd name="T72" fmla="*/ 123 w 149"/>
                <a:gd name="T73" fmla="*/ 89 h 138"/>
                <a:gd name="T74" fmla="*/ 135 w 149"/>
                <a:gd name="T75" fmla="*/ 137 h 138"/>
                <a:gd name="T76" fmla="*/ 141 w 149"/>
                <a:gd name="T77" fmla="*/ 116 h 138"/>
                <a:gd name="T78" fmla="*/ 147 w 149"/>
                <a:gd name="T79" fmla="*/ 98 h 138"/>
                <a:gd name="T80" fmla="*/ 131 w 149"/>
                <a:gd name="T81" fmla="*/ 99 h 138"/>
                <a:gd name="T82" fmla="*/ 146 w 149"/>
                <a:gd name="T83" fmla="*/ 94 h 138"/>
                <a:gd name="T84" fmla="*/ 88 w 149"/>
                <a:gd name="T85" fmla="*/ 12 h 138"/>
                <a:gd name="T86" fmla="*/ 95 w 149"/>
                <a:gd name="T87" fmla="*/ 9 h 138"/>
                <a:gd name="T88" fmla="*/ 40 w 149"/>
                <a:gd name="T89" fmla="*/ 19 h 138"/>
                <a:gd name="T90" fmla="*/ 56 w 149"/>
                <a:gd name="T91" fmla="*/ 21 h 138"/>
                <a:gd name="T92" fmla="*/ 141 w 149"/>
                <a:gd name="T93" fmla="*/ 28 h 138"/>
                <a:gd name="T94" fmla="*/ 131 w 149"/>
                <a:gd name="T95" fmla="*/ 66 h 138"/>
                <a:gd name="T96" fmla="*/ 141 w 149"/>
                <a:gd name="T97" fmla="*/ 97 h 138"/>
                <a:gd name="T98" fmla="*/ 143 w 149"/>
                <a:gd name="T99" fmla="*/ 100 h 138"/>
                <a:gd name="T100" fmla="*/ 130 w 149"/>
                <a:gd name="T101" fmla="*/ 108 h 138"/>
                <a:gd name="T102" fmla="*/ 131 w 149"/>
                <a:gd name="T103" fmla="*/ 107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49" h="138">
                  <a:moveTo>
                    <a:pt x="65" y="0"/>
                  </a:moveTo>
                  <a:cubicBezTo>
                    <a:pt x="66" y="0"/>
                    <a:pt x="68" y="1"/>
                    <a:pt x="69" y="2"/>
                  </a:cubicBezTo>
                  <a:cubicBezTo>
                    <a:pt x="69" y="2"/>
                    <a:pt x="69" y="2"/>
                    <a:pt x="69" y="2"/>
                  </a:cubicBezTo>
                  <a:cubicBezTo>
                    <a:pt x="69" y="3"/>
                    <a:pt x="69" y="3"/>
                    <a:pt x="69" y="3"/>
                  </a:cubicBezTo>
                  <a:cubicBezTo>
                    <a:pt x="68" y="3"/>
                    <a:pt x="68" y="3"/>
                    <a:pt x="67" y="4"/>
                  </a:cubicBezTo>
                  <a:cubicBezTo>
                    <a:pt x="65" y="4"/>
                    <a:pt x="63" y="4"/>
                    <a:pt x="62" y="6"/>
                  </a:cubicBezTo>
                  <a:cubicBezTo>
                    <a:pt x="62" y="7"/>
                    <a:pt x="61" y="8"/>
                    <a:pt x="62" y="10"/>
                  </a:cubicBezTo>
                  <a:cubicBezTo>
                    <a:pt x="63" y="9"/>
                    <a:pt x="63" y="8"/>
                    <a:pt x="64" y="7"/>
                  </a:cubicBezTo>
                  <a:cubicBezTo>
                    <a:pt x="66" y="6"/>
                    <a:pt x="67" y="5"/>
                    <a:pt x="68" y="5"/>
                  </a:cubicBezTo>
                  <a:cubicBezTo>
                    <a:pt x="69" y="5"/>
                    <a:pt x="70" y="5"/>
                    <a:pt x="70" y="6"/>
                  </a:cubicBezTo>
                  <a:cubicBezTo>
                    <a:pt x="71" y="6"/>
                    <a:pt x="71" y="6"/>
                    <a:pt x="71" y="6"/>
                  </a:cubicBezTo>
                  <a:cubicBezTo>
                    <a:pt x="70" y="7"/>
                    <a:pt x="70" y="7"/>
                    <a:pt x="70" y="7"/>
                  </a:cubicBezTo>
                  <a:cubicBezTo>
                    <a:pt x="70" y="8"/>
                    <a:pt x="69" y="8"/>
                    <a:pt x="69" y="9"/>
                  </a:cubicBezTo>
                  <a:cubicBezTo>
                    <a:pt x="68" y="11"/>
                    <a:pt x="67" y="12"/>
                    <a:pt x="67" y="16"/>
                  </a:cubicBezTo>
                  <a:cubicBezTo>
                    <a:pt x="70" y="16"/>
                    <a:pt x="71" y="15"/>
                    <a:pt x="72" y="14"/>
                  </a:cubicBezTo>
                  <a:cubicBezTo>
                    <a:pt x="74" y="11"/>
                    <a:pt x="71" y="5"/>
                    <a:pt x="70" y="3"/>
                  </a:cubicBezTo>
                  <a:cubicBezTo>
                    <a:pt x="70" y="2"/>
                    <a:pt x="70" y="2"/>
                    <a:pt x="70" y="2"/>
                  </a:cubicBezTo>
                  <a:cubicBezTo>
                    <a:pt x="71" y="2"/>
                    <a:pt x="71" y="2"/>
                    <a:pt x="71" y="2"/>
                  </a:cubicBezTo>
                  <a:cubicBezTo>
                    <a:pt x="71" y="1"/>
                    <a:pt x="72" y="1"/>
                    <a:pt x="73" y="1"/>
                  </a:cubicBezTo>
                  <a:cubicBezTo>
                    <a:pt x="73" y="1"/>
                    <a:pt x="73" y="1"/>
                    <a:pt x="73" y="1"/>
                  </a:cubicBezTo>
                  <a:cubicBezTo>
                    <a:pt x="75" y="1"/>
                    <a:pt x="77" y="3"/>
                    <a:pt x="78" y="5"/>
                  </a:cubicBezTo>
                  <a:cubicBezTo>
                    <a:pt x="79" y="7"/>
                    <a:pt x="79" y="9"/>
                    <a:pt x="79" y="11"/>
                  </a:cubicBezTo>
                  <a:cubicBezTo>
                    <a:pt x="88" y="5"/>
                    <a:pt x="99" y="2"/>
                    <a:pt x="110" y="2"/>
                  </a:cubicBezTo>
                  <a:cubicBezTo>
                    <a:pt x="131" y="2"/>
                    <a:pt x="145" y="14"/>
                    <a:pt x="147" y="33"/>
                  </a:cubicBezTo>
                  <a:cubicBezTo>
                    <a:pt x="148" y="45"/>
                    <a:pt x="142" y="55"/>
                    <a:pt x="137" y="65"/>
                  </a:cubicBezTo>
                  <a:cubicBezTo>
                    <a:pt x="131" y="75"/>
                    <a:pt x="125" y="85"/>
                    <a:pt x="126" y="97"/>
                  </a:cubicBezTo>
                  <a:cubicBezTo>
                    <a:pt x="127" y="97"/>
                    <a:pt x="130" y="96"/>
                    <a:pt x="132" y="95"/>
                  </a:cubicBezTo>
                  <a:cubicBezTo>
                    <a:pt x="135" y="93"/>
                    <a:pt x="138" y="91"/>
                    <a:pt x="142" y="91"/>
                  </a:cubicBezTo>
                  <a:cubicBezTo>
                    <a:pt x="144" y="91"/>
                    <a:pt x="145" y="92"/>
                    <a:pt x="147" y="93"/>
                  </a:cubicBezTo>
                  <a:cubicBezTo>
                    <a:pt x="147" y="93"/>
                    <a:pt x="147" y="93"/>
                    <a:pt x="147" y="93"/>
                  </a:cubicBezTo>
                  <a:cubicBezTo>
                    <a:pt x="149" y="96"/>
                    <a:pt x="149" y="101"/>
                    <a:pt x="149" y="106"/>
                  </a:cubicBezTo>
                  <a:cubicBezTo>
                    <a:pt x="148" y="109"/>
                    <a:pt x="148" y="112"/>
                    <a:pt x="149" y="114"/>
                  </a:cubicBezTo>
                  <a:cubicBezTo>
                    <a:pt x="149" y="115"/>
                    <a:pt x="149" y="115"/>
                    <a:pt x="149" y="115"/>
                  </a:cubicBezTo>
                  <a:cubicBezTo>
                    <a:pt x="148" y="115"/>
                    <a:pt x="148" y="115"/>
                    <a:pt x="148" y="115"/>
                  </a:cubicBezTo>
                  <a:cubicBezTo>
                    <a:pt x="146" y="117"/>
                    <a:pt x="143" y="118"/>
                    <a:pt x="141" y="118"/>
                  </a:cubicBezTo>
                  <a:cubicBezTo>
                    <a:pt x="137" y="118"/>
                    <a:pt x="134" y="116"/>
                    <a:pt x="130" y="114"/>
                  </a:cubicBezTo>
                  <a:cubicBezTo>
                    <a:pt x="130" y="115"/>
                    <a:pt x="130" y="115"/>
                    <a:pt x="130" y="115"/>
                  </a:cubicBezTo>
                  <a:cubicBezTo>
                    <a:pt x="130" y="126"/>
                    <a:pt x="130" y="136"/>
                    <a:pt x="141" y="136"/>
                  </a:cubicBezTo>
                  <a:cubicBezTo>
                    <a:pt x="141" y="138"/>
                    <a:pt x="141" y="138"/>
                    <a:pt x="141" y="138"/>
                  </a:cubicBezTo>
                  <a:cubicBezTo>
                    <a:pt x="139" y="138"/>
                    <a:pt x="138" y="138"/>
                    <a:pt x="137" y="138"/>
                  </a:cubicBezTo>
                  <a:cubicBezTo>
                    <a:pt x="123" y="138"/>
                    <a:pt x="123" y="125"/>
                    <a:pt x="123" y="112"/>
                  </a:cubicBezTo>
                  <a:cubicBezTo>
                    <a:pt x="123" y="108"/>
                    <a:pt x="123" y="105"/>
                    <a:pt x="123" y="102"/>
                  </a:cubicBezTo>
                  <a:cubicBezTo>
                    <a:pt x="123" y="99"/>
                    <a:pt x="122" y="96"/>
                    <a:pt x="122" y="94"/>
                  </a:cubicBezTo>
                  <a:cubicBezTo>
                    <a:pt x="122" y="94"/>
                    <a:pt x="122" y="94"/>
                    <a:pt x="122" y="94"/>
                  </a:cubicBezTo>
                  <a:cubicBezTo>
                    <a:pt x="122" y="93"/>
                    <a:pt x="122" y="93"/>
                    <a:pt x="122" y="93"/>
                  </a:cubicBezTo>
                  <a:cubicBezTo>
                    <a:pt x="121" y="92"/>
                    <a:pt x="121" y="91"/>
                    <a:pt x="121" y="90"/>
                  </a:cubicBezTo>
                  <a:cubicBezTo>
                    <a:pt x="120" y="84"/>
                    <a:pt x="118" y="78"/>
                    <a:pt x="120" y="70"/>
                  </a:cubicBezTo>
                  <a:cubicBezTo>
                    <a:pt x="122" y="64"/>
                    <a:pt x="125" y="57"/>
                    <a:pt x="129" y="51"/>
                  </a:cubicBezTo>
                  <a:cubicBezTo>
                    <a:pt x="136" y="39"/>
                    <a:pt x="143" y="27"/>
                    <a:pt x="132" y="13"/>
                  </a:cubicBezTo>
                  <a:cubicBezTo>
                    <a:pt x="126" y="11"/>
                    <a:pt x="121" y="10"/>
                    <a:pt x="115" y="10"/>
                  </a:cubicBezTo>
                  <a:cubicBezTo>
                    <a:pt x="104" y="10"/>
                    <a:pt x="93" y="14"/>
                    <a:pt x="83" y="18"/>
                  </a:cubicBezTo>
                  <a:cubicBezTo>
                    <a:pt x="72" y="22"/>
                    <a:pt x="61" y="26"/>
                    <a:pt x="49" y="26"/>
                  </a:cubicBezTo>
                  <a:cubicBezTo>
                    <a:pt x="48" y="26"/>
                    <a:pt x="47" y="26"/>
                    <a:pt x="45" y="26"/>
                  </a:cubicBezTo>
                  <a:cubicBezTo>
                    <a:pt x="40" y="25"/>
                    <a:pt x="35" y="23"/>
                    <a:pt x="30" y="22"/>
                  </a:cubicBezTo>
                  <a:cubicBezTo>
                    <a:pt x="25" y="19"/>
                    <a:pt x="19" y="17"/>
                    <a:pt x="13" y="17"/>
                  </a:cubicBezTo>
                  <a:cubicBezTo>
                    <a:pt x="9" y="17"/>
                    <a:pt x="4" y="19"/>
                    <a:pt x="1" y="21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5" y="15"/>
                    <a:pt x="11" y="13"/>
                    <a:pt x="20" y="13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26" y="13"/>
                    <a:pt x="33" y="14"/>
                    <a:pt x="39" y="15"/>
                  </a:cubicBezTo>
                  <a:cubicBezTo>
                    <a:pt x="46" y="16"/>
                    <a:pt x="53" y="17"/>
                    <a:pt x="59" y="17"/>
                  </a:cubicBezTo>
                  <a:cubicBezTo>
                    <a:pt x="61" y="16"/>
                    <a:pt x="60" y="13"/>
                    <a:pt x="59" y="10"/>
                  </a:cubicBezTo>
                  <a:cubicBezTo>
                    <a:pt x="58" y="8"/>
                    <a:pt x="58" y="7"/>
                    <a:pt x="58" y="5"/>
                  </a:cubicBezTo>
                  <a:cubicBezTo>
                    <a:pt x="58" y="5"/>
                    <a:pt x="58" y="5"/>
                    <a:pt x="58" y="5"/>
                  </a:cubicBezTo>
                  <a:cubicBezTo>
                    <a:pt x="58" y="4"/>
                    <a:pt x="58" y="4"/>
                    <a:pt x="58" y="4"/>
                  </a:cubicBezTo>
                  <a:cubicBezTo>
                    <a:pt x="59" y="4"/>
                    <a:pt x="59" y="3"/>
                    <a:pt x="60" y="3"/>
                  </a:cubicBezTo>
                  <a:cubicBezTo>
                    <a:pt x="62" y="1"/>
                    <a:pt x="63" y="0"/>
                    <a:pt x="65" y="0"/>
                  </a:cubicBezTo>
                  <a:close/>
                  <a:moveTo>
                    <a:pt x="67" y="2"/>
                  </a:moveTo>
                  <a:cubicBezTo>
                    <a:pt x="65" y="1"/>
                    <a:pt x="63" y="2"/>
                    <a:pt x="61" y="4"/>
                  </a:cubicBezTo>
                  <a:cubicBezTo>
                    <a:pt x="60" y="4"/>
                    <a:pt x="60" y="5"/>
                    <a:pt x="59" y="5"/>
                  </a:cubicBezTo>
                  <a:cubicBezTo>
                    <a:pt x="59" y="7"/>
                    <a:pt x="60" y="8"/>
                    <a:pt x="60" y="10"/>
                  </a:cubicBezTo>
                  <a:cubicBezTo>
                    <a:pt x="60" y="10"/>
                    <a:pt x="60" y="10"/>
                    <a:pt x="60" y="10"/>
                  </a:cubicBezTo>
                  <a:cubicBezTo>
                    <a:pt x="60" y="8"/>
                    <a:pt x="60" y="7"/>
                    <a:pt x="61" y="5"/>
                  </a:cubicBezTo>
                  <a:cubicBezTo>
                    <a:pt x="62" y="3"/>
                    <a:pt x="65" y="3"/>
                    <a:pt x="66" y="2"/>
                  </a:cubicBezTo>
                  <a:cubicBezTo>
                    <a:pt x="66" y="2"/>
                    <a:pt x="67" y="2"/>
                    <a:pt x="67" y="2"/>
                  </a:cubicBezTo>
                  <a:close/>
                  <a:moveTo>
                    <a:pt x="77" y="14"/>
                  </a:moveTo>
                  <a:cubicBezTo>
                    <a:pt x="76" y="13"/>
                    <a:pt x="76" y="13"/>
                    <a:pt x="76" y="13"/>
                  </a:cubicBezTo>
                  <a:cubicBezTo>
                    <a:pt x="78" y="11"/>
                    <a:pt x="78" y="8"/>
                    <a:pt x="77" y="6"/>
                  </a:cubicBezTo>
                  <a:cubicBezTo>
                    <a:pt x="75" y="3"/>
                    <a:pt x="73" y="1"/>
                    <a:pt x="72" y="2"/>
                  </a:cubicBezTo>
                  <a:cubicBezTo>
                    <a:pt x="73" y="5"/>
                    <a:pt x="76" y="11"/>
                    <a:pt x="73" y="15"/>
                  </a:cubicBezTo>
                  <a:cubicBezTo>
                    <a:pt x="72" y="16"/>
                    <a:pt x="70" y="17"/>
                    <a:pt x="67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6" y="17"/>
                    <a:pt x="66" y="17"/>
                    <a:pt x="66" y="17"/>
                  </a:cubicBezTo>
                  <a:cubicBezTo>
                    <a:pt x="65" y="12"/>
                    <a:pt x="66" y="10"/>
                    <a:pt x="68" y="8"/>
                  </a:cubicBezTo>
                  <a:cubicBezTo>
                    <a:pt x="68" y="8"/>
                    <a:pt x="68" y="7"/>
                    <a:pt x="69" y="7"/>
                  </a:cubicBezTo>
                  <a:cubicBezTo>
                    <a:pt x="69" y="6"/>
                    <a:pt x="68" y="6"/>
                    <a:pt x="68" y="6"/>
                  </a:cubicBezTo>
                  <a:cubicBezTo>
                    <a:pt x="67" y="6"/>
                    <a:pt x="66" y="7"/>
                    <a:pt x="65" y="8"/>
                  </a:cubicBezTo>
                  <a:cubicBezTo>
                    <a:pt x="64" y="10"/>
                    <a:pt x="63" y="11"/>
                    <a:pt x="61" y="12"/>
                  </a:cubicBezTo>
                  <a:cubicBezTo>
                    <a:pt x="61" y="12"/>
                    <a:pt x="61" y="12"/>
                    <a:pt x="61" y="12"/>
                  </a:cubicBezTo>
                  <a:cubicBezTo>
                    <a:pt x="61" y="14"/>
                    <a:pt x="62" y="17"/>
                    <a:pt x="60" y="18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60" y="19"/>
                    <a:pt x="60" y="19"/>
                    <a:pt x="60" y="19"/>
                  </a:cubicBezTo>
                  <a:cubicBezTo>
                    <a:pt x="53" y="18"/>
                    <a:pt x="46" y="17"/>
                    <a:pt x="39" y="16"/>
                  </a:cubicBezTo>
                  <a:cubicBezTo>
                    <a:pt x="32" y="15"/>
                    <a:pt x="26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15" y="14"/>
                    <a:pt x="11" y="15"/>
                    <a:pt x="7" y="17"/>
                  </a:cubicBezTo>
                  <a:cubicBezTo>
                    <a:pt x="9" y="16"/>
                    <a:pt x="11" y="16"/>
                    <a:pt x="13" y="16"/>
                  </a:cubicBezTo>
                  <a:cubicBezTo>
                    <a:pt x="18" y="16"/>
                    <a:pt x="24" y="18"/>
                    <a:pt x="29" y="19"/>
                  </a:cubicBezTo>
                  <a:cubicBezTo>
                    <a:pt x="31" y="19"/>
                    <a:pt x="31" y="19"/>
                    <a:pt x="31" y="19"/>
                  </a:cubicBezTo>
                  <a:cubicBezTo>
                    <a:pt x="34" y="18"/>
                    <a:pt x="37" y="17"/>
                    <a:pt x="40" y="17"/>
                  </a:cubicBezTo>
                  <a:cubicBezTo>
                    <a:pt x="40" y="17"/>
                    <a:pt x="40" y="17"/>
                    <a:pt x="40" y="17"/>
                  </a:cubicBezTo>
                  <a:cubicBezTo>
                    <a:pt x="45" y="17"/>
                    <a:pt x="49" y="18"/>
                    <a:pt x="54" y="19"/>
                  </a:cubicBezTo>
                  <a:cubicBezTo>
                    <a:pt x="55" y="19"/>
                    <a:pt x="57" y="20"/>
                    <a:pt x="58" y="20"/>
                  </a:cubicBezTo>
                  <a:cubicBezTo>
                    <a:pt x="60" y="20"/>
                    <a:pt x="60" y="20"/>
                    <a:pt x="60" y="20"/>
                  </a:cubicBezTo>
                  <a:cubicBezTo>
                    <a:pt x="59" y="21"/>
                    <a:pt x="59" y="21"/>
                    <a:pt x="59" y="21"/>
                  </a:cubicBezTo>
                  <a:cubicBezTo>
                    <a:pt x="56" y="23"/>
                    <a:pt x="53" y="24"/>
                    <a:pt x="50" y="24"/>
                  </a:cubicBezTo>
                  <a:cubicBezTo>
                    <a:pt x="47" y="24"/>
                    <a:pt x="43" y="23"/>
                    <a:pt x="40" y="22"/>
                  </a:cubicBezTo>
                  <a:cubicBezTo>
                    <a:pt x="37" y="21"/>
                    <a:pt x="34" y="20"/>
                    <a:pt x="31" y="20"/>
                  </a:cubicBezTo>
                  <a:cubicBezTo>
                    <a:pt x="30" y="20"/>
                    <a:pt x="30" y="20"/>
                    <a:pt x="30" y="20"/>
                  </a:cubicBezTo>
                  <a:cubicBezTo>
                    <a:pt x="30" y="20"/>
                    <a:pt x="31" y="20"/>
                    <a:pt x="31" y="20"/>
                  </a:cubicBezTo>
                  <a:cubicBezTo>
                    <a:pt x="36" y="22"/>
                    <a:pt x="41" y="24"/>
                    <a:pt x="46" y="24"/>
                  </a:cubicBezTo>
                  <a:cubicBezTo>
                    <a:pt x="47" y="24"/>
                    <a:pt x="48" y="24"/>
                    <a:pt x="49" y="24"/>
                  </a:cubicBezTo>
                  <a:cubicBezTo>
                    <a:pt x="61" y="24"/>
                    <a:pt x="72" y="20"/>
                    <a:pt x="82" y="16"/>
                  </a:cubicBezTo>
                  <a:cubicBezTo>
                    <a:pt x="84" y="16"/>
                    <a:pt x="86" y="15"/>
                    <a:pt x="88" y="14"/>
                  </a:cubicBezTo>
                  <a:cubicBezTo>
                    <a:pt x="88" y="14"/>
                    <a:pt x="88" y="14"/>
                    <a:pt x="88" y="14"/>
                  </a:cubicBezTo>
                  <a:cubicBezTo>
                    <a:pt x="87" y="13"/>
                    <a:pt x="87" y="12"/>
                    <a:pt x="87" y="12"/>
                  </a:cubicBezTo>
                  <a:cubicBezTo>
                    <a:pt x="88" y="10"/>
                    <a:pt x="91" y="9"/>
                    <a:pt x="94" y="7"/>
                  </a:cubicBezTo>
                  <a:cubicBezTo>
                    <a:pt x="97" y="7"/>
                    <a:pt x="99" y="6"/>
                    <a:pt x="100" y="5"/>
                  </a:cubicBezTo>
                  <a:cubicBezTo>
                    <a:pt x="101" y="4"/>
                    <a:pt x="101" y="4"/>
                    <a:pt x="101" y="4"/>
                  </a:cubicBezTo>
                  <a:cubicBezTo>
                    <a:pt x="92" y="6"/>
                    <a:pt x="84" y="9"/>
                    <a:pt x="77" y="14"/>
                  </a:cubicBezTo>
                  <a:close/>
                  <a:moveTo>
                    <a:pt x="126" y="98"/>
                  </a:moveTo>
                  <a:cubicBezTo>
                    <a:pt x="126" y="98"/>
                    <a:pt x="125" y="98"/>
                    <a:pt x="125" y="98"/>
                  </a:cubicBezTo>
                  <a:cubicBezTo>
                    <a:pt x="124" y="98"/>
                    <a:pt x="124" y="98"/>
                    <a:pt x="124" y="98"/>
                  </a:cubicBezTo>
                  <a:cubicBezTo>
                    <a:pt x="124" y="97"/>
                    <a:pt x="124" y="97"/>
                    <a:pt x="124" y="97"/>
                  </a:cubicBezTo>
                  <a:cubicBezTo>
                    <a:pt x="123" y="85"/>
                    <a:pt x="129" y="74"/>
                    <a:pt x="135" y="64"/>
                  </a:cubicBezTo>
                  <a:cubicBezTo>
                    <a:pt x="141" y="54"/>
                    <a:pt x="147" y="45"/>
                    <a:pt x="146" y="34"/>
                  </a:cubicBezTo>
                  <a:cubicBezTo>
                    <a:pt x="144" y="15"/>
                    <a:pt x="130" y="4"/>
                    <a:pt x="110" y="4"/>
                  </a:cubicBezTo>
                  <a:cubicBezTo>
                    <a:pt x="107" y="4"/>
                    <a:pt x="104" y="4"/>
                    <a:pt x="101" y="4"/>
                  </a:cubicBezTo>
                  <a:cubicBezTo>
                    <a:pt x="102" y="5"/>
                    <a:pt x="102" y="5"/>
                    <a:pt x="102" y="5"/>
                  </a:cubicBezTo>
                  <a:cubicBezTo>
                    <a:pt x="102" y="6"/>
                    <a:pt x="102" y="6"/>
                    <a:pt x="102" y="7"/>
                  </a:cubicBezTo>
                  <a:cubicBezTo>
                    <a:pt x="101" y="9"/>
                    <a:pt x="99" y="10"/>
                    <a:pt x="96" y="11"/>
                  </a:cubicBezTo>
                  <a:cubicBezTo>
                    <a:pt x="93" y="11"/>
                    <a:pt x="90" y="12"/>
                    <a:pt x="89" y="14"/>
                  </a:cubicBezTo>
                  <a:cubicBezTo>
                    <a:pt x="97" y="11"/>
                    <a:pt x="106" y="8"/>
                    <a:pt x="115" y="8"/>
                  </a:cubicBezTo>
                  <a:cubicBezTo>
                    <a:pt x="121" y="8"/>
                    <a:pt x="127" y="9"/>
                    <a:pt x="132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33" y="12"/>
                    <a:pt x="133" y="12"/>
                    <a:pt x="133" y="12"/>
                  </a:cubicBezTo>
                  <a:cubicBezTo>
                    <a:pt x="145" y="27"/>
                    <a:pt x="137" y="40"/>
                    <a:pt x="130" y="52"/>
                  </a:cubicBezTo>
                  <a:cubicBezTo>
                    <a:pt x="126" y="58"/>
                    <a:pt x="123" y="64"/>
                    <a:pt x="122" y="71"/>
                  </a:cubicBezTo>
                  <a:cubicBezTo>
                    <a:pt x="120" y="76"/>
                    <a:pt x="121" y="80"/>
                    <a:pt x="121" y="84"/>
                  </a:cubicBezTo>
                  <a:cubicBezTo>
                    <a:pt x="122" y="72"/>
                    <a:pt x="126" y="63"/>
                    <a:pt x="131" y="55"/>
                  </a:cubicBezTo>
                  <a:cubicBezTo>
                    <a:pt x="135" y="47"/>
                    <a:pt x="139" y="39"/>
                    <a:pt x="140" y="28"/>
                  </a:cubicBezTo>
                  <a:cubicBezTo>
                    <a:pt x="139" y="27"/>
                    <a:pt x="138" y="25"/>
                    <a:pt x="139" y="24"/>
                  </a:cubicBezTo>
                  <a:cubicBezTo>
                    <a:pt x="139" y="24"/>
                    <a:pt x="139" y="24"/>
                    <a:pt x="140" y="24"/>
                  </a:cubicBezTo>
                  <a:cubicBezTo>
                    <a:pt x="140" y="24"/>
                    <a:pt x="140" y="24"/>
                    <a:pt x="140" y="24"/>
                  </a:cubicBezTo>
                  <a:cubicBezTo>
                    <a:pt x="141" y="24"/>
                    <a:pt x="142" y="24"/>
                    <a:pt x="143" y="26"/>
                  </a:cubicBezTo>
                  <a:cubicBezTo>
                    <a:pt x="143" y="26"/>
                    <a:pt x="143" y="26"/>
                    <a:pt x="143" y="26"/>
                  </a:cubicBezTo>
                  <a:cubicBezTo>
                    <a:pt x="145" y="43"/>
                    <a:pt x="139" y="55"/>
                    <a:pt x="133" y="66"/>
                  </a:cubicBezTo>
                  <a:cubicBezTo>
                    <a:pt x="129" y="73"/>
                    <a:pt x="125" y="81"/>
                    <a:pt x="123" y="89"/>
                  </a:cubicBezTo>
                  <a:cubicBezTo>
                    <a:pt x="123" y="90"/>
                    <a:pt x="123" y="90"/>
                    <a:pt x="123" y="90"/>
                  </a:cubicBezTo>
                  <a:cubicBezTo>
                    <a:pt x="123" y="94"/>
                    <a:pt x="124" y="97"/>
                    <a:pt x="124" y="102"/>
                  </a:cubicBezTo>
                  <a:cubicBezTo>
                    <a:pt x="125" y="105"/>
                    <a:pt x="125" y="108"/>
                    <a:pt x="125" y="112"/>
                  </a:cubicBezTo>
                  <a:cubicBezTo>
                    <a:pt x="125" y="124"/>
                    <a:pt x="125" y="135"/>
                    <a:pt x="135" y="137"/>
                  </a:cubicBezTo>
                  <a:cubicBezTo>
                    <a:pt x="129" y="133"/>
                    <a:pt x="129" y="124"/>
                    <a:pt x="129" y="115"/>
                  </a:cubicBezTo>
                  <a:cubicBezTo>
                    <a:pt x="129" y="112"/>
                    <a:pt x="129" y="112"/>
                    <a:pt x="129" y="112"/>
                  </a:cubicBezTo>
                  <a:cubicBezTo>
                    <a:pt x="130" y="112"/>
                    <a:pt x="130" y="112"/>
                    <a:pt x="130" y="112"/>
                  </a:cubicBezTo>
                  <a:cubicBezTo>
                    <a:pt x="133" y="115"/>
                    <a:pt x="137" y="116"/>
                    <a:pt x="141" y="116"/>
                  </a:cubicBezTo>
                  <a:cubicBezTo>
                    <a:pt x="143" y="116"/>
                    <a:pt x="145" y="115"/>
                    <a:pt x="147" y="114"/>
                  </a:cubicBezTo>
                  <a:cubicBezTo>
                    <a:pt x="147" y="112"/>
                    <a:pt x="147" y="109"/>
                    <a:pt x="147" y="106"/>
                  </a:cubicBezTo>
                  <a:cubicBezTo>
                    <a:pt x="147" y="103"/>
                    <a:pt x="147" y="100"/>
                    <a:pt x="147" y="98"/>
                  </a:cubicBezTo>
                  <a:cubicBezTo>
                    <a:pt x="147" y="98"/>
                    <a:pt x="147" y="98"/>
                    <a:pt x="147" y="98"/>
                  </a:cubicBezTo>
                  <a:cubicBezTo>
                    <a:pt x="146" y="99"/>
                    <a:pt x="145" y="99"/>
                    <a:pt x="144" y="99"/>
                  </a:cubicBezTo>
                  <a:cubicBezTo>
                    <a:pt x="143" y="99"/>
                    <a:pt x="142" y="99"/>
                    <a:pt x="141" y="99"/>
                  </a:cubicBezTo>
                  <a:cubicBezTo>
                    <a:pt x="138" y="98"/>
                    <a:pt x="136" y="97"/>
                    <a:pt x="134" y="98"/>
                  </a:cubicBezTo>
                  <a:cubicBezTo>
                    <a:pt x="131" y="99"/>
                    <a:pt x="131" y="99"/>
                    <a:pt x="131" y="99"/>
                  </a:cubicBezTo>
                  <a:cubicBezTo>
                    <a:pt x="133" y="97"/>
                    <a:pt x="133" y="97"/>
                    <a:pt x="133" y="97"/>
                  </a:cubicBezTo>
                  <a:cubicBezTo>
                    <a:pt x="137" y="93"/>
                    <a:pt x="142" y="93"/>
                    <a:pt x="147" y="97"/>
                  </a:cubicBezTo>
                  <a:cubicBezTo>
                    <a:pt x="147" y="97"/>
                    <a:pt x="147" y="97"/>
                    <a:pt x="147" y="97"/>
                  </a:cubicBezTo>
                  <a:cubicBezTo>
                    <a:pt x="147" y="96"/>
                    <a:pt x="146" y="95"/>
                    <a:pt x="146" y="94"/>
                  </a:cubicBezTo>
                  <a:cubicBezTo>
                    <a:pt x="145" y="93"/>
                    <a:pt x="143" y="93"/>
                    <a:pt x="142" y="93"/>
                  </a:cubicBezTo>
                  <a:cubicBezTo>
                    <a:pt x="139" y="93"/>
                    <a:pt x="136" y="94"/>
                    <a:pt x="133" y="96"/>
                  </a:cubicBezTo>
                  <a:cubicBezTo>
                    <a:pt x="130" y="97"/>
                    <a:pt x="128" y="98"/>
                    <a:pt x="126" y="98"/>
                  </a:cubicBezTo>
                  <a:close/>
                  <a:moveTo>
                    <a:pt x="88" y="12"/>
                  </a:moveTo>
                  <a:cubicBezTo>
                    <a:pt x="90" y="11"/>
                    <a:pt x="93" y="10"/>
                    <a:pt x="95" y="9"/>
                  </a:cubicBezTo>
                  <a:cubicBezTo>
                    <a:pt x="98" y="8"/>
                    <a:pt x="100" y="8"/>
                    <a:pt x="101" y="7"/>
                  </a:cubicBezTo>
                  <a:cubicBezTo>
                    <a:pt x="101" y="7"/>
                    <a:pt x="101" y="6"/>
                    <a:pt x="101" y="6"/>
                  </a:cubicBezTo>
                  <a:cubicBezTo>
                    <a:pt x="99" y="7"/>
                    <a:pt x="97" y="8"/>
                    <a:pt x="95" y="9"/>
                  </a:cubicBezTo>
                  <a:cubicBezTo>
                    <a:pt x="92" y="10"/>
                    <a:pt x="89" y="11"/>
                    <a:pt x="88" y="12"/>
                  </a:cubicBezTo>
                  <a:close/>
                  <a:moveTo>
                    <a:pt x="56" y="21"/>
                  </a:moveTo>
                  <a:cubicBezTo>
                    <a:pt x="55" y="21"/>
                    <a:pt x="54" y="21"/>
                    <a:pt x="53" y="20"/>
                  </a:cubicBezTo>
                  <a:cubicBezTo>
                    <a:pt x="49" y="19"/>
                    <a:pt x="45" y="19"/>
                    <a:pt x="40" y="19"/>
                  </a:cubicBezTo>
                  <a:cubicBezTo>
                    <a:pt x="39" y="19"/>
                    <a:pt x="37" y="19"/>
                    <a:pt x="35" y="19"/>
                  </a:cubicBezTo>
                  <a:cubicBezTo>
                    <a:pt x="37" y="20"/>
                    <a:pt x="38" y="20"/>
                    <a:pt x="40" y="20"/>
                  </a:cubicBezTo>
                  <a:cubicBezTo>
                    <a:pt x="44" y="21"/>
                    <a:pt x="47" y="22"/>
                    <a:pt x="50" y="22"/>
                  </a:cubicBezTo>
                  <a:cubicBezTo>
                    <a:pt x="52" y="22"/>
                    <a:pt x="54" y="22"/>
                    <a:pt x="56" y="21"/>
                  </a:cubicBezTo>
                  <a:close/>
                  <a:moveTo>
                    <a:pt x="141" y="27"/>
                  </a:moveTo>
                  <a:cubicBezTo>
                    <a:pt x="141" y="26"/>
                    <a:pt x="141" y="26"/>
                    <a:pt x="140" y="25"/>
                  </a:cubicBezTo>
                  <a:cubicBezTo>
                    <a:pt x="141" y="26"/>
                    <a:pt x="141" y="27"/>
                    <a:pt x="141" y="27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41" y="40"/>
                    <a:pt x="136" y="48"/>
                    <a:pt x="132" y="56"/>
                  </a:cubicBezTo>
                  <a:cubicBezTo>
                    <a:pt x="128" y="64"/>
                    <a:pt x="123" y="72"/>
                    <a:pt x="123" y="84"/>
                  </a:cubicBezTo>
                  <a:cubicBezTo>
                    <a:pt x="125" y="77"/>
                    <a:pt x="128" y="71"/>
                    <a:pt x="131" y="66"/>
                  </a:cubicBezTo>
                  <a:cubicBezTo>
                    <a:pt x="138" y="54"/>
                    <a:pt x="144" y="43"/>
                    <a:pt x="141" y="27"/>
                  </a:cubicBezTo>
                  <a:close/>
                  <a:moveTo>
                    <a:pt x="145" y="98"/>
                  </a:moveTo>
                  <a:cubicBezTo>
                    <a:pt x="142" y="95"/>
                    <a:pt x="139" y="95"/>
                    <a:pt x="136" y="96"/>
                  </a:cubicBezTo>
                  <a:cubicBezTo>
                    <a:pt x="138" y="96"/>
                    <a:pt x="140" y="97"/>
                    <a:pt x="141" y="97"/>
                  </a:cubicBezTo>
                  <a:cubicBezTo>
                    <a:pt x="143" y="98"/>
                    <a:pt x="144" y="98"/>
                    <a:pt x="145" y="98"/>
                  </a:cubicBezTo>
                  <a:close/>
                  <a:moveTo>
                    <a:pt x="132" y="100"/>
                  </a:moveTo>
                  <a:cubicBezTo>
                    <a:pt x="142" y="100"/>
                    <a:pt x="142" y="100"/>
                    <a:pt x="142" y="100"/>
                  </a:cubicBezTo>
                  <a:cubicBezTo>
                    <a:pt x="143" y="100"/>
                    <a:pt x="143" y="100"/>
                    <a:pt x="143" y="100"/>
                  </a:cubicBezTo>
                  <a:cubicBezTo>
                    <a:pt x="146" y="102"/>
                    <a:pt x="146" y="108"/>
                    <a:pt x="146" y="113"/>
                  </a:cubicBezTo>
                  <a:cubicBezTo>
                    <a:pt x="146" y="114"/>
                    <a:pt x="146" y="114"/>
                    <a:pt x="146" y="114"/>
                  </a:cubicBezTo>
                  <a:cubicBezTo>
                    <a:pt x="145" y="114"/>
                    <a:pt x="145" y="114"/>
                    <a:pt x="145" y="114"/>
                  </a:cubicBezTo>
                  <a:cubicBezTo>
                    <a:pt x="138" y="115"/>
                    <a:pt x="132" y="112"/>
                    <a:pt x="130" y="108"/>
                  </a:cubicBezTo>
                  <a:cubicBezTo>
                    <a:pt x="129" y="105"/>
                    <a:pt x="129" y="102"/>
                    <a:pt x="132" y="100"/>
                  </a:cubicBezTo>
                  <a:close/>
                  <a:moveTo>
                    <a:pt x="142" y="101"/>
                  </a:moveTo>
                  <a:cubicBezTo>
                    <a:pt x="133" y="101"/>
                    <a:pt x="133" y="101"/>
                    <a:pt x="133" y="101"/>
                  </a:cubicBezTo>
                  <a:cubicBezTo>
                    <a:pt x="131" y="103"/>
                    <a:pt x="130" y="105"/>
                    <a:pt x="131" y="107"/>
                  </a:cubicBezTo>
                  <a:cubicBezTo>
                    <a:pt x="133" y="111"/>
                    <a:pt x="138" y="113"/>
                    <a:pt x="144" y="112"/>
                  </a:cubicBezTo>
                  <a:cubicBezTo>
                    <a:pt x="145" y="106"/>
                    <a:pt x="144" y="103"/>
                    <a:pt x="142" y="101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8" name="Hình tự do 51"/>
            <p:cNvSpPr>
              <a:spLocks noEditPoints="1"/>
            </p:cNvSpPr>
            <p:nvPr/>
          </p:nvSpPr>
          <p:spPr bwMode="auto">
            <a:xfrm>
              <a:off x="4205288" y="5753100"/>
              <a:ext cx="303213" cy="344488"/>
            </a:xfrm>
            <a:custGeom>
              <a:avLst/>
              <a:gdLst>
                <a:gd name="T0" fmla="*/ 47 w 135"/>
                <a:gd name="T1" fmla="*/ 133 h 153"/>
                <a:gd name="T2" fmla="*/ 91 w 135"/>
                <a:gd name="T3" fmla="*/ 114 h 153"/>
                <a:gd name="T4" fmla="*/ 47 w 135"/>
                <a:gd name="T5" fmla="*/ 138 h 153"/>
                <a:gd name="T6" fmla="*/ 0 w 135"/>
                <a:gd name="T7" fmla="*/ 124 h 153"/>
                <a:gd name="T8" fmla="*/ 4 w 135"/>
                <a:gd name="T9" fmla="*/ 133 h 153"/>
                <a:gd name="T10" fmla="*/ 97 w 135"/>
                <a:gd name="T11" fmla="*/ 109 h 153"/>
                <a:gd name="T12" fmla="*/ 100 w 135"/>
                <a:gd name="T13" fmla="*/ 94 h 153"/>
                <a:gd name="T14" fmla="*/ 125 w 135"/>
                <a:gd name="T15" fmla="*/ 22 h 153"/>
                <a:gd name="T16" fmla="*/ 101 w 135"/>
                <a:gd name="T17" fmla="*/ 15 h 153"/>
                <a:gd name="T18" fmla="*/ 114 w 135"/>
                <a:gd name="T19" fmla="*/ 5 h 153"/>
                <a:gd name="T20" fmla="*/ 132 w 135"/>
                <a:gd name="T21" fmla="*/ 30 h 153"/>
                <a:gd name="T22" fmla="*/ 107 w 135"/>
                <a:gd name="T23" fmla="*/ 106 h 153"/>
                <a:gd name="T24" fmla="*/ 100 w 135"/>
                <a:gd name="T25" fmla="*/ 137 h 153"/>
                <a:gd name="T26" fmla="*/ 95 w 135"/>
                <a:gd name="T27" fmla="*/ 113 h 153"/>
                <a:gd name="T28" fmla="*/ 47 w 135"/>
                <a:gd name="T29" fmla="*/ 133 h 153"/>
                <a:gd name="T30" fmla="*/ 102 w 135"/>
                <a:gd name="T31" fmla="*/ 107 h 153"/>
                <a:gd name="T32" fmla="*/ 128 w 135"/>
                <a:gd name="T33" fmla="*/ 36 h 153"/>
                <a:gd name="T34" fmla="*/ 102 w 135"/>
                <a:gd name="T35" fmla="*/ 107 h 153"/>
                <a:gd name="T36" fmla="*/ 114 w 135"/>
                <a:gd name="T37" fmla="*/ 110 h 153"/>
                <a:gd name="T38" fmla="*/ 118 w 135"/>
                <a:gd name="T39" fmla="*/ 128 h 153"/>
                <a:gd name="T40" fmla="*/ 114 w 135"/>
                <a:gd name="T41" fmla="*/ 110 h 153"/>
                <a:gd name="T42" fmla="*/ 104 w 135"/>
                <a:gd name="T43" fmla="*/ 110 h 153"/>
                <a:gd name="T44" fmla="*/ 102 w 135"/>
                <a:gd name="T45" fmla="*/ 131 h 153"/>
                <a:gd name="T46" fmla="*/ 115 w 135"/>
                <a:gd name="T47" fmla="*/ 133 h 153"/>
                <a:gd name="T48" fmla="*/ 104 w 135"/>
                <a:gd name="T49" fmla="*/ 110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35" h="153">
                  <a:moveTo>
                    <a:pt x="47" y="133"/>
                  </a:moveTo>
                  <a:cubicBezTo>
                    <a:pt x="62" y="133"/>
                    <a:pt x="76" y="119"/>
                    <a:pt x="91" y="114"/>
                  </a:cubicBezTo>
                  <a:cubicBezTo>
                    <a:pt x="82" y="120"/>
                    <a:pt x="63" y="134"/>
                    <a:pt x="47" y="138"/>
                  </a:cubicBezTo>
                  <a:cubicBezTo>
                    <a:pt x="28" y="143"/>
                    <a:pt x="0" y="144"/>
                    <a:pt x="0" y="124"/>
                  </a:cubicBezTo>
                  <a:cubicBezTo>
                    <a:pt x="6" y="123"/>
                    <a:pt x="1" y="132"/>
                    <a:pt x="4" y="133"/>
                  </a:cubicBezTo>
                  <a:cubicBezTo>
                    <a:pt x="38" y="148"/>
                    <a:pt x="65" y="113"/>
                    <a:pt x="97" y="109"/>
                  </a:cubicBezTo>
                  <a:cubicBezTo>
                    <a:pt x="98" y="104"/>
                    <a:pt x="100" y="100"/>
                    <a:pt x="100" y="94"/>
                  </a:cubicBezTo>
                  <a:cubicBezTo>
                    <a:pt x="109" y="85"/>
                    <a:pt x="131" y="46"/>
                    <a:pt x="125" y="22"/>
                  </a:cubicBezTo>
                  <a:cubicBezTo>
                    <a:pt x="123" y="12"/>
                    <a:pt x="109" y="0"/>
                    <a:pt x="101" y="15"/>
                  </a:cubicBezTo>
                  <a:cubicBezTo>
                    <a:pt x="97" y="9"/>
                    <a:pt x="107" y="4"/>
                    <a:pt x="114" y="5"/>
                  </a:cubicBezTo>
                  <a:cubicBezTo>
                    <a:pt x="125" y="6"/>
                    <a:pt x="131" y="18"/>
                    <a:pt x="132" y="30"/>
                  </a:cubicBezTo>
                  <a:cubicBezTo>
                    <a:pt x="135" y="56"/>
                    <a:pt x="111" y="90"/>
                    <a:pt x="107" y="106"/>
                  </a:cubicBezTo>
                  <a:cubicBezTo>
                    <a:pt x="133" y="105"/>
                    <a:pt x="126" y="153"/>
                    <a:pt x="100" y="137"/>
                  </a:cubicBezTo>
                  <a:cubicBezTo>
                    <a:pt x="97" y="130"/>
                    <a:pt x="98" y="120"/>
                    <a:pt x="95" y="113"/>
                  </a:cubicBezTo>
                  <a:cubicBezTo>
                    <a:pt x="78" y="113"/>
                    <a:pt x="63" y="127"/>
                    <a:pt x="47" y="133"/>
                  </a:cubicBezTo>
                  <a:close/>
                  <a:moveTo>
                    <a:pt x="102" y="107"/>
                  </a:moveTo>
                  <a:cubicBezTo>
                    <a:pt x="112" y="84"/>
                    <a:pt x="130" y="63"/>
                    <a:pt x="128" y="36"/>
                  </a:cubicBezTo>
                  <a:cubicBezTo>
                    <a:pt x="126" y="65"/>
                    <a:pt x="105" y="83"/>
                    <a:pt x="102" y="107"/>
                  </a:cubicBezTo>
                  <a:close/>
                  <a:moveTo>
                    <a:pt x="114" y="110"/>
                  </a:moveTo>
                  <a:cubicBezTo>
                    <a:pt x="117" y="118"/>
                    <a:pt x="121" y="121"/>
                    <a:pt x="118" y="128"/>
                  </a:cubicBezTo>
                  <a:cubicBezTo>
                    <a:pt x="128" y="125"/>
                    <a:pt x="119" y="112"/>
                    <a:pt x="114" y="110"/>
                  </a:cubicBezTo>
                  <a:close/>
                  <a:moveTo>
                    <a:pt x="104" y="110"/>
                  </a:moveTo>
                  <a:cubicBezTo>
                    <a:pt x="100" y="114"/>
                    <a:pt x="100" y="125"/>
                    <a:pt x="102" y="131"/>
                  </a:cubicBezTo>
                  <a:cubicBezTo>
                    <a:pt x="108" y="132"/>
                    <a:pt x="110" y="135"/>
                    <a:pt x="115" y="133"/>
                  </a:cubicBezTo>
                  <a:cubicBezTo>
                    <a:pt x="120" y="121"/>
                    <a:pt x="114" y="111"/>
                    <a:pt x="104" y="110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  <p:sp>
          <p:nvSpPr>
            <p:cNvPr id="109" name="Hình tự do 52"/>
            <p:cNvSpPr>
              <a:spLocks noEditPoints="1"/>
            </p:cNvSpPr>
            <p:nvPr/>
          </p:nvSpPr>
          <p:spPr bwMode="auto">
            <a:xfrm>
              <a:off x="4202113" y="5762625"/>
              <a:ext cx="306388" cy="311150"/>
            </a:xfrm>
            <a:custGeom>
              <a:avLst/>
              <a:gdLst>
                <a:gd name="T0" fmla="*/ 0 w 136"/>
                <a:gd name="T1" fmla="*/ 120 h 138"/>
                <a:gd name="T2" fmla="*/ 4 w 136"/>
                <a:gd name="T3" fmla="*/ 120 h 138"/>
                <a:gd name="T4" fmla="*/ 23 w 136"/>
                <a:gd name="T5" fmla="*/ 132 h 138"/>
                <a:gd name="T6" fmla="*/ 97 w 136"/>
                <a:gd name="T7" fmla="*/ 104 h 138"/>
                <a:gd name="T8" fmla="*/ 100 w 136"/>
                <a:gd name="T9" fmla="*/ 90 h 138"/>
                <a:gd name="T10" fmla="*/ 103 w 136"/>
                <a:gd name="T11" fmla="*/ 11 h 138"/>
                <a:gd name="T12" fmla="*/ 101 w 136"/>
                <a:gd name="T13" fmla="*/ 6 h 138"/>
                <a:gd name="T14" fmla="*/ 134 w 136"/>
                <a:gd name="T15" fmla="*/ 26 h 138"/>
                <a:gd name="T16" fmla="*/ 125 w 136"/>
                <a:gd name="T17" fmla="*/ 119 h 138"/>
                <a:gd name="T18" fmla="*/ 100 w 136"/>
                <a:gd name="T19" fmla="*/ 133 h 138"/>
                <a:gd name="T20" fmla="*/ 96 w 136"/>
                <a:gd name="T21" fmla="*/ 110 h 138"/>
                <a:gd name="T22" fmla="*/ 87 w 136"/>
                <a:gd name="T23" fmla="*/ 115 h 138"/>
                <a:gd name="T24" fmla="*/ 5 w 136"/>
                <a:gd name="T25" fmla="*/ 129 h 138"/>
                <a:gd name="T26" fmla="*/ 48 w 136"/>
                <a:gd name="T27" fmla="*/ 134 h 138"/>
                <a:gd name="T28" fmla="*/ 48 w 136"/>
                <a:gd name="T29" fmla="*/ 129 h 138"/>
                <a:gd name="T30" fmla="*/ 65 w 136"/>
                <a:gd name="T31" fmla="*/ 120 h 138"/>
                <a:gd name="T32" fmla="*/ 97 w 136"/>
                <a:gd name="T33" fmla="*/ 108 h 138"/>
                <a:gd name="T34" fmla="*/ 97 w 136"/>
                <a:gd name="T35" fmla="*/ 109 h 138"/>
                <a:gd name="T36" fmla="*/ 111 w 136"/>
                <a:gd name="T37" fmla="*/ 135 h 138"/>
                <a:gd name="T38" fmla="*/ 118 w 136"/>
                <a:gd name="T39" fmla="*/ 125 h 138"/>
                <a:gd name="T40" fmla="*/ 117 w 136"/>
                <a:gd name="T41" fmla="*/ 129 h 138"/>
                <a:gd name="T42" fmla="*/ 108 w 136"/>
                <a:gd name="T43" fmla="*/ 129 h 138"/>
                <a:gd name="T44" fmla="*/ 103 w 136"/>
                <a:gd name="T45" fmla="*/ 128 h 138"/>
                <a:gd name="T46" fmla="*/ 105 w 136"/>
                <a:gd name="T47" fmla="*/ 105 h 138"/>
                <a:gd name="T48" fmla="*/ 118 w 136"/>
                <a:gd name="T49" fmla="*/ 124 h 138"/>
                <a:gd name="T50" fmla="*/ 114 w 136"/>
                <a:gd name="T51" fmla="*/ 105 h 138"/>
                <a:gd name="T52" fmla="*/ 108 w 136"/>
                <a:gd name="T53" fmla="*/ 102 h 138"/>
                <a:gd name="T54" fmla="*/ 115 w 136"/>
                <a:gd name="T55" fmla="*/ 82 h 138"/>
                <a:gd name="T56" fmla="*/ 102 w 136"/>
                <a:gd name="T57" fmla="*/ 7 h 138"/>
                <a:gd name="T58" fmla="*/ 127 w 136"/>
                <a:gd name="T59" fmla="*/ 18 h 138"/>
                <a:gd name="T60" fmla="*/ 98 w 136"/>
                <a:gd name="T61" fmla="*/ 105 h 138"/>
                <a:gd name="T62" fmla="*/ 23 w 136"/>
                <a:gd name="T63" fmla="*/ 133 h 138"/>
                <a:gd name="T64" fmla="*/ 104 w 136"/>
                <a:gd name="T65" fmla="*/ 127 h 138"/>
                <a:gd name="T66" fmla="*/ 115 w 136"/>
                <a:gd name="T67" fmla="*/ 113 h 138"/>
                <a:gd name="T68" fmla="*/ 89 w 136"/>
                <a:gd name="T69" fmla="*/ 110 h 138"/>
                <a:gd name="T70" fmla="*/ 74 w 136"/>
                <a:gd name="T71" fmla="*/ 118 h 138"/>
                <a:gd name="T72" fmla="*/ 4 w 136"/>
                <a:gd name="T73" fmla="*/ 127 h 138"/>
                <a:gd name="T74" fmla="*/ 2 w 136"/>
                <a:gd name="T75" fmla="*/ 121 h 138"/>
                <a:gd name="T76" fmla="*/ 120 w 136"/>
                <a:gd name="T77" fmla="*/ 123 h 138"/>
                <a:gd name="T78" fmla="*/ 102 w 136"/>
                <a:gd name="T79" fmla="*/ 108 h 138"/>
                <a:gd name="T80" fmla="*/ 128 w 136"/>
                <a:gd name="T81" fmla="*/ 32 h 138"/>
                <a:gd name="T82" fmla="*/ 104 w 136"/>
                <a:gd name="T83" fmla="*/ 103 h 138"/>
                <a:gd name="T84" fmla="*/ 116 w 136"/>
                <a:gd name="T85" fmla="*/ 72 h 138"/>
                <a:gd name="T86" fmla="*/ 128 w 136"/>
                <a:gd name="T87" fmla="*/ 44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36" h="138">
                  <a:moveTo>
                    <a:pt x="26" y="138"/>
                  </a:moveTo>
                  <a:cubicBezTo>
                    <a:pt x="16" y="138"/>
                    <a:pt x="9" y="136"/>
                    <a:pt x="5" y="131"/>
                  </a:cubicBezTo>
                  <a:cubicBezTo>
                    <a:pt x="2" y="129"/>
                    <a:pt x="0" y="125"/>
                    <a:pt x="0" y="120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" y="119"/>
                    <a:pt x="1" y="119"/>
                    <a:pt x="1" y="119"/>
                  </a:cubicBezTo>
                  <a:cubicBezTo>
                    <a:pt x="2" y="119"/>
                    <a:pt x="3" y="119"/>
                    <a:pt x="4" y="120"/>
                  </a:cubicBezTo>
                  <a:cubicBezTo>
                    <a:pt x="5" y="121"/>
                    <a:pt x="5" y="123"/>
                    <a:pt x="5" y="124"/>
                  </a:cubicBezTo>
                  <a:cubicBezTo>
                    <a:pt x="5" y="126"/>
                    <a:pt x="5" y="128"/>
                    <a:pt x="6" y="128"/>
                  </a:cubicBezTo>
                  <a:cubicBezTo>
                    <a:pt x="11" y="131"/>
                    <a:pt x="17" y="132"/>
                    <a:pt x="23" y="132"/>
                  </a:cubicBezTo>
                  <a:cubicBezTo>
                    <a:pt x="37" y="132"/>
                    <a:pt x="49" y="125"/>
                    <a:pt x="63" y="118"/>
                  </a:cubicBezTo>
                  <a:cubicBezTo>
                    <a:pt x="74" y="112"/>
                    <a:pt x="85" y="106"/>
                    <a:pt x="97" y="104"/>
                  </a:cubicBezTo>
                  <a:cubicBezTo>
                    <a:pt x="97" y="104"/>
                    <a:pt x="97" y="104"/>
                    <a:pt x="97" y="104"/>
                  </a:cubicBezTo>
                  <a:cubicBezTo>
                    <a:pt x="99" y="100"/>
                    <a:pt x="100" y="96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0" y="90"/>
                    <a:pt x="100" y="90"/>
                    <a:pt x="100" y="90"/>
                  </a:cubicBezTo>
                  <a:cubicBezTo>
                    <a:pt x="109" y="81"/>
                    <a:pt x="132" y="42"/>
                    <a:pt x="125" y="18"/>
                  </a:cubicBezTo>
                  <a:cubicBezTo>
                    <a:pt x="124" y="12"/>
                    <a:pt x="117" y="4"/>
                    <a:pt x="111" y="4"/>
                  </a:cubicBezTo>
                  <a:cubicBezTo>
                    <a:pt x="108" y="4"/>
                    <a:pt x="105" y="7"/>
                    <a:pt x="103" y="11"/>
                  </a:cubicBezTo>
                  <a:cubicBezTo>
                    <a:pt x="102" y="12"/>
                    <a:pt x="102" y="12"/>
                    <a:pt x="102" y="12"/>
                  </a:cubicBezTo>
                  <a:cubicBezTo>
                    <a:pt x="101" y="11"/>
                    <a:pt x="101" y="11"/>
                    <a:pt x="101" y="11"/>
                  </a:cubicBezTo>
                  <a:cubicBezTo>
                    <a:pt x="100" y="9"/>
                    <a:pt x="100" y="8"/>
                    <a:pt x="101" y="6"/>
                  </a:cubicBezTo>
                  <a:cubicBezTo>
                    <a:pt x="103" y="2"/>
                    <a:pt x="109" y="0"/>
                    <a:pt x="114" y="0"/>
                  </a:cubicBezTo>
                  <a:cubicBezTo>
                    <a:pt x="114" y="0"/>
                    <a:pt x="114" y="0"/>
                    <a:pt x="115" y="0"/>
                  </a:cubicBezTo>
                  <a:cubicBezTo>
                    <a:pt x="127" y="1"/>
                    <a:pt x="133" y="14"/>
                    <a:pt x="134" y="26"/>
                  </a:cubicBezTo>
                  <a:cubicBezTo>
                    <a:pt x="136" y="44"/>
                    <a:pt x="125" y="66"/>
                    <a:pt x="117" y="83"/>
                  </a:cubicBezTo>
                  <a:cubicBezTo>
                    <a:pt x="113" y="90"/>
                    <a:pt x="110" y="96"/>
                    <a:pt x="109" y="101"/>
                  </a:cubicBezTo>
                  <a:cubicBezTo>
                    <a:pt x="120" y="101"/>
                    <a:pt x="125" y="110"/>
                    <a:pt x="125" y="119"/>
                  </a:cubicBezTo>
                  <a:cubicBezTo>
                    <a:pt x="125" y="128"/>
                    <a:pt x="120" y="137"/>
                    <a:pt x="111" y="137"/>
                  </a:cubicBezTo>
                  <a:cubicBezTo>
                    <a:pt x="107" y="137"/>
                    <a:pt x="104" y="136"/>
                    <a:pt x="100" y="134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100" y="133"/>
                    <a:pt x="100" y="133"/>
                    <a:pt x="100" y="133"/>
                  </a:cubicBezTo>
                  <a:cubicBezTo>
                    <a:pt x="98" y="130"/>
                    <a:pt x="98" y="125"/>
                    <a:pt x="97" y="120"/>
                  </a:cubicBezTo>
                  <a:cubicBezTo>
                    <a:pt x="97" y="116"/>
                    <a:pt x="97" y="113"/>
                    <a:pt x="96" y="110"/>
                  </a:cubicBezTo>
                  <a:cubicBezTo>
                    <a:pt x="95" y="110"/>
                    <a:pt x="95" y="110"/>
                    <a:pt x="94" y="110"/>
                  </a:cubicBezTo>
                  <a:cubicBezTo>
                    <a:pt x="92" y="111"/>
                    <a:pt x="92" y="111"/>
                    <a:pt x="92" y="111"/>
                  </a:cubicBezTo>
                  <a:cubicBezTo>
                    <a:pt x="91" y="112"/>
                    <a:pt x="89" y="113"/>
                    <a:pt x="87" y="115"/>
                  </a:cubicBezTo>
                  <a:cubicBezTo>
                    <a:pt x="77" y="121"/>
                    <a:pt x="61" y="132"/>
                    <a:pt x="48" y="135"/>
                  </a:cubicBezTo>
                  <a:cubicBezTo>
                    <a:pt x="41" y="137"/>
                    <a:pt x="33" y="138"/>
                    <a:pt x="26" y="138"/>
                  </a:cubicBezTo>
                  <a:close/>
                  <a:moveTo>
                    <a:pt x="5" y="129"/>
                  </a:moveTo>
                  <a:cubicBezTo>
                    <a:pt x="5" y="130"/>
                    <a:pt x="5" y="130"/>
                    <a:pt x="6" y="130"/>
                  </a:cubicBezTo>
                  <a:cubicBezTo>
                    <a:pt x="10" y="134"/>
                    <a:pt x="17" y="137"/>
                    <a:pt x="26" y="137"/>
                  </a:cubicBezTo>
                  <a:cubicBezTo>
                    <a:pt x="33" y="137"/>
                    <a:pt x="41" y="135"/>
                    <a:pt x="48" y="134"/>
                  </a:cubicBezTo>
                  <a:cubicBezTo>
                    <a:pt x="61" y="130"/>
                    <a:pt x="76" y="120"/>
                    <a:pt x="86" y="114"/>
                  </a:cubicBezTo>
                  <a:cubicBezTo>
                    <a:pt x="82" y="115"/>
                    <a:pt x="78" y="117"/>
                    <a:pt x="75" y="119"/>
                  </a:cubicBezTo>
                  <a:cubicBezTo>
                    <a:pt x="66" y="124"/>
                    <a:pt x="57" y="129"/>
                    <a:pt x="48" y="129"/>
                  </a:cubicBezTo>
                  <a:cubicBezTo>
                    <a:pt x="44" y="129"/>
                    <a:pt x="44" y="129"/>
                    <a:pt x="44" y="129"/>
                  </a:cubicBezTo>
                  <a:cubicBezTo>
                    <a:pt x="48" y="128"/>
                    <a:pt x="48" y="128"/>
                    <a:pt x="48" y="128"/>
                  </a:cubicBezTo>
                  <a:cubicBezTo>
                    <a:pt x="54" y="126"/>
                    <a:pt x="59" y="123"/>
                    <a:pt x="65" y="120"/>
                  </a:cubicBezTo>
                  <a:cubicBezTo>
                    <a:pt x="75" y="114"/>
                    <a:pt x="85" y="108"/>
                    <a:pt x="96" y="108"/>
                  </a:cubicBezTo>
                  <a:cubicBezTo>
                    <a:pt x="96" y="108"/>
                    <a:pt x="96" y="108"/>
                    <a:pt x="96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8"/>
                    <a:pt x="97" y="108"/>
                    <a:pt x="97" y="108"/>
                  </a:cubicBezTo>
                  <a:cubicBezTo>
                    <a:pt x="97" y="109"/>
                    <a:pt x="97" y="109"/>
                    <a:pt x="97" y="109"/>
                  </a:cubicBezTo>
                  <a:cubicBezTo>
                    <a:pt x="98" y="112"/>
                    <a:pt x="99" y="116"/>
                    <a:pt x="99" y="120"/>
                  </a:cubicBezTo>
                  <a:cubicBezTo>
                    <a:pt x="99" y="124"/>
                    <a:pt x="100" y="129"/>
                    <a:pt x="101" y="132"/>
                  </a:cubicBezTo>
                  <a:cubicBezTo>
                    <a:pt x="104" y="134"/>
                    <a:pt x="108" y="135"/>
                    <a:pt x="111" y="135"/>
                  </a:cubicBezTo>
                  <a:cubicBezTo>
                    <a:pt x="118" y="135"/>
                    <a:pt x="122" y="129"/>
                    <a:pt x="123" y="123"/>
                  </a:cubicBezTo>
                  <a:cubicBezTo>
                    <a:pt x="122" y="124"/>
                    <a:pt x="121" y="125"/>
                    <a:pt x="119" y="125"/>
                  </a:cubicBezTo>
                  <a:cubicBezTo>
                    <a:pt x="118" y="125"/>
                    <a:pt x="118" y="125"/>
                    <a:pt x="118" y="125"/>
                  </a:cubicBezTo>
                  <a:cubicBezTo>
                    <a:pt x="118" y="127"/>
                    <a:pt x="117" y="128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7" y="129"/>
                    <a:pt x="117" y="129"/>
                    <a:pt x="117" y="129"/>
                  </a:cubicBezTo>
                  <a:cubicBezTo>
                    <a:pt x="115" y="130"/>
                    <a:pt x="114" y="130"/>
                    <a:pt x="113" y="130"/>
                  </a:cubicBezTo>
                  <a:cubicBezTo>
                    <a:pt x="113" y="130"/>
                    <a:pt x="113" y="130"/>
                    <a:pt x="113" y="130"/>
                  </a:cubicBezTo>
                  <a:cubicBezTo>
                    <a:pt x="111" y="130"/>
                    <a:pt x="109" y="130"/>
                    <a:pt x="108" y="129"/>
                  </a:cubicBezTo>
                  <a:cubicBezTo>
                    <a:pt x="106" y="129"/>
                    <a:pt x="105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3" y="128"/>
                    <a:pt x="103" y="128"/>
                    <a:pt x="103" y="128"/>
                  </a:cubicBezTo>
                  <a:cubicBezTo>
                    <a:pt x="100" y="122"/>
                    <a:pt x="100" y="110"/>
                    <a:pt x="104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05" y="105"/>
                    <a:pt x="105" y="105"/>
                    <a:pt x="105" y="105"/>
                  </a:cubicBezTo>
                  <a:cubicBezTo>
                    <a:pt x="110" y="106"/>
                    <a:pt x="114" y="108"/>
                    <a:pt x="116" y="112"/>
                  </a:cubicBezTo>
                  <a:cubicBezTo>
                    <a:pt x="118" y="116"/>
                    <a:pt x="119" y="120"/>
                    <a:pt x="118" y="124"/>
                  </a:cubicBezTo>
                  <a:cubicBezTo>
                    <a:pt x="118" y="124"/>
                    <a:pt x="118" y="124"/>
                    <a:pt x="118" y="124"/>
                  </a:cubicBezTo>
                  <a:cubicBezTo>
                    <a:pt x="121" y="119"/>
                    <a:pt x="119" y="116"/>
                    <a:pt x="117" y="112"/>
                  </a:cubicBezTo>
                  <a:cubicBezTo>
                    <a:pt x="116" y="110"/>
                    <a:pt x="115" y="109"/>
                    <a:pt x="114" y="106"/>
                  </a:cubicBezTo>
                  <a:cubicBezTo>
                    <a:pt x="114" y="105"/>
                    <a:pt x="114" y="105"/>
                    <a:pt x="114" y="105"/>
                  </a:cubicBezTo>
                  <a:cubicBezTo>
                    <a:pt x="115" y="105"/>
                    <a:pt x="115" y="105"/>
                    <a:pt x="115" y="105"/>
                  </a:cubicBezTo>
                  <a:cubicBezTo>
                    <a:pt x="117" y="106"/>
                    <a:pt x="121" y="109"/>
                    <a:pt x="123" y="113"/>
                  </a:cubicBezTo>
                  <a:cubicBezTo>
                    <a:pt x="121" y="107"/>
                    <a:pt x="116" y="102"/>
                    <a:pt x="108" y="102"/>
                  </a:cubicBezTo>
                  <a:cubicBezTo>
                    <a:pt x="107" y="102"/>
                    <a:pt x="107" y="102"/>
                    <a:pt x="107" y="102"/>
                  </a:cubicBezTo>
                  <a:cubicBezTo>
                    <a:pt x="107" y="101"/>
                    <a:pt x="107" y="101"/>
                    <a:pt x="107" y="101"/>
                  </a:cubicBezTo>
                  <a:cubicBezTo>
                    <a:pt x="108" y="97"/>
                    <a:pt x="112" y="90"/>
                    <a:pt x="115" y="82"/>
                  </a:cubicBezTo>
                  <a:cubicBezTo>
                    <a:pt x="124" y="65"/>
                    <a:pt x="134" y="44"/>
                    <a:pt x="133" y="26"/>
                  </a:cubicBezTo>
                  <a:cubicBezTo>
                    <a:pt x="131" y="15"/>
                    <a:pt x="126" y="3"/>
                    <a:pt x="115" y="2"/>
                  </a:cubicBezTo>
                  <a:cubicBezTo>
                    <a:pt x="110" y="1"/>
                    <a:pt x="104" y="4"/>
                    <a:pt x="102" y="7"/>
                  </a:cubicBezTo>
                  <a:cubicBezTo>
                    <a:pt x="102" y="7"/>
                    <a:pt x="102" y="8"/>
                    <a:pt x="102" y="9"/>
                  </a:cubicBezTo>
                  <a:cubicBezTo>
                    <a:pt x="105" y="4"/>
                    <a:pt x="109" y="3"/>
                    <a:pt x="111" y="3"/>
                  </a:cubicBezTo>
                  <a:cubicBezTo>
                    <a:pt x="118" y="3"/>
                    <a:pt x="125" y="11"/>
                    <a:pt x="127" y="18"/>
                  </a:cubicBezTo>
                  <a:cubicBezTo>
                    <a:pt x="133" y="42"/>
                    <a:pt x="110" y="81"/>
                    <a:pt x="101" y="91"/>
                  </a:cubicBezTo>
                  <a:cubicBezTo>
                    <a:pt x="102" y="96"/>
                    <a:pt x="100" y="100"/>
                    <a:pt x="99" y="104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98" y="105"/>
                    <a:pt x="98" y="105"/>
                    <a:pt x="98" y="105"/>
                  </a:cubicBezTo>
                  <a:cubicBezTo>
                    <a:pt x="86" y="107"/>
                    <a:pt x="75" y="113"/>
                    <a:pt x="64" y="119"/>
                  </a:cubicBezTo>
                  <a:cubicBezTo>
                    <a:pt x="51" y="126"/>
                    <a:pt x="37" y="133"/>
                    <a:pt x="23" y="133"/>
                  </a:cubicBezTo>
                  <a:cubicBezTo>
                    <a:pt x="17" y="133"/>
                    <a:pt x="11" y="132"/>
                    <a:pt x="5" y="129"/>
                  </a:cubicBezTo>
                  <a:cubicBezTo>
                    <a:pt x="5" y="129"/>
                    <a:pt x="5" y="129"/>
                    <a:pt x="5" y="129"/>
                  </a:cubicBezTo>
                  <a:close/>
                  <a:moveTo>
                    <a:pt x="104" y="127"/>
                  </a:moveTo>
                  <a:cubicBezTo>
                    <a:pt x="106" y="127"/>
                    <a:pt x="107" y="127"/>
                    <a:pt x="108" y="128"/>
                  </a:cubicBezTo>
                  <a:cubicBezTo>
                    <a:pt x="111" y="129"/>
                    <a:pt x="113" y="129"/>
                    <a:pt x="116" y="128"/>
                  </a:cubicBezTo>
                  <a:cubicBezTo>
                    <a:pt x="118" y="123"/>
                    <a:pt x="118" y="117"/>
                    <a:pt x="115" y="113"/>
                  </a:cubicBezTo>
                  <a:cubicBezTo>
                    <a:pt x="113" y="110"/>
                    <a:pt x="109" y="107"/>
                    <a:pt x="105" y="107"/>
                  </a:cubicBezTo>
                  <a:cubicBezTo>
                    <a:pt x="102" y="111"/>
                    <a:pt x="102" y="121"/>
                    <a:pt x="104" y="127"/>
                  </a:cubicBezTo>
                  <a:close/>
                  <a:moveTo>
                    <a:pt x="89" y="110"/>
                  </a:moveTo>
                  <a:cubicBezTo>
                    <a:pt x="81" y="112"/>
                    <a:pt x="73" y="117"/>
                    <a:pt x="65" y="121"/>
                  </a:cubicBezTo>
                  <a:cubicBezTo>
                    <a:pt x="61" y="123"/>
                    <a:pt x="57" y="125"/>
                    <a:pt x="53" y="127"/>
                  </a:cubicBezTo>
                  <a:cubicBezTo>
                    <a:pt x="60" y="126"/>
                    <a:pt x="67" y="122"/>
                    <a:pt x="74" y="118"/>
                  </a:cubicBezTo>
                  <a:cubicBezTo>
                    <a:pt x="79" y="115"/>
                    <a:pt x="84" y="112"/>
                    <a:pt x="89" y="110"/>
                  </a:cubicBezTo>
                  <a:close/>
                  <a:moveTo>
                    <a:pt x="2" y="121"/>
                  </a:moveTo>
                  <a:cubicBezTo>
                    <a:pt x="2" y="123"/>
                    <a:pt x="3" y="125"/>
                    <a:pt x="4" y="127"/>
                  </a:cubicBezTo>
                  <a:cubicBezTo>
                    <a:pt x="3" y="127"/>
                    <a:pt x="3" y="125"/>
                    <a:pt x="3" y="124"/>
                  </a:cubicBezTo>
                  <a:cubicBezTo>
                    <a:pt x="3" y="123"/>
                    <a:pt x="4" y="122"/>
                    <a:pt x="3" y="121"/>
                  </a:cubicBezTo>
                  <a:cubicBezTo>
                    <a:pt x="3" y="121"/>
                    <a:pt x="3" y="121"/>
                    <a:pt x="2" y="121"/>
                  </a:cubicBezTo>
                  <a:close/>
                  <a:moveTo>
                    <a:pt x="116" y="108"/>
                  </a:moveTo>
                  <a:cubicBezTo>
                    <a:pt x="117" y="109"/>
                    <a:pt x="118" y="110"/>
                    <a:pt x="118" y="111"/>
                  </a:cubicBezTo>
                  <a:cubicBezTo>
                    <a:pt x="120" y="115"/>
                    <a:pt x="122" y="118"/>
                    <a:pt x="120" y="123"/>
                  </a:cubicBezTo>
                  <a:cubicBezTo>
                    <a:pt x="122" y="122"/>
                    <a:pt x="123" y="121"/>
                    <a:pt x="123" y="119"/>
                  </a:cubicBezTo>
                  <a:cubicBezTo>
                    <a:pt x="123" y="115"/>
                    <a:pt x="119" y="110"/>
                    <a:pt x="116" y="108"/>
                  </a:cubicBezTo>
                  <a:close/>
                  <a:moveTo>
                    <a:pt x="102" y="108"/>
                  </a:moveTo>
                  <a:cubicBezTo>
                    <a:pt x="103" y="103"/>
                    <a:pt x="103" y="103"/>
                    <a:pt x="103" y="103"/>
                  </a:cubicBezTo>
                  <a:cubicBezTo>
                    <a:pt x="104" y="92"/>
                    <a:pt x="109" y="82"/>
                    <a:pt x="114" y="72"/>
                  </a:cubicBezTo>
                  <a:cubicBezTo>
                    <a:pt x="121" y="60"/>
                    <a:pt x="127" y="47"/>
                    <a:pt x="128" y="32"/>
                  </a:cubicBezTo>
                  <a:cubicBezTo>
                    <a:pt x="130" y="32"/>
                    <a:pt x="130" y="32"/>
                    <a:pt x="130" y="32"/>
                  </a:cubicBezTo>
                  <a:cubicBezTo>
                    <a:pt x="131" y="51"/>
                    <a:pt x="122" y="68"/>
                    <a:pt x="114" y="84"/>
                  </a:cubicBezTo>
                  <a:cubicBezTo>
                    <a:pt x="110" y="90"/>
                    <a:pt x="107" y="97"/>
                    <a:pt x="104" y="103"/>
                  </a:cubicBezTo>
                  <a:lnTo>
                    <a:pt x="102" y="108"/>
                  </a:lnTo>
                  <a:close/>
                  <a:moveTo>
                    <a:pt x="128" y="44"/>
                  </a:moveTo>
                  <a:cubicBezTo>
                    <a:pt x="125" y="54"/>
                    <a:pt x="120" y="63"/>
                    <a:pt x="116" y="72"/>
                  </a:cubicBezTo>
                  <a:cubicBezTo>
                    <a:pt x="111" y="81"/>
                    <a:pt x="107" y="89"/>
                    <a:pt x="105" y="97"/>
                  </a:cubicBezTo>
                  <a:cubicBezTo>
                    <a:pt x="108" y="92"/>
                    <a:pt x="110" y="88"/>
                    <a:pt x="112" y="83"/>
                  </a:cubicBezTo>
                  <a:cubicBezTo>
                    <a:pt x="119" y="71"/>
                    <a:pt x="126" y="58"/>
                    <a:pt x="128" y="44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vi-VN" dirty="0"/>
            </a:p>
          </p:txBody>
        </p:sp>
      </p:grpSp>
      <p:sp>
        <p:nvSpPr>
          <p:cNvPr id="80" name="Chỗ dành sẵn cho Ảnh 33" descr="Chỗ dành sẵn trống để thêm một hình ảnh. Bấm vào chỗ dành sẵn, rồi chọn hình ảnh mà bạn muốn thêm."/>
          <p:cNvSpPr>
            <a:spLocks noGrp="1"/>
          </p:cNvSpPr>
          <p:nvPr>
            <p:ph type="pic" sz="quarter" idx="20"/>
          </p:nvPr>
        </p:nvSpPr>
        <p:spPr>
          <a:xfrm>
            <a:off x="8222798" y="1824285"/>
            <a:ext cx="2715768" cy="2776308"/>
          </a:xfrm>
          <a:solidFill>
            <a:schemeClr val="bg2"/>
          </a:solidFill>
          <a:ln w="38100">
            <a:solidFill>
              <a:schemeClr val="bg1"/>
            </a:solidFill>
          </a:ln>
        </p:spPr>
        <p:txBody>
          <a:bodyPr rtlCol="0"/>
          <a:lstStyle>
            <a:lvl1pPr marL="0" indent="0" algn="ctr" rtl="0">
              <a:buNone/>
              <a:defRPr/>
            </a:lvl1pPr>
          </a:lstStyle>
          <a:p>
            <a:pPr rtl="0"/>
            <a:r>
              <a:rPr lang="en-US" smtClean="0"/>
              <a:t>Click icon to add picture</a:t>
            </a:r>
            <a:endParaRPr lang="vi-VN" dirty="0"/>
          </a:p>
        </p:txBody>
      </p:sp>
      <p:sp>
        <p:nvSpPr>
          <p:cNvPr id="83" name="Chỗ dành sẵn cho Văn bản 3"/>
          <p:cNvSpPr>
            <a:spLocks noGrp="1"/>
          </p:cNvSpPr>
          <p:nvPr>
            <p:ph type="body" sz="half" idx="22"/>
          </p:nvPr>
        </p:nvSpPr>
        <p:spPr>
          <a:xfrm>
            <a:off x="8209082" y="4947405"/>
            <a:ext cx="2743200" cy="914400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600"/>
              </a:spcBef>
              <a:buNone/>
              <a:defRPr sz="16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en-US" smtClean="0"/>
              <a:t>Click to edit Master text styles</a:t>
            </a:r>
          </a:p>
        </p:txBody>
      </p:sp>
      <p:sp>
        <p:nvSpPr>
          <p:cNvPr id="8" name="Chỗ dành sẵn cho Số Trang chiếu 7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22B156B-59AE-415F-B24B-8756D48BB977}" type="slidenum">
              <a:rPr lang="vi-VN"/>
              <a:pPr/>
              <a:t>‹#›</a:t>
            </a:fld>
            <a:endParaRPr lang="vi-VN" dirty="0"/>
          </a:p>
        </p:txBody>
      </p:sp>
      <p:sp>
        <p:nvSpPr>
          <p:cNvPr id="7" name="Chỗ dành sẵn cho Chân trang 6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vi-VN" dirty="0"/>
          </a:p>
        </p:txBody>
      </p:sp>
      <p:sp>
        <p:nvSpPr>
          <p:cNvPr id="6" name="Chỗ dành sẵn cho Ngày tháng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03B2062-D8F8-46C3-A13F-A2368F91A522}" type="datetime1">
              <a:rPr lang="vi-VN" smtClean="0"/>
              <a:pPr/>
              <a:t>02/04/2023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681935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ỗ dành sẵn cho Tiêu đề 1"/>
          <p:cNvSpPr>
            <a:spLocks noGrp="1"/>
          </p:cNvSpPr>
          <p:nvPr>
            <p:ph type="title"/>
          </p:nvPr>
        </p:nvSpPr>
        <p:spPr>
          <a:xfrm>
            <a:off x="1065212" y="304800"/>
            <a:ext cx="10058402" cy="12192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vi-VN" dirty="0"/>
              <a:t>Bấm để sửa kiểu tiêu đề Bản cái</a:t>
            </a:r>
          </a:p>
        </p:txBody>
      </p:sp>
      <p:sp>
        <p:nvSpPr>
          <p:cNvPr id="3" name="Chỗ dành sẵn cho Văn bản 2"/>
          <p:cNvSpPr>
            <a:spLocks noGrp="1"/>
          </p:cNvSpPr>
          <p:nvPr>
            <p:ph type="body" idx="1"/>
          </p:nvPr>
        </p:nvSpPr>
        <p:spPr>
          <a:xfrm>
            <a:off x="1065214" y="1752600"/>
            <a:ext cx="10058400" cy="4229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vi-VN" dirty="0" err="1"/>
              <a:t>Chỉnh</a:t>
            </a:r>
            <a:r>
              <a:rPr lang="vi-VN" dirty="0"/>
              <a:t> sửa </a:t>
            </a:r>
            <a:r>
              <a:rPr lang="vi-VN" dirty="0" err="1"/>
              <a:t>kiểu</a:t>
            </a:r>
            <a:r>
              <a:rPr lang="vi-VN" dirty="0"/>
              <a:t> văn bản </a:t>
            </a:r>
            <a:r>
              <a:rPr lang="vi-VN" dirty="0" err="1"/>
              <a:t>Bản</a:t>
            </a:r>
            <a:r>
              <a:rPr lang="vi-VN" dirty="0"/>
              <a:t> </a:t>
            </a:r>
            <a:r>
              <a:rPr lang="vi-VN" dirty="0" err="1"/>
              <a:t>cái</a:t>
            </a:r>
            <a:endParaRPr lang="vi-VN" dirty="0"/>
          </a:p>
          <a:p>
            <a:pPr lvl="1" rtl="0"/>
            <a:r>
              <a:rPr lang="vi-VN" dirty="0" err="1"/>
              <a:t>Mức</a:t>
            </a:r>
            <a:r>
              <a:rPr lang="vi-VN" dirty="0"/>
              <a:t> hai</a:t>
            </a:r>
          </a:p>
          <a:p>
            <a:pPr lvl="2" rtl="0"/>
            <a:r>
              <a:rPr lang="vi-VN" dirty="0" err="1"/>
              <a:t>Mức</a:t>
            </a:r>
            <a:r>
              <a:rPr lang="vi-VN" dirty="0"/>
              <a:t> ba</a:t>
            </a:r>
          </a:p>
          <a:p>
            <a:pPr lvl="3" rtl="0"/>
            <a:r>
              <a:rPr lang="vi-VN" dirty="0" err="1"/>
              <a:t>Mức</a:t>
            </a:r>
            <a:r>
              <a:rPr lang="vi-VN" dirty="0"/>
              <a:t> bốn</a:t>
            </a:r>
          </a:p>
          <a:p>
            <a:pPr lvl="4" rtl="0"/>
            <a:r>
              <a:rPr lang="vi-VN" dirty="0" err="1"/>
              <a:t>Mức</a:t>
            </a:r>
            <a:r>
              <a:rPr lang="vi-VN" dirty="0"/>
              <a:t> năm</a:t>
            </a:r>
          </a:p>
        </p:txBody>
      </p:sp>
      <p:sp>
        <p:nvSpPr>
          <p:cNvPr id="6" name="Chỗ dành sẵn cho Số Trang chiếu 5"/>
          <p:cNvSpPr>
            <a:spLocks noGrp="1"/>
          </p:cNvSpPr>
          <p:nvPr>
            <p:ph type="sldNum" sz="quarter" idx="4"/>
          </p:nvPr>
        </p:nvSpPr>
        <p:spPr>
          <a:xfrm>
            <a:off x="1065213" y="6019801"/>
            <a:ext cx="7620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fld id="{022B156B-59AE-415F-B24B-8756D48BB977}" type="slidenum">
              <a:rPr lang="vi-VN" smtClean="0"/>
              <a:pPr/>
              <a:t>‹#›</a:t>
            </a:fld>
            <a:endParaRPr lang="vi-VN" dirty="0"/>
          </a:p>
        </p:txBody>
      </p:sp>
      <p:sp>
        <p:nvSpPr>
          <p:cNvPr id="5" name="Chỗ dành sẵn cho Chân trang 4"/>
          <p:cNvSpPr>
            <a:spLocks noGrp="1"/>
          </p:cNvSpPr>
          <p:nvPr>
            <p:ph type="ftr" sz="quarter" idx="3"/>
          </p:nvPr>
        </p:nvSpPr>
        <p:spPr>
          <a:xfrm>
            <a:off x="1979613" y="6019801"/>
            <a:ext cx="5943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endParaRPr lang="vi-VN" dirty="0"/>
          </a:p>
        </p:txBody>
      </p:sp>
      <p:sp>
        <p:nvSpPr>
          <p:cNvPr id="4" name="Chỗ dành sẵn cho Ngày tháng 3"/>
          <p:cNvSpPr>
            <a:spLocks noGrp="1"/>
          </p:cNvSpPr>
          <p:nvPr>
            <p:ph type="dt" sz="half" idx="2"/>
          </p:nvPr>
        </p:nvSpPr>
        <p:spPr>
          <a:xfrm>
            <a:off x="8075611" y="6019801"/>
            <a:ext cx="139626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1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fld id="{27D914FD-5CA8-45C1-915F-680DA1912D0A}" type="datetime1">
              <a:rPr lang="vi-VN" smtClean="0"/>
              <a:pPr/>
              <a:t>02/04/2023</a:t>
            </a:fld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1300630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62" r:id="rId10"/>
    <p:sldLayoutId id="2147483656" r:id="rId11"/>
    <p:sldLayoutId id="2147483657" r:id="rId12"/>
    <p:sldLayoutId id="2147483658" r:id="rId13"/>
    <p:sldLayoutId id="2147483659" r:id="rId1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>
              <a:lumMod val="50000"/>
            </a:schemeClr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18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1pPr>
      <a:lvl2pPr marL="740664" indent="-283464" algn="l" defTabSz="914400" rtl="0" eaLnBrk="1" latinLnBrk="0" hangingPunct="1">
        <a:lnSpc>
          <a:spcPct val="100000"/>
        </a:lnSpc>
        <a:spcBef>
          <a:spcPts val="12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8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3840">
          <p15:clr>
            <a:srgbClr val="F26B43"/>
          </p15:clr>
        </p15:guide>
        <p15:guide id="2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8BA026-E658-41C8-85D8-D06F141BD407}" type="datetimeFigureOut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02/04/2023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5D4A9-5886-4647-AB06-84202763646E}" type="slidenum">
              <a:rPr lang="vi-VN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926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9.wdp"/><Relationship Id="rId3" Type="http://schemas.openxmlformats.org/officeDocument/2006/relationships/audio" Target="../media/audio4.wav"/><Relationship Id="rId7" Type="http://schemas.openxmlformats.org/officeDocument/2006/relationships/image" Target="../media/image38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3.png"/><Relationship Id="rId5" Type="http://schemas.openxmlformats.org/officeDocument/2006/relationships/slide" Target="slide7.xml"/><Relationship Id="rId10" Type="http://schemas.microsoft.com/office/2007/relationships/hdphoto" Target="../media/hdphoto10.wdp"/><Relationship Id="rId4" Type="http://schemas.openxmlformats.org/officeDocument/2006/relationships/image" Target="../media/image13.png"/><Relationship Id="rId9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1.wdp"/><Relationship Id="rId3" Type="http://schemas.openxmlformats.org/officeDocument/2006/relationships/audio" Target="../media/audio4.wav"/><Relationship Id="rId7" Type="http://schemas.openxmlformats.org/officeDocument/2006/relationships/image" Target="../media/image40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3.png"/><Relationship Id="rId5" Type="http://schemas.openxmlformats.org/officeDocument/2006/relationships/slide" Target="slide7.xml"/><Relationship Id="rId10" Type="http://schemas.microsoft.com/office/2007/relationships/hdphoto" Target="../media/hdphoto12.wdp"/><Relationship Id="rId4" Type="http://schemas.openxmlformats.org/officeDocument/2006/relationships/image" Target="../media/image13.png"/><Relationship Id="rId9" Type="http://schemas.openxmlformats.org/officeDocument/2006/relationships/image" Target="../media/image41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3" Type="http://schemas.openxmlformats.org/officeDocument/2006/relationships/audio" Target="../media/audio4.wav"/><Relationship Id="rId7" Type="http://schemas.openxmlformats.org/officeDocument/2006/relationships/image" Target="../media/image42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3.png"/><Relationship Id="rId5" Type="http://schemas.openxmlformats.org/officeDocument/2006/relationships/slide" Target="slide7.xml"/><Relationship Id="rId10" Type="http://schemas.microsoft.com/office/2007/relationships/hdphoto" Target="../media/hdphoto14.wdp"/><Relationship Id="rId4" Type="http://schemas.openxmlformats.org/officeDocument/2006/relationships/image" Target="../media/image13.png"/><Relationship Id="rId9" Type="http://schemas.openxmlformats.org/officeDocument/2006/relationships/image" Target="../media/image43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6" Type="http://schemas.microsoft.com/office/2007/relationships/hdphoto" Target="../media/hdphoto15.wdp"/><Relationship Id="rId5" Type="http://schemas.openxmlformats.org/officeDocument/2006/relationships/image" Target="../media/image47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hdphoto" Target="../media/hdphoto16.wdp"/><Relationship Id="rId3" Type="http://schemas.openxmlformats.org/officeDocument/2006/relationships/image" Target="../media/image5.png"/><Relationship Id="rId7" Type="http://schemas.openxmlformats.org/officeDocument/2006/relationships/image" Target="../media/image4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5.wdp"/><Relationship Id="rId11" Type="http://schemas.openxmlformats.org/officeDocument/2006/relationships/image" Target="../media/image10.png"/><Relationship Id="rId5" Type="http://schemas.openxmlformats.org/officeDocument/2006/relationships/image" Target="../media/image47.png"/><Relationship Id="rId10" Type="http://schemas.microsoft.com/office/2007/relationships/hdphoto" Target="../media/hdphoto4.wdp"/><Relationship Id="rId4" Type="http://schemas.microsoft.com/office/2007/relationships/hdphoto" Target="../media/hdphoto1.wdp"/><Relationship Id="rId9" Type="http://schemas.openxmlformats.org/officeDocument/2006/relationships/image" Target="../media/image9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4.wdp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13" Type="http://schemas.openxmlformats.org/officeDocument/2006/relationships/image" Target="../media/image18.gif"/><Relationship Id="rId18" Type="http://schemas.openxmlformats.org/officeDocument/2006/relationships/image" Target="../media/image23.png"/><Relationship Id="rId26" Type="http://schemas.openxmlformats.org/officeDocument/2006/relationships/slide" Target="slide8.xml"/><Relationship Id="rId3" Type="http://schemas.openxmlformats.org/officeDocument/2006/relationships/slideLayout" Target="../slideLayouts/slideLayout16.xml"/><Relationship Id="rId21" Type="http://schemas.openxmlformats.org/officeDocument/2006/relationships/image" Target="../media/image26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5" Type="http://schemas.openxmlformats.org/officeDocument/2006/relationships/image" Target="../media/image30.gif"/><Relationship Id="rId2" Type="http://schemas.openxmlformats.org/officeDocument/2006/relationships/audio" Target="../media/media1.wav"/><Relationship Id="rId16" Type="http://schemas.openxmlformats.org/officeDocument/2006/relationships/image" Target="../media/image21.png"/><Relationship Id="rId20" Type="http://schemas.openxmlformats.org/officeDocument/2006/relationships/image" Target="../media/image25.png"/><Relationship Id="rId29" Type="http://schemas.openxmlformats.org/officeDocument/2006/relationships/slide" Target="slide10.xml"/><Relationship Id="rId1" Type="http://schemas.microsoft.com/office/2007/relationships/media" Target="../media/media1.wav"/><Relationship Id="rId6" Type="http://schemas.openxmlformats.org/officeDocument/2006/relationships/audio" Target="../media/audio3.wav"/><Relationship Id="rId11" Type="http://schemas.openxmlformats.org/officeDocument/2006/relationships/image" Target="../media/image16.gif"/><Relationship Id="rId24" Type="http://schemas.openxmlformats.org/officeDocument/2006/relationships/image" Target="../media/image29.png"/><Relationship Id="rId32" Type="http://schemas.openxmlformats.org/officeDocument/2006/relationships/slide" Target="slide13.xml"/><Relationship Id="rId5" Type="http://schemas.openxmlformats.org/officeDocument/2006/relationships/audio" Target="../media/audio2.wav"/><Relationship Id="rId15" Type="http://schemas.openxmlformats.org/officeDocument/2006/relationships/image" Target="../media/image20.gif"/><Relationship Id="rId23" Type="http://schemas.openxmlformats.org/officeDocument/2006/relationships/image" Target="../media/image28.png"/><Relationship Id="rId28" Type="http://schemas.openxmlformats.org/officeDocument/2006/relationships/slide" Target="slide9.xml"/><Relationship Id="rId10" Type="http://schemas.openxmlformats.org/officeDocument/2006/relationships/slide" Target="slide12.xml"/><Relationship Id="rId19" Type="http://schemas.openxmlformats.org/officeDocument/2006/relationships/image" Target="../media/image24.png"/><Relationship Id="rId31" Type="http://schemas.openxmlformats.org/officeDocument/2006/relationships/image" Target="../media/image32.png"/><Relationship Id="rId4" Type="http://schemas.openxmlformats.org/officeDocument/2006/relationships/audio" Target="../media/audio1.wav"/><Relationship Id="rId9" Type="http://schemas.openxmlformats.org/officeDocument/2006/relationships/image" Target="../media/image15.png"/><Relationship Id="rId14" Type="http://schemas.openxmlformats.org/officeDocument/2006/relationships/image" Target="../media/image19.png"/><Relationship Id="rId22" Type="http://schemas.openxmlformats.org/officeDocument/2006/relationships/image" Target="../media/image27.png"/><Relationship Id="rId27" Type="http://schemas.openxmlformats.org/officeDocument/2006/relationships/image" Target="../media/image31.gif"/><Relationship Id="rId30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audio" Target="../media/audio4.wav"/><Relationship Id="rId7" Type="http://schemas.openxmlformats.org/officeDocument/2006/relationships/image" Target="../media/image34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3.png"/><Relationship Id="rId5" Type="http://schemas.openxmlformats.org/officeDocument/2006/relationships/slide" Target="slide7.xml"/><Relationship Id="rId10" Type="http://schemas.microsoft.com/office/2007/relationships/hdphoto" Target="../media/hdphoto6.wdp"/><Relationship Id="rId4" Type="http://schemas.openxmlformats.org/officeDocument/2006/relationships/image" Target="../media/image13.pn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7.wdp"/><Relationship Id="rId3" Type="http://schemas.openxmlformats.org/officeDocument/2006/relationships/audio" Target="../media/audio4.wav"/><Relationship Id="rId7" Type="http://schemas.openxmlformats.org/officeDocument/2006/relationships/image" Target="../media/image36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33.png"/><Relationship Id="rId5" Type="http://schemas.openxmlformats.org/officeDocument/2006/relationships/slide" Target="slide7.xml"/><Relationship Id="rId10" Type="http://schemas.microsoft.com/office/2007/relationships/hdphoto" Target="../media/hdphoto8.wdp"/><Relationship Id="rId4" Type="http://schemas.openxmlformats.org/officeDocument/2006/relationships/image" Target="../media/image13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14"/>
          <p:cNvSpPr/>
          <p:nvPr/>
        </p:nvSpPr>
        <p:spPr>
          <a:xfrm>
            <a:off x="1923874" y="2352802"/>
            <a:ext cx="8670974" cy="2345063"/>
          </a:xfrm>
          <a:prstGeom prst="roundRect">
            <a:avLst>
              <a:gd name="adj" fmla="val 6466"/>
            </a:avLst>
          </a:prstGeom>
          <a:solidFill>
            <a:schemeClr val="bg1"/>
          </a:solidFill>
          <a:ln>
            <a:noFill/>
          </a:ln>
          <a:effectLst>
            <a:glow rad="63500">
              <a:schemeClr val="accent3">
                <a:satMod val="175000"/>
                <a:alpha val="40000"/>
              </a:schemeClr>
            </a:glow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ct val="130000"/>
              </a:lnSpc>
            </a:pPr>
            <a:r>
              <a:rPr lang="en-US" sz="4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GIẢI QUYẾT VẤN ĐỀ VỚI SỰ TRỢ GIÚP CỦA MÁY TÍNH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5179725" y="825499"/>
            <a:ext cx="1902382" cy="1871003"/>
            <a:chOff x="5106573" y="1041009"/>
            <a:chExt cx="1902382" cy="1871003"/>
          </a:xfrm>
        </p:grpSpPr>
        <p:sp>
          <p:nvSpPr>
            <p:cNvPr id="5" name="MH_Other_2"/>
            <p:cNvSpPr/>
            <p:nvPr>
              <p:custDataLst>
                <p:tags r:id="rId1"/>
              </p:custDataLst>
            </p:nvPr>
          </p:nvSpPr>
          <p:spPr>
            <a:xfrm>
              <a:off x="5106573" y="1041009"/>
              <a:ext cx="1902382" cy="1871003"/>
            </a:xfrm>
            <a:prstGeom prst="ellipse">
              <a:avLst/>
            </a:prstGeom>
            <a:solidFill>
              <a:srgbClr val="0070C0"/>
            </a:solidFill>
            <a:ln w="57150">
              <a:gradFill>
                <a:gsLst>
                  <a:gs pos="100000">
                    <a:schemeClr val="bg1">
                      <a:lumMod val="85000"/>
                    </a:schemeClr>
                  </a:gs>
                  <a:gs pos="0">
                    <a:schemeClr val="bg1"/>
                  </a:gs>
                </a:gsLst>
                <a:lin ang="8100000" scaled="0"/>
              </a:gradFill>
            </a:ln>
            <a:effectLst>
              <a:outerShdw blurRad="203200" dist="76200" dir="2940000" algn="tr" rotWithShape="0">
                <a:prstClr val="black">
                  <a:alpha val="22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zh-CN" altLang="en-US" sz="2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+mn-lt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5224526" y="1624346"/>
              <a:ext cx="1666475" cy="107807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ArchUp">
                <a:avLst/>
              </a:prstTxWarp>
              <a:spAutoFit/>
            </a:bodyPr>
            <a:lstStyle/>
            <a:p>
              <a:pPr algn="ctr"/>
              <a:r>
                <a:rPr lang="en-US" sz="2800" b="1" cap="none" dirty="0" smtClean="0">
                  <a:ln w="9525">
                    <a:solidFill>
                      <a:schemeClr val="bg1"/>
                    </a:solidFill>
                    <a:prstDash val="solid"/>
                  </a:ln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CHƯƠNG</a:t>
              </a:r>
              <a:endParaRPr lang="en-US" sz="2800" b="1" cap="none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01205" y="1779095"/>
              <a:ext cx="513116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6</a:t>
              </a:r>
              <a:endParaRPr lang="en-US" sz="5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967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8758" y="227197"/>
            <a:ext cx="11582400" cy="4620126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en-US" sz="3200" dirty="0"/>
              <a:t>. </a:t>
            </a:r>
            <a:endParaRPr lang="vi-VN" sz="3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56154" y="5357280"/>
            <a:ext cx="6180352" cy="112266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</a:t>
            </a:r>
            <a:r>
              <a:rPr lang="en-US" sz="32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sz="32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1.c – 2.a – 3.b</a:t>
            </a:r>
            <a:endParaRPr lang="vi-VN" sz="32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3229" y="928587"/>
            <a:ext cx="5847229" cy="37910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32728" y="941176"/>
            <a:ext cx="4883569" cy="3778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5826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88758" y="227197"/>
            <a:ext cx="11582400" cy="4620126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en-US" sz="3200" dirty="0"/>
              <a:t>. </a:t>
            </a:r>
            <a:endParaRPr lang="vi-VN" sz="3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56154" y="5357280"/>
            <a:ext cx="6180352" cy="112266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</a:t>
            </a:r>
            <a:r>
              <a:rPr lang="en-US" sz="32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sz="32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1.b – 2.b – 3.d – 4.c</a:t>
            </a:r>
            <a:endParaRPr lang="vi-VN" sz="32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3356" y="790501"/>
            <a:ext cx="5003691" cy="395967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colorTemperature colorTemp="7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820667" y="790501"/>
            <a:ext cx="4085458" cy="3959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474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8758" y="227197"/>
            <a:ext cx="11582400" cy="4620126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en-US" sz="3200" dirty="0"/>
              <a:t>. </a:t>
            </a:r>
            <a:endParaRPr lang="vi-VN" sz="3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56154" y="5357280"/>
            <a:ext cx="6180352" cy="112266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</a:t>
            </a:r>
            <a:r>
              <a:rPr lang="en-US" sz="32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sz="32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1.b – 2.b – 3.d – 4.c</a:t>
            </a:r>
            <a:endParaRPr lang="vi-VN" sz="32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Picture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6176" y="914399"/>
            <a:ext cx="5585540" cy="38213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1859"/>
          <a:stretch/>
        </p:blipFill>
        <p:spPr>
          <a:xfrm>
            <a:off x="6568980" y="914399"/>
            <a:ext cx="4922435" cy="3821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1075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866329" y="1902810"/>
            <a:ext cx="8623130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NỘI DUNG TIẾP THEO </a:t>
            </a:r>
            <a:endParaRPr lang="en-US" sz="7200" b="1" dirty="0" smtClean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</a:endParaRPr>
          </a:p>
          <a:p>
            <a:pPr algn="ctr"/>
            <a:r>
              <a:rPr lang="en-US" sz="7200" b="1" dirty="0" smtClean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CỦA </a:t>
            </a:r>
            <a:r>
              <a:rPr lang="en-US" sz="72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BÀI HỌC</a:t>
            </a:r>
          </a:p>
        </p:txBody>
      </p:sp>
    </p:spTree>
    <p:extLst>
      <p:ext uri="{BB962C8B-B14F-4D97-AF65-F5344CB8AC3E}">
        <p14:creationId xmlns:p14="http://schemas.microsoft.com/office/powerpoint/2010/main" val="4104098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46176" y="242649"/>
            <a:ext cx="6499582" cy="707886"/>
            <a:chOff x="696578" y="1237719"/>
            <a:chExt cx="6499582" cy="707886"/>
          </a:xfrm>
        </p:grpSpPr>
        <p:grpSp>
          <p:nvGrpSpPr>
            <p:cNvPr id="9" name="Group 8"/>
            <p:cNvGrpSpPr/>
            <p:nvPr/>
          </p:nvGrpSpPr>
          <p:grpSpPr>
            <a:xfrm>
              <a:off x="696578" y="1237719"/>
              <a:ext cx="574562" cy="707886"/>
              <a:chOff x="1089340" y="1237659"/>
              <a:chExt cx="574562" cy="707886"/>
            </a:xfrm>
          </p:grpSpPr>
          <p:sp>
            <p:nvSpPr>
              <p:cNvPr id="11" name="Rounded Rectangle 10"/>
              <p:cNvSpPr/>
              <p:nvPr/>
            </p:nvSpPr>
            <p:spPr>
              <a:xfrm>
                <a:off x="1089340" y="1314603"/>
                <a:ext cx="574562" cy="553998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120782" y="1237659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3</a:t>
                </a:r>
                <a:endPara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0" name="TextBox 9"/>
            <p:cNvSpPr txBox="1"/>
            <p:nvPr/>
          </p:nvSpPr>
          <p:spPr>
            <a:xfrm>
              <a:off x="1271140" y="1244236"/>
              <a:ext cx="592502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b="1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THAM SỐ TRONG LỆNH</a:t>
              </a:r>
              <a:endParaRPr lang="en-US" sz="3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9336" y="-69336"/>
            <a:ext cx="1536312" cy="128025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4965" y="1144208"/>
            <a:ext cx="3501808" cy="128877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3889809" y="1429924"/>
            <a:ext cx="5486400" cy="614149"/>
            <a:chOff x="2988860" y="2048940"/>
            <a:chExt cx="5486400" cy="614149"/>
          </a:xfrm>
        </p:grpSpPr>
        <p:sp>
          <p:nvSpPr>
            <p:cNvPr id="3" name="Rounded Rectangle 2"/>
            <p:cNvSpPr/>
            <p:nvPr/>
          </p:nvSpPr>
          <p:spPr>
            <a:xfrm>
              <a:off x="5363571" y="2048940"/>
              <a:ext cx="3111689" cy="61414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Tham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endParaRPr lang="en-US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H="1" flipV="1">
              <a:off x="2988860" y="2342366"/>
              <a:ext cx="2374711" cy="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81177" y="2452082"/>
            <a:ext cx="4308635" cy="1279126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5405317" y="2772804"/>
            <a:ext cx="5876767" cy="614149"/>
            <a:chOff x="4544705" y="3844779"/>
            <a:chExt cx="5876767" cy="614149"/>
          </a:xfrm>
        </p:grpSpPr>
        <p:sp>
          <p:nvSpPr>
            <p:cNvPr id="26" name="Rounded Rectangle 25"/>
            <p:cNvSpPr/>
            <p:nvPr/>
          </p:nvSpPr>
          <p:spPr>
            <a:xfrm>
              <a:off x="6223380" y="3844779"/>
              <a:ext cx="4198092" cy="614149"/>
            </a:xfrm>
            <a:prstGeom prst="round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Tham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dạng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danh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sách</a:t>
              </a:r>
              <a:endParaRPr lang="en-US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cxnSp>
          <p:nvCxnSpPr>
            <p:cNvPr id="27" name="Straight Arrow Connector 26"/>
            <p:cNvCxnSpPr/>
            <p:nvPr/>
          </p:nvCxnSpPr>
          <p:spPr>
            <a:xfrm flipH="1">
              <a:off x="4544705" y="4151854"/>
              <a:ext cx="1678674" cy="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>
            <a:off x="497264" y="3978498"/>
            <a:ext cx="11268912" cy="2489537"/>
            <a:chOff x="497264" y="3978498"/>
            <a:chExt cx="11268912" cy="2489537"/>
          </a:xfrm>
        </p:grpSpPr>
        <p:sp>
          <p:nvSpPr>
            <p:cNvPr id="25" name="Rounded Rectangle 24"/>
            <p:cNvSpPr/>
            <p:nvPr/>
          </p:nvSpPr>
          <p:spPr>
            <a:xfrm>
              <a:off x="497264" y="3978498"/>
              <a:ext cx="11268912" cy="2489537"/>
            </a:xfrm>
            <a:prstGeom prst="roundRect">
              <a:avLst/>
            </a:prstGeom>
            <a:solidFill>
              <a:srgbClr val="FEECDE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6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740305" y="4209813"/>
              <a:ext cx="10635908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457200" indent="-457200" algn="just">
                <a:buFont typeface="Wingdings" panose="05000000000000000000" pitchFamily="2" charset="2"/>
                <a:buChar char="v"/>
              </a:pPr>
              <a:r>
                <a:rPr lang="en-US" sz="2800" dirty="0" err="1" smtClean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 smtClean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800" dirty="0" smtClean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thay</a:t>
              </a:r>
              <a:r>
                <a:rPr lang="en-US" sz="2800" dirty="0" smtClean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đổi</a:t>
              </a:r>
              <a:r>
                <a:rPr lang="en-US" sz="2800" dirty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giá</a:t>
              </a:r>
              <a:r>
                <a:rPr lang="en-US" sz="2800" dirty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trị</a:t>
              </a:r>
              <a:r>
                <a:rPr lang="en-US" sz="2800" dirty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tham</a:t>
              </a:r>
              <a:r>
                <a:rPr lang="en-US" sz="2800" dirty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800" dirty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2800" dirty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vài</a:t>
              </a:r>
              <a:r>
                <a:rPr lang="en-US" sz="2800" dirty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US" sz="2800" dirty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rồi</a:t>
              </a:r>
              <a:r>
                <a:rPr lang="en-US" sz="2800" dirty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nháy</a:t>
              </a:r>
              <a:r>
                <a:rPr lang="en-US" sz="2800" dirty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2800" dirty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800" dirty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US" sz="2800" dirty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800" dirty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lang="en-US" sz="2800" dirty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r>
                <a:rPr lang="en-US" sz="2800" dirty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2800" dirty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800" dirty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nhân</a:t>
              </a:r>
              <a:r>
                <a:rPr lang="en-US" sz="2800" dirty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vật</a:t>
              </a:r>
              <a:r>
                <a:rPr lang="en-US" sz="2800" dirty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2800" dirty="0" err="1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Chẳng</a:t>
              </a:r>
              <a:r>
                <a:rPr lang="en-US" sz="2800" dirty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hạn</a:t>
              </a:r>
              <a:r>
                <a:rPr lang="en-US" sz="2800" dirty="0">
                  <a:solidFill>
                    <a:srgbClr val="24202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6176" y="5200553"/>
              <a:ext cx="10960373" cy="9921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1740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4305219" y="372036"/>
            <a:ext cx="3641259" cy="609600"/>
          </a:xfrm>
        </p:spPr>
        <p:txBody>
          <a:bodyPr rtlCol="0">
            <a:noAutofit/>
          </a:bodyPr>
          <a:lstStyle/>
          <a:p>
            <a:pPr algn="ctr" rtl="0"/>
            <a:r>
              <a:rPr lang="en-US" sz="4400" b="1" dirty="0" smtClean="0">
                <a:solidFill>
                  <a:srgbClr val="FF0000"/>
                </a:solidFill>
              </a:rPr>
              <a:t>LUYỆN TẬP</a:t>
            </a:r>
            <a:endParaRPr lang="vi-VN" sz="4400" b="1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9336" y="-69336"/>
            <a:ext cx="1536312" cy="1280259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50125" y="1187358"/>
            <a:ext cx="11832609" cy="5497036"/>
            <a:chOff x="150125" y="1187358"/>
            <a:chExt cx="11832609" cy="5497036"/>
          </a:xfrm>
        </p:grpSpPr>
        <p:grpSp>
          <p:nvGrpSpPr>
            <p:cNvPr id="13" name="Group 12"/>
            <p:cNvGrpSpPr/>
            <p:nvPr/>
          </p:nvGrpSpPr>
          <p:grpSpPr>
            <a:xfrm>
              <a:off x="150125" y="1187358"/>
              <a:ext cx="11832609" cy="5497036"/>
              <a:chOff x="150125" y="1187358"/>
              <a:chExt cx="11832609" cy="5497036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150125" y="1187358"/>
                <a:ext cx="11832609" cy="5497036"/>
                <a:chOff x="150125" y="1187358"/>
                <a:chExt cx="11832609" cy="5497036"/>
              </a:xfrm>
            </p:grpSpPr>
            <p:sp>
              <p:nvSpPr>
                <p:cNvPr id="4" name="Rounded Rectangle 3"/>
                <p:cNvSpPr/>
                <p:nvPr/>
              </p:nvSpPr>
              <p:spPr>
                <a:xfrm>
                  <a:off x="150125" y="1187358"/>
                  <a:ext cx="11832609" cy="5497036"/>
                </a:xfrm>
                <a:prstGeom prst="round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 w="381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600" dirty="0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" name="Rectangle 2"/>
                <p:cNvSpPr/>
                <p:nvPr/>
              </p:nvSpPr>
              <p:spPr>
                <a:xfrm>
                  <a:off x="190392" y="2054327"/>
                  <a:ext cx="6118192" cy="4512004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marL="463550" indent="-463550" algn="just">
                    <a:lnSpc>
                      <a:spcPct val="110000"/>
                    </a:lnSpc>
                    <a:spcAft>
                      <a:spcPts val="600"/>
                    </a:spcAft>
                  </a:pPr>
                  <a:r>
                    <a:rPr lang="vi-VN" sz="28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a. 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vi-VN" sz="2800" dirty="0" smtClean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Kéo </a:t>
                  </a:r>
                  <a:r>
                    <a:rPr lang="vi-VN" sz="28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các lệnh trong các nhóm lệnh sang vùng lập </a:t>
                  </a:r>
                  <a:r>
                    <a:rPr lang="vi-VN" sz="2800" dirty="0" smtClean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trình,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vi-VN" sz="2800" dirty="0" smtClean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ghép </a:t>
                  </a:r>
                  <a:r>
                    <a:rPr lang="vi-VN" sz="28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lại thành khối lệnh như hình 25.2.</a:t>
                  </a:r>
                </a:p>
                <a:p>
                  <a:pPr marL="463550" indent="-463550" algn="just">
                    <a:lnSpc>
                      <a:spcPct val="110000"/>
                    </a:lnSpc>
                    <a:spcAft>
                      <a:spcPts val="600"/>
                    </a:spcAft>
                  </a:pPr>
                  <a:r>
                    <a:rPr lang="vi-VN" sz="2800" dirty="0" smtClean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b.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vi-VN" sz="2800" dirty="0" smtClean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Trong </a:t>
                  </a:r>
                  <a:r>
                    <a:rPr lang="vi-VN" sz="28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khối lệnh đó em đã biết những lệnh nào? </a:t>
                  </a:r>
                  <a:r>
                    <a:rPr lang="vi-VN" sz="2800" dirty="0" smtClean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Nó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vi-VN" sz="2800" dirty="0" smtClean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thuộc </a:t>
                  </a:r>
                  <a:r>
                    <a:rPr lang="vi-VN" sz="28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nhóm lệnh nào? Nêu ý nghĩa của những lệnh đó.</a:t>
                  </a:r>
                </a:p>
                <a:p>
                  <a:pPr marL="463550" indent="-463550" algn="just">
                    <a:lnSpc>
                      <a:spcPct val="110000"/>
                    </a:lnSpc>
                    <a:spcAft>
                      <a:spcPts val="600"/>
                    </a:spcAft>
                  </a:pPr>
                  <a:r>
                    <a:rPr lang="vi-VN" sz="28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c. Nháy chuột vào lá cờ xanh </a:t>
                  </a:r>
                  <a:r>
                    <a:rPr lang="vi-VN" sz="2800" dirty="0" smtClean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(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  </a:t>
                  </a:r>
                  <a:r>
                    <a:rPr lang="vi-VN" sz="2800" dirty="0" smtClean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vi-VN" sz="28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), quan sát hành </a:t>
                  </a:r>
                  <a:r>
                    <a:rPr lang="vi-VN" sz="2800" dirty="0" smtClean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động</a:t>
                  </a:r>
                  <a:r>
                    <a:rPr lang="en-US" sz="2800" dirty="0" smtClean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r>
                    <a:rPr lang="vi-VN" sz="2800" dirty="0" smtClean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của </a:t>
                  </a:r>
                  <a:r>
                    <a:rPr lang="vi-VN" sz="28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mèo.</a:t>
                  </a:r>
                  <a:r>
                    <a:rPr lang="vi-VN" sz="2800" dirty="0">
                      <a:solidFill>
                        <a:srgbClr val="0000CC"/>
                      </a:solidFill>
                      <a:latin typeface="Arial" panose="020B0604020202020204" pitchFamily="34" charset="0"/>
                      <a:cs typeface="Arial" panose="020B0604020202020204" pitchFamily="34" charset="0"/>
                    </a:rPr>
                    <a:t> </a:t>
                  </a:r>
                  <a:endParaRPr lang="en-US" sz="280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7" name="TextBox 6"/>
              <p:cNvSpPr txBox="1"/>
              <p:nvPr/>
            </p:nvSpPr>
            <p:spPr>
              <a:xfrm>
                <a:off x="1571888" y="1424017"/>
                <a:ext cx="3703400" cy="578882"/>
              </a:xfrm>
              <a:prstGeom prst="round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 HÃY THỰC HIỆN</a:t>
                </a:r>
                <a:endParaRPr lang="en-US" sz="28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8" name="Picture 7"/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567896" y="2324602"/>
                <a:ext cx="5202937" cy="3939724"/>
              </a:xfrm>
              <a:prstGeom prst="rect">
                <a:avLst/>
              </a:prstGeom>
              <a:ln>
                <a:noFill/>
              </a:ln>
              <a:effectLst>
                <a:outerShdw blurRad="190500" algn="tl" rotWithShape="0">
                  <a:srgbClr val="000000">
                    <a:alpha val="70000"/>
                  </a:srgbClr>
                </a:outerShdw>
              </a:effectLst>
            </p:spPr>
          </p:pic>
          <p:cxnSp>
            <p:nvCxnSpPr>
              <p:cNvPr id="10" name="Straight Connector 9"/>
              <p:cNvCxnSpPr/>
              <p:nvPr/>
            </p:nvCxnSpPr>
            <p:spPr>
              <a:xfrm>
                <a:off x="6404120" y="2238230"/>
                <a:ext cx="0" cy="4244457"/>
              </a:xfrm>
              <a:prstGeom prst="line">
                <a:avLst/>
              </a:prstGeom>
              <a:ln w="38100">
                <a:solidFill>
                  <a:srgbClr val="0000CC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438326" y="5459247"/>
              <a:ext cx="561975" cy="5524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7522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êu đề 1"/>
          <p:cNvSpPr txBox="1">
            <a:spLocks/>
          </p:cNvSpPr>
          <p:nvPr/>
        </p:nvSpPr>
        <p:spPr>
          <a:xfrm>
            <a:off x="4520372" y="439271"/>
            <a:ext cx="3641259" cy="6096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VẬN DỤNG</a:t>
            </a:r>
            <a:endParaRPr lang="vi-VN" sz="44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9336" y="-69336"/>
            <a:ext cx="1536312" cy="128025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91724" y="1535348"/>
            <a:ext cx="5202937" cy="393972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pSp>
        <p:nvGrpSpPr>
          <p:cNvPr id="8" name="Group 7"/>
          <p:cNvGrpSpPr/>
          <p:nvPr/>
        </p:nvGrpSpPr>
        <p:grpSpPr>
          <a:xfrm>
            <a:off x="682635" y="1523260"/>
            <a:ext cx="5466029" cy="1246299"/>
            <a:chOff x="82753" y="2184456"/>
            <a:chExt cx="5466029" cy="1246299"/>
          </a:xfrm>
        </p:grpSpPr>
        <p:sp>
          <p:nvSpPr>
            <p:cNvPr id="2" name="Rounded Rectangle 1"/>
            <p:cNvSpPr/>
            <p:nvPr/>
          </p:nvSpPr>
          <p:spPr>
            <a:xfrm>
              <a:off x="82753" y="2184456"/>
              <a:ext cx="5466029" cy="1246299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sz="28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8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28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bấm</a:t>
              </a:r>
              <a:r>
                <a:rPr lang="en-US" sz="28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lá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cờ</a:t>
              </a:r>
              <a:r>
                <a:rPr lang="en-US" sz="28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            </a:t>
              </a:r>
              <a:r>
                <a:rPr lang="en-US" sz="28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8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8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8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  <a:endParaRPr lang="en-US" sz="28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harpenSoften amount="25000"/>
                      </a14:imgEffect>
                      <a14:imgEffect>
                        <a14:saturation sat="200000"/>
                      </a14:imgEffect>
                    </a14:imgLayer>
                  </a14:imgProps>
                </a:ext>
              </a:extLst>
            </a:blip>
            <a:srcRect l="-1" t="7866" r="4840" b="-1"/>
            <a:stretch/>
          </p:blipFill>
          <p:spPr>
            <a:xfrm>
              <a:off x="4687290" y="2261330"/>
              <a:ext cx="650476" cy="598302"/>
            </a:xfrm>
            <a:prstGeom prst="rect">
              <a:avLst/>
            </a:prstGeom>
          </p:spPr>
        </p:pic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714" b="100000" l="6061" r="89532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2930" y="5517276"/>
            <a:ext cx="1241958" cy="14369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 rot="1205846">
            <a:off x="756870" y="5553528"/>
            <a:ext cx="271639" cy="342176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56269" y="2819189"/>
            <a:ext cx="6622912" cy="3300257"/>
            <a:chOff x="56269" y="2819189"/>
            <a:chExt cx="6622912" cy="3300257"/>
          </a:xfrm>
        </p:grpSpPr>
        <p:sp>
          <p:nvSpPr>
            <p:cNvPr id="13" name="Cloud 12"/>
            <p:cNvSpPr/>
            <p:nvPr/>
          </p:nvSpPr>
          <p:spPr>
            <a:xfrm>
              <a:off x="56269" y="2819189"/>
              <a:ext cx="6622912" cy="3300257"/>
            </a:xfrm>
            <a:prstGeom prst="cloud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solidFill>
                <a:schemeClr val="accent6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942538" y="3321714"/>
              <a:ext cx="5051378" cy="22082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10000"/>
                </a:lnSpc>
              </a:pPr>
              <a:r>
                <a:rPr lang="en-US" sz="25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Tại</a:t>
              </a:r>
              <a:r>
                <a:rPr lang="en-US" sz="25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sao</a:t>
              </a:r>
              <a:r>
                <a:rPr lang="en-US" sz="25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5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nháy</a:t>
              </a:r>
              <a:r>
                <a:rPr lang="en-US" sz="25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25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5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</a:t>
              </a:r>
              <a:r>
                <a:rPr lang="en-US" sz="25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mèo</a:t>
              </a:r>
              <a:r>
                <a:rPr lang="en-US" sz="25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lại</a:t>
              </a:r>
              <a:r>
                <a:rPr lang="en-US" sz="25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5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5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5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r>
                <a:rPr lang="en-US" sz="25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25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25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25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tới</a:t>
              </a:r>
              <a:r>
                <a:rPr lang="en-US" sz="25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r>
                <a:rPr lang="en-US" sz="25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trí</a:t>
              </a:r>
              <a:r>
                <a:rPr lang="en-US" sz="25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ngẫu</a:t>
              </a:r>
              <a:r>
                <a:rPr lang="en-US" sz="25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nhiên</a:t>
              </a:r>
              <a:r>
                <a:rPr lang="en-US" sz="25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5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phát</a:t>
              </a:r>
              <a:r>
                <a:rPr lang="en-US" sz="25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âm</a:t>
              </a:r>
              <a:r>
                <a:rPr lang="en-US" sz="25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thanh</a:t>
              </a:r>
              <a:r>
                <a:rPr lang="en-US" sz="25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“Meow”, </a:t>
              </a:r>
              <a:r>
                <a:rPr lang="en-US" sz="25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nói</a:t>
              </a:r>
              <a:r>
                <a:rPr lang="en-US" sz="25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“</a:t>
              </a:r>
              <a:r>
                <a:rPr lang="en-US" sz="25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Tôi</a:t>
              </a:r>
              <a:r>
                <a:rPr lang="en-US" sz="25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5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mèo</a:t>
              </a:r>
              <a:r>
                <a:rPr lang="en-US" sz="25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Scratch, </a:t>
              </a:r>
              <a:r>
                <a:rPr lang="en-US" sz="25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xin</a:t>
              </a:r>
              <a:r>
                <a:rPr lang="en-US" sz="25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chào</a:t>
              </a:r>
              <a:r>
                <a:rPr lang="en-US" sz="25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5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5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!”?</a:t>
              </a:r>
              <a:r>
                <a:rPr lang="en-US" sz="25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127491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iêu đề 1"/>
          <p:cNvSpPr txBox="1">
            <a:spLocks/>
          </p:cNvSpPr>
          <p:nvPr/>
        </p:nvSpPr>
        <p:spPr>
          <a:xfrm>
            <a:off x="4196929" y="265993"/>
            <a:ext cx="3641259" cy="6096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VẬN DỤNG</a:t>
            </a:r>
            <a:endParaRPr lang="vi-VN" sz="4400" b="1" dirty="0">
              <a:solidFill>
                <a:srgbClr val="FF0000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9336" y="-69336"/>
            <a:ext cx="1536312" cy="1280259"/>
          </a:xfrm>
          <a:prstGeom prst="rect">
            <a:avLst/>
          </a:prstGeom>
        </p:spPr>
      </p:pic>
      <p:grpSp>
        <p:nvGrpSpPr>
          <p:cNvPr id="18" name="Group 17"/>
          <p:cNvGrpSpPr/>
          <p:nvPr/>
        </p:nvGrpSpPr>
        <p:grpSpPr>
          <a:xfrm>
            <a:off x="150018" y="1511716"/>
            <a:ext cx="5943391" cy="4616125"/>
            <a:chOff x="211199" y="1084592"/>
            <a:chExt cx="6623136" cy="3508476"/>
          </a:xfrm>
        </p:grpSpPr>
        <p:sp>
          <p:nvSpPr>
            <p:cNvPr id="19" name="矩形 76"/>
            <p:cNvSpPr/>
            <p:nvPr/>
          </p:nvSpPr>
          <p:spPr>
            <a:xfrm>
              <a:off x="211199" y="1084592"/>
              <a:ext cx="6623136" cy="3508476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lIns="136083" tIns="68040" rIns="136083" bIns="6804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ea"/>
                <a:sym typeface="+mn-lt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385159" y="1236287"/>
              <a:ext cx="6331199" cy="31170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14000"/>
                </a:lnSpc>
                <a:spcAft>
                  <a:spcPts val="600"/>
                </a:spcAft>
                <a:buClr>
                  <a:srgbClr val="FF0000"/>
                </a:buClr>
                <a:buFont typeface="Wingdings" panose="05000000000000000000" pitchFamily="2" charset="2"/>
                <a:buChar char="v"/>
              </a:pPr>
              <a:r>
                <a:rPr lang="en-US" sz="26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26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2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sz="2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quan</a:t>
              </a:r>
              <a:r>
                <a:rPr lang="en-US" sz="26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sát</a:t>
              </a:r>
              <a:r>
                <a:rPr lang="en-US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khối</a:t>
              </a:r>
              <a:r>
                <a:rPr lang="en-US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US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bên</a:t>
              </a:r>
              <a:r>
                <a:rPr lang="en-US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b="1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2600" b="1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endParaRPr lang="en-US" sz="26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just">
                <a:lnSpc>
                  <a:spcPct val="114000"/>
                </a:lnSpc>
                <a:spcAft>
                  <a:spcPts val="600"/>
                </a:spcAft>
                <a:buClr>
                  <a:srgbClr val="FF0000"/>
                </a:buClr>
              </a:pPr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Phải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thao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tác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để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chú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mèo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thực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hành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động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algn="just">
                <a:lnSpc>
                  <a:spcPct val="120000"/>
                </a:lnSpc>
                <a:spcAft>
                  <a:spcPts val="600"/>
                </a:spcAft>
              </a:pP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Đi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tới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vị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trí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ngẫu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nhiên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pPr algn="just">
                <a:lnSpc>
                  <a:spcPct val="120000"/>
                </a:lnSpc>
                <a:spcAft>
                  <a:spcPts val="600"/>
                </a:spcAft>
              </a:pP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Phát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âm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thanh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“Meow”.</a:t>
              </a:r>
            </a:p>
            <a:p>
              <a:pPr algn="just">
                <a:lnSpc>
                  <a:spcPct val="120000"/>
                </a:lnSpc>
                <a:spcAft>
                  <a:spcPts val="600"/>
                </a:spcAft>
              </a:pP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– </a:t>
              </a:r>
              <a:r>
                <a:rPr lang="en-US" sz="2600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Nói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“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Tôi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mèo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Scratch,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xin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chào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600" dirty="0" err="1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bạn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</a:t>
              </a:r>
              <a:r>
                <a:rPr lang="en-US" sz="2600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vi-VN" sz="26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8571" y="2062032"/>
            <a:ext cx="5813072" cy="36757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96746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004784" y="1745460"/>
            <a:ext cx="10322860" cy="3371136"/>
          </a:xfrm>
          <a:prstGeom prst="roundRect">
            <a:avLst/>
          </a:prstGeom>
          <a:solidFill>
            <a:schemeClr val="bg1"/>
          </a:solidFill>
          <a:ln w="76200" cmpd="thickThin">
            <a:solidFill>
              <a:srgbClr val="00B050"/>
            </a:solidFill>
          </a:ln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600"/>
              </a:spcAft>
            </a:pP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phần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mềm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Scratch</a:t>
            </a:r>
            <a:r>
              <a:rPr lang="en-US" sz="32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cùng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sắc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chung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điều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khiển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hành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động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3200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sz="3200" dirty="0">
              <a:solidFill>
                <a:srgbClr val="0000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iêu đề 1"/>
          <p:cNvSpPr txBox="1">
            <a:spLocks/>
          </p:cNvSpPr>
          <p:nvPr/>
        </p:nvSpPr>
        <p:spPr>
          <a:xfrm>
            <a:off x="4261060" y="493863"/>
            <a:ext cx="3641259" cy="609600"/>
          </a:xfrm>
          <a:prstGeom prst="rect">
            <a:avLst/>
          </a:prstGeom>
        </p:spPr>
        <p:txBody>
          <a:bodyPr rtlCol="0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defRPr>
            </a:lvl1pPr>
          </a:lstStyle>
          <a:p>
            <a:pPr algn="ctr"/>
            <a:r>
              <a:rPr lang="en-US" sz="4400" b="1" dirty="0" smtClean="0">
                <a:solidFill>
                  <a:srgbClr val="FF0000"/>
                </a:solidFill>
              </a:rPr>
              <a:t>GHI NHỚ</a:t>
            </a:r>
            <a:endParaRPr lang="vi-VN" sz="4400" b="1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9336" y="-69336"/>
            <a:ext cx="1536312" cy="128025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 rotWithShape="1">
          <a:blip r:embed="rId5"/>
          <a:srcRect l="71258" t="36429"/>
          <a:stretch/>
        </p:blipFill>
        <p:spPr>
          <a:xfrm>
            <a:off x="10372230" y="4764018"/>
            <a:ext cx="1607172" cy="209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477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55894" y="2877670"/>
            <a:ext cx="814678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TẠM BIỆT CÁC EM HỌC SINH</a:t>
            </a:r>
            <a:endParaRPr lang="en-US" sz="44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5748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loud 2"/>
          <p:cNvSpPr/>
          <p:nvPr/>
        </p:nvSpPr>
        <p:spPr>
          <a:xfrm rot="181765">
            <a:off x="3277130" y="1276514"/>
            <a:ext cx="8482931" cy="3588337"/>
          </a:xfrm>
          <a:prstGeom prst="cloud">
            <a:avLst/>
          </a:prstGeom>
          <a:solidFill>
            <a:schemeClr val="bg1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3891654" y="1557812"/>
            <a:ext cx="7253881" cy="19981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BÀI 25</a:t>
            </a:r>
          </a:p>
          <a:p>
            <a:pPr algn="ctr">
              <a:lnSpc>
                <a:spcPct val="150000"/>
              </a:lnSpc>
            </a:pPr>
            <a:r>
              <a:rPr lang="en-US" sz="44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 LỆNH VÀ LỆNH</a:t>
            </a:r>
            <a:endParaRPr lang="en-US" sz="4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4841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68942" y="1188260"/>
            <a:ext cx="8041342" cy="5527012"/>
            <a:chOff x="881618" y="1243007"/>
            <a:chExt cx="10797988" cy="5527012"/>
          </a:xfrm>
        </p:grpSpPr>
        <p:sp>
          <p:nvSpPr>
            <p:cNvPr id="19" name="矩形 76"/>
            <p:cNvSpPr/>
            <p:nvPr/>
          </p:nvSpPr>
          <p:spPr>
            <a:xfrm>
              <a:off x="881618" y="1543935"/>
              <a:ext cx="10797988" cy="5226084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lIns="136083" tIns="68040" rIns="136083" bIns="6804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ea"/>
                <a:sym typeface="+mn-lt"/>
              </a:endParaRPr>
            </a:p>
          </p:txBody>
        </p:sp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97588D94-5857-2419-4696-28CAC447AA2C}"/>
                </a:ext>
              </a:extLst>
            </p:cNvPr>
            <p:cNvSpPr/>
            <p:nvPr/>
          </p:nvSpPr>
          <p:spPr>
            <a:xfrm>
              <a:off x="2232395" y="1243007"/>
              <a:ext cx="7999178" cy="637735"/>
            </a:xfrm>
            <a:prstGeom prst="ellipse">
              <a:avLst/>
            </a:prstGeom>
            <a:solidFill>
              <a:srgbClr val="00B050"/>
            </a:solidFill>
            <a:ln w="1905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Tahoma" panose="020B0604030504040204" pitchFamily="34" charset="0"/>
                  <a:cs typeface="Arial" pitchFamily="34" charset="0"/>
                  <a:sym typeface="Arial"/>
                </a:rPr>
                <a:t>Em</a:t>
              </a:r>
              <a:r>
                <a:rPr kumimoji="0" lang="en-US" sz="2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Tahoma" panose="020B0604030504040204" pitchFamily="34" charset="0"/>
                  <a:cs typeface="Arial" pitchFamily="34" charset="0"/>
                  <a:sym typeface="Arial"/>
                </a:rPr>
                <a:t> </a:t>
              </a:r>
              <a:r>
                <a:rPr kumimoji="0" lang="en-US" sz="2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Tahoma" panose="020B0604030504040204" pitchFamily="34" charset="0"/>
                  <a:cs typeface="Arial" pitchFamily="34" charset="0"/>
                  <a:sym typeface="Arial"/>
                </a:rPr>
                <a:t>cùng</a:t>
              </a:r>
              <a:r>
                <a:rPr kumimoji="0" lang="en-US" sz="2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Tahoma" panose="020B0604030504040204" pitchFamily="34" charset="0"/>
                  <a:cs typeface="Arial" pitchFamily="34" charset="0"/>
                  <a:sym typeface="Arial"/>
                </a:rPr>
                <a:t> </a:t>
              </a:r>
              <a:r>
                <a:rPr kumimoji="0" lang="en-US" sz="2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Tahoma" panose="020B0604030504040204" pitchFamily="34" charset="0"/>
                  <a:cs typeface="Arial" pitchFamily="34" charset="0"/>
                  <a:sym typeface="Arial"/>
                </a:rPr>
                <a:t>bạn</a:t>
              </a:r>
              <a:r>
                <a:rPr kumimoji="0" lang="en-US" sz="2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Tahoma" panose="020B0604030504040204" pitchFamily="34" charset="0"/>
                  <a:cs typeface="Arial" pitchFamily="34" charset="0"/>
                  <a:sym typeface="Arial"/>
                </a:rPr>
                <a:t> </a:t>
              </a:r>
              <a:r>
                <a:rPr kumimoji="0" lang="en-US" sz="2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Tahoma" panose="020B0604030504040204" pitchFamily="34" charset="0"/>
                  <a:cs typeface="Arial" pitchFamily="34" charset="0"/>
                  <a:sym typeface="Arial"/>
                </a:rPr>
                <a:t>thực</a:t>
              </a:r>
              <a:r>
                <a:rPr kumimoji="0" lang="en-US" sz="26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Tahoma" panose="020B0604030504040204" pitchFamily="34" charset="0"/>
                  <a:cs typeface="Arial" pitchFamily="34" charset="0"/>
                  <a:sym typeface="Arial"/>
                </a:rPr>
                <a:t> </a:t>
              </a:r>
              <a:r>
                <a:rPr kumimoji="0" lang="en-US" sz="26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Tahoma" panose="020B0604030504040204" pitchFamily="34" charset="0"/>
                  <a:cs typeface="Arial" pitchFamily="34" charset="0"/>
                  <a:sym typeface="Arial"/>
                </a:rPr>
                <a:t>hiện</a:t>
              </a:r>
              <a:endParaRPr kumimoji="0" 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Tahoma" panose="020B0604030504040204" pitchFamily="34" charset="0"/>
                <a:cs typeface="Arial" pitchFamily="34" charset="0"/>
                <a:sym typeface="Arial"/>
              </a:endParaRPr>
            </a:p>
          </p:txBody>
        </p:sp>
      </p:grpSp>
      <p:sp>
        <p:nvSpPr>
          <p:cNvPr id="14" name="Chỗ dành sẵn cho Nội dung 13"/>
          <p:cNvSpPr>
            <a:spLocks noGrp="1"/>
          </p:cNvSpPr>
          <p:nvPr>
            <p:ph idx="1"/>
          </p:nvPr>
        </p:nvSpPr>
        <p:spPr>
          <a:xfrm>
            <a:off x="268942" y="2356502"/>
            <a:ext cx="8041342" cy="4585083"/>
          </a:xfrm>
        </p:spPr>
        <p:txBody>
          <a:bodyPr rtlCol="0">
            <a:normAutofit fontScale="92500"/>
          </a:bodyPr>
          <a:lstStyle/>
          <a:p>
            <a:pPr marL="511175" indent="-511175" algn="just" rtl="0">
              <a:lnSpc>
                <a:spcPct val="130000"/>
              </a:lnSpc>
              <a:spcBef>
                <a:spcPts val="1200"/>
              </a:spcBef>
              <a:buClr>
                <a:srgbClr val="0000CC"/>
              </a:buClr>
              <a:buFont typeface="Wingdings" panose="05000000000000000000" pitchFamily="2" charset="2"/>
              <a:buChar char="v"/>
            </a:pPr>
            <a:r>
              <a:rPr lang="en-US" sz="2800" b="1" dirty="0" err="1" smtClean="0">
                <a:solidFill>
                  <a:srgbClr val="0000CC"/>
                </a:solidFill>
              </a:rPr>
              <a:t>Kích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</a:rPr>
              <a:t>hoạt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</a:rPr>
              <a:t>phần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</a:rPr>
              <a:t>mềm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Scratch</a:t>
            </a:r>
            <a:r>
              <a:rPr lang="en-US" sz="2800" b="1" dirty="0" smtClean="0">
                <a:solidFill>
                  <a:srgbClr val="0000CC"/>
                </a:solidFill>
              </a:rPr>
              <a:t>, </a:t>
            </a:r>
            <a:r>
              <a:rPr lang="en-US" sz="2800" b="1" dirty="0" err="1" smtClean="0">
                <a:solidFill>
                  <a:srgbClr val="0000CC"/>
                </a:solidFill>
              </a:rPr>
              <a:t>chọn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</a:rPr>
              <a:t>ngôn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</a:rPr>
              <a:t>ngữ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Tiếng</a:t>
            </a:r>
            <a:r>
              <a:rPr lang="en-US" sz="2800" b="1" dirty="0" smtClean="0">
                <a:solidFill>
                  <a:srgbClr val="FF0000"/>
                </a:solidFill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</a:rPr>
              <a:t>Việt</a:t>
            </a:r>
            <a:r>
              <a:rPr lang="en-US" sz="2800" b="1" dirty="0" smtClean="0">
                <a:solidFill>
                  <a:srgbClr val="FF0000"/>
                </a:solidFill>
              </a:rPr>
              <a:t>.</a:t>
            </a:r>
          </a:p>
          <a:p>
            <a:pPr marL="511175" indent="-511175" algn="just" rtl="0">
              <a:lnSpc>
                <a:spcPct val="130000"/>
              </a:lnSpc>
              <a:spcBef>
                <a:spcPts val="1200"/>
              </a:spcBef>
              <a:buClr>
                <a:srgbClr val="0000CC"/>
              </a:buClr>
              <a:buFont typeface="Wingdings" panose="05000000000000000000" pitchFamily="2" charset="2"/>
              <a:buChar char="v"/>
            </a:pP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 smtClean="0">
                <a:solidFill>
                  <a:srgbClr val="0000CC"/>
                </a:solidFill>
              </a:rPr>
              <a:t>Nháy</a:t>
            </a:r>
            <a:r>
              <a:rPr lang="en-US" sz="2800" b="1" dirty="0" smtClean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chuột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chọn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từng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nhóm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lệnh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và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cho</a:t>
            </a:r>
            <a:r>
              <a:rPr lang="en-US" sz="2800" b="1" dirty="0">
                <a:solidFill>
                  <a:srgbClr val="0000CC"/>
                </a:solidFill>
              </a:rPr>
              <a:t> </a:t>
            </a:r>
            <a:r>
              <a:rPr lang="en-US" sz="2800" b="1" dirty="0" err="1">
                <a:solidFill>
                  <a:srgbClr val="0000CC"/>
                </a:solidFill>
              </a:rPr>
              <a:t>biết</a:t>
            </a:r>
            <a:r>
              <a:rPr lang="en-US" sz="2800" b="1" dirty="0">
                <a:solidFill>
                  <a:srgbClr val="0000CC"/>
                </a:solidFill>
              </a:rPr>
              <a:t>:</a:t>
            </a:r>
          </a:p>
          <a:p>
            <a:pPr marL="685800" indent="-228600" algn="just">
              <a:lnSpc>
                <a:spcPct val="130000"/>
              </a:lnSpc>
              <a:spcBef>
                <a:spcPts val="1200"/>
              </a:spcBef>
              <a:buNone/>
            </a:pPr>
            <a:r>
              <a:rPr lang="en-US" sz="2800" dirty="0" smtClean="0">
                <a:solidFill>
                  <a:srgbClr val="0000CC"/>
                </a:solidFill>
              </a:rPr>
              <a:t>- </a:t>
            </a:r>
            <a:r>
              <a:rPr lang="en-US" sz="2800" dirty="0" err="1" smtClean="0">
                <a:solidFill>
                  <a:srgbClr val="0000CC"/>
                </a:solidFill>
              </a:rPr>
              <a:t>Tên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của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các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nhóm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lệnh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trên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cửa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sổ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phần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mềm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</a:rPr>
              <a:t>Scratch</a:t>
            </a:r>
            <a:r>
              <a:rPr lang="en-US" sz="2800" dirty="0">
                <a:solidFill>
                  <a:srgbClr val="0000CC"/>
                </a:solidFill>
              </a:rPr>
              <a:t>;</a:t>
            </a:r>
          </a:p>
          <a:p>
            <a:pPr marL="685800" indent="-228600" algn="just">
              <a:lnSpc>
                <a:spcPct val="130000"/>
              </a:lnSpc>
              <a:spcBef>
                <a:spcPts val="1200"/>
              </a:spcBef>
              <a:buNone/>
            </a:pPr>
            <a:r>
              <a:rPr lang="en-US" sz="2800" dirty="0" smtClean="0">
                <a:solidFill>
                  <a:srgbClr val="0000CC"/>
                </a:solidFill>
              </a:rPr>
              <a:t>- </a:t>
            </a:r>
            <a:r>
              <a:rPr lang="en-US" sz="2800" dirty="0" err="1" smtClean="0">
                <a:solidFill>
                  <a:srgbClr val="0000CC"/>
                </a:solidFill>
              </a:rPr>
              <a:t>Nhận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xét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về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màu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sắc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của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nhóm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lệnh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và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màu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sắc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của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các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 smtClean="0">
                <a:solidFill>
                  <a:srgbClr val="0000CC"/>
                </a:solidFill>
              </a:rPr>
              <a:t>lệnh</a:t>
            </a:r>
            <a:r>
              <a:rPr lang="en-US" sz="2800" dirty="0" smtClean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trong</a:t>
            </a:r>
            <a:r>
              <a:rPr lang="en-US" sz="2800" dirty="0">
                <a:solidFill>
                  <a:srgbClr val="0000CC"/>
                </a:solidFill>
              </a:rPr>
              <a:t> </a:t>
            </a:r>
            <a:r>
              <a:rPr lang="en-US" sz="2800" dirty="0" err="1">
                <a:solidFill>
                  <a:srgbClr val="0000CC"/>
                </a:solidFill>
              </a:rPr>
              <a:t>nhóm</a:t>
            </a:r>
            <a:r>
              <a:rPr lang="en-US" sz="2800" dirty="0">
                <a:solidFill>
                  <a:srgbClr val="0000CC"/>
                </a:solidFill>
              </a:rPr>
              <a:t>. </a:t>
            </a:r>
            <a:endParaRPr lang="en-US" sz="2800" b="1" dirty="0" smtClean="0">
              <a:solidFill>
                <a:srgbClr val="FF0000"/>
              </a:solidFill>
            </a:endParaRPr>
          </a:p>
          <a:p>
            <a:pPr rtl="0">
              <a:buClr>
                <a:srgbClr val="0000CC"/>
              </a:buClr>
              <a:buFont typeface="Wingdings" panose="05000000000000000000" pitchFamily="2" charset="2"/>
              <a:buChar char="v"/>
            </a:pPr>
            <a:endParaRPr lang="vi-VN" sz="2800" b="1" dirty="0">
              <a:solidFill>
                <a:srgbClr val="FF0000"/>
              </a:solidFill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646176" y="298921"/>
            <a:ext cx="3846612" cy="707886"/>
            <a:chOff x="696578" y="1237719"/>
            <a:chExt cx="3846612" cy="707886"/>
          </a:xfrm>
        </p:grpSpPr>
        <p:grpSp>
          <p:nvGrpSpPr>
            <p:cNvPr id="6" name="Group 5"/>
            <p:cNvGrpSpPr/>
            <p:nvPr/>
          </p:nvGrpSpPr>
          <p:grpSpPr>
            <a:xfrm>
              <a:off x="696578" y="1237719"/>
              <a:ext cx="574562" cy="707886"/>
              <a:chOff x="1089340" y="1237659"/>
              <a:chExt cx="574562" cy="707886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1089340" y="1314603"/>
                <a:ext cx="574562" cy="553998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120782" y="1237659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271140" y="1244236"/>
              <a:ext cx="327205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b="1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 LỆNH</a:t>
              </a:r>
              <a:endParaRPr lang="en-US" sz="3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9336" y="-69336"/>
            <a:ext cx="1536312" cy="128025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655080" y="1083751"/>
            <a:ext cx="3076575" cy="5562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810741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646176" y="298921"/>
            <a:ext cx="3846612" cy="707886"/>
            <a:chOff x="696578" y="1237719"/>
            <a:chExt cx="3846612" cy="707886"/>
          </a:xfrm>
        </p:grpSpPr>
        <p:grpSp>
          <p:nvGrpSpPr>
            <p:cNvPr id="28" name="Group 27"/>
            <p:cNvGrpSpPr/>
            <p:nvPr/>
          </p:nvGrpSpPr>
          <p:grpSpPr>
            <a:xfrm>
              <a:off x="696578" y="1237719"/>
              <a:ext cx="574562" cy="707886"/>
              <a:chOff x="1089340" y="1237659"/>
              <a:chExt cx="574562" cy="707886"/>
            </a:xfrm>
          </p:grpSpPr>
          <p:sp>
            <p:nvSpPr>
              <p:cNvPr id="32" name="Rounded Rectangle 31"/>
              <p:cNvSpPr/>
              <p:nvPr/>
            </p:nvSpPr>
            <p:spPr>
              <a:xfrm>
                <a:off x="1089340" y="1314603"/>
                <a:ext cx="574562" cy="553998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1120782" y="1237659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30" name="TextBox 29"/>
            <p:cNvSpPr txBox="1"/>
            <p:nvPr/>
          </p:nvSpPr>
          <p:spPr>
            <a:xfrm>
              <a:off x="1271140" y="1244236"/>
              <a:ext cx="3272050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b="1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 LỆNH</a:t>
              </a:r>
              <a:endParaRPr lang="en-US" sz="3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575131" y="1341515"/>
            <a:ext cx="10026941" cy="4431488"/>
            <a:chOff x="1068692" y="1341515"/>
            <a:chExt cx="10026941" cy="443148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68692" y="1341515"/>
              <a:ext cx="10026941" cy="4431488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1636035" y="1896745"/>
              <a:ext cx="8892253" cy="30469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Scratch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đó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cùng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màu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sắc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Dựa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màu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sắc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nhận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một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thuộc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mỗi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cho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biết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ý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nghĩa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chung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320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94" b="100000" l="9662" r="97101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339837" y="3303033"/>
            <a:ext cx="2743540" cy="375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73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9336" y="-69336"/>
            <a:ext cx="1536312" cy="1280259"/>
          </a:xfrm>
          <a:prstGeom prst="rect">
            <a:avLst/>
          </a:prstGeom>
        </p:spPr>
      </p:pic>
      <p:sp>
        <p:nvSpPr>
          <p:cNvPr id="16" name="Cloud 15"/>
          <p:cNvSpPr/>
          <p:nvPr/>
        </p:nvSpPr>
        <p:spPr>
          <a:xfrm>
            <a:off x="1220737" y="1210923"/>
            <a:ext cx="10142701" cy="3199442"/>
          </a:xfrm>
          <a:prstGeom prst="cloud">
            <a:avLst/>
          </a:prstGeom>
          <a:solidFill>
            <a:schemeClr val="bg1"/>
          </a:solidFill>
          <a:ln w="38100">
            <a:solidFill>
              <a:srgbClr val="FF0000"/>
            </a:solidFill>
          </a:ln>
        </p:spPr>
        <p:txBody>
          <a:bodyPr wrap="square">
            <a:spAutoFit/>
          </a:bodyPr>
          <a:lstStyle/>
          <a:p>
            <a:pPr lvl="0" algn="ctr">
              <a:lnSpc>
                <a:spcPct val="125000"/>
              </a:lnSpc>
            </a:pP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Theo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chương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Scratch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mấy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nhóm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b="1" dirty="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vi-VN" sz="3600" b="1" dirty="0">
              <a:solidFill>
                <a:srgbClr val="0000CC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714" b="100000" l="6061" r="89532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62930" y="4371357"/>
            <a:ext cx="2232360" cy="258289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1205846">
            <a:off x="1761133" y="4248842"/>
            <a:ext cx="488259" cy="615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135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677617" y="1210923"/>
            <a:ext cx="10808528" cy="5430389"/>
            <a:chOff x="677617" y="1210923"/>
            <a:chExt cx="10808528" cy="5430389"/>
          </a:xfrm>
        </p:grpSpPr>
        <p:sp>
          <p:nvSpPr>
            <p:cNvPr id="20" name="矩形 76"/>
            <p:cNvSpPr/>
            <p:nvPr/>
          </p:nvSpPr>
          <p:spPr>
            <a:xfrm>
              <a:off x="677617" y="1547201"/>
              <a:ext cx="10808528" cy="5094111"/>
            </a:xfrm>
            <a:prstGeom prst="roundRect">
              <a:avLst/>
            </a:prstGeom>
            <a:solidFill>
              <a:sysClr val="window" lastClr="FFFFFF"/>
            </a:solidFill>
            <a:ln w="38100" cap="flat" cmpd="sng" algn="ctr">
              <a:solidFill>
                <a:srgbClr val="00B050"/>
              </a:solidFill>
              <a:prstDash val="solid"/>
            </a:ln>
            <a:effectLst/>
          </p:spPr>
          <p:txBody>
            <a:bodyPr lIns="136083" tIns="68040" rIns="136083" bIns="6804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cs typeface="+mn-ea"/>
                <a:sym typeface="+mn-lt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="" xmlns:a16="http://schemas.microsoft.com/office/drawing/2014/main" id="{97588D94-5857-2419-4696-28CAC447AA2C}"/>
                </a:ext>
              </a:extLst>
            </p:cNvPr>
            <p:cNvSpPr/>
            <p:nvPr/>
          </p:nvSpPr>
          <p:spPr>
            <a:xfrm>
              <a:off x="3125806" y="1210923"/>
              <a:ext cx="5913910" cy="637735"/>
            </a:xfrm>
            <a:prstGeom prst="ellipse">
              <a:avLst/>
            </a:prstGeom>
            <a:solidFill>
              <a:srgbClr val="00B050"/>
            </a:solidFill>
            <a:ln w="19050" cap="flat" cmpd="sng" algn="ctr">
              <a:solidFill>
                <a:srgbClr val="00B050"/>
              </a:solidFill>
              <a:prstDash val="solid"/>
              <a:miter lim="800000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2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Tahoma" panose="020B0604030504040204" pitchFamily="34" charset="0"/>
                  <a:cs typeface="Arial" pitchFamily="34" charset="0"/>
                  <a:sym typeface="Arial"/>
                </a:rPr>
                <a:t>Em</a:t>
              </a: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Tahoma" panose="020B0604030504040204" pitchFamily="34" charset="0"/>
                  <a:cs typeface="Arial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Tahoma" panose="020B0604030504040204" pitchFamily="34" charset="0"/>
                  <a:cs typeface="Arial" pitchFamily="34" charset="0"/>
                  <a:sym typeface="Arial"/>
                </a:rPr>
                <a:t>cùng</a:t>
              </a: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Tahoma" panose="020B0604030504040204" pitchFamily="34" charset="0"/>
                  <a:cs typeface="Arial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Tahoma" panose="020B0604030504040204" pitchFamily="34" charset="0"/>
                  <a:cs typeface="Arial" pitchFamily="34" charset="0"/>
                  <a:sym typeface="Arial"/>
                </a:rPr>
                <a:t>bạn</a:t>
              </a: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Tahoma" panose="020B0604030504040204" pitchFamily="34" charset="0"/>
                  <a:cs typeface="Arial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Tahoma" panose="020B0604030504040204" pitchFamily="34" charset="0"/>
                  <a:cs typeface="Arial" pitchFamily="34" charset="0"/>
                  <a:sym typeface="Arial"/>
                </a:rPr>
                <a:t>thực</a:t>
              </a:r>
              <a:r>
                <a:rPr kumimoji="0" lang="en-US" sz="2800" b="1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Tahoma" panose="020B0604030504040204" pitchFamily="34" charset="0"/>
                  <a:cs typeface="Arial" pitchFamily="34" charset="0"/>
                  <a:sym typeface="Arial"/>
                </a:rPr>
                <a:t> </a:t>
              </a:r>
              <a:r>
                <a:rPr kumimoji="0" lang="en-US" sz="2800" b="1" i="0" u="none" strike="noStrike" kern="0" cap="none" spc="0" normalizeH="0" baseline="0" noProof="0" dirty="0" err="1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" pitchFamily="34" charset="0"/>
                  <a:ea typeface="Tahoma" panose="020B0604030504040204" pitchFamily="34" charset="0"/>
                  <a:cs typeface="Arial" pitchFamily="34" charset="0"/>
                  <a:sym typeface="Arial"/>
                </a:rPr>
                <a:t>hiện</a:t>
              </a:r>
              <a:endPara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Tahoma" panose="020B0604030504040204" pitchFamily="34" charset="0"/>
                <a:cs typeface="Arial" pitchFamily="34" charset="0"/>
                <a:sym typeface="Arial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46176" y="242649"/>
            <a:ext cx="8174719" cy="707886"/>
            <a:chOff x="696578" y="1237719"/>
            <a:chExt cx="8174719" cy="707886"/>
          </a:xfrm>
        </p:grpSpPr>
        <p:grpSp>
          <p:nvGrpSpPr>
            <p:cNvPr id="6" name="Group 5"/>
            <p:cNvGrpSpPr/>
            <p:nvPr/>
          </p:nvGrpSpPr>
          <p:grpSpPr>
            <a:xfrm>
              <a:off x="696578" y="1237719"/>
              <a:ext cx="574562" cy="707886"/>
              <a:chOff x="1089340" y="1237659"/>
              <a:chExt cx="574562" cy="707886"/>
            </a:xfrm>
          </p:grpSpPr>
          <p:sp>
            <p:nvSpPr>
              <p:cNvPr id="8" name="Rounded Rectangle 7"/>
              <p:cNvSpPr/>
              <p:nvPr/>
            </p:nvSpPr>
            <p:spPr>
              <a:xfrm>
                <a:off x="1089340" y="1314603"/>
                <a:ext cx="574562" cy="553998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120782" y="1237659"/>
                <a:ext cx="511679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  <a:endParaRPr lang="en-US" sz="4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271140" y="1244236"/>
              <a:ext cx="7600157" cy="67710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3800" b="1" dirty="0" smtClean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800" b="1" dirty="0" smtClean="0">
                  <a:solidFill>
                    <a:schemeClr val="tx1">
                      <a:lumMod val="50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TÌM HIỂU MỘT SỐ NHÓM LỆNH</a:t>
              </a:r>
              <a:endParaRPr lang="en-US" sz="3800" b="1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669336" y="-69336"/>
            <a:ext cx="1536312" cy="1280259"/>
          </a:xfrm>
          <a:prstGeom prst="rect">
            <a:avLst/>
          </a:prstGeom>
        </p:spPr>
      </p:pic>
      <p:grpSp>
        <p:nvGrpSpPr>
          <p:cNvPr id="41" name="Group 40"/>
          <p:cNvGrpSpPr/>
          <p:nvPr/>
        </p:nvGrpSpPr>
        <p:grpSpPr>
          <a:xfrm>
            <a:off x="933458" y="4358826"/>
            <a:ext cx="10215805" cy="1583874"/>
            <a:chOff x="933458" y="4358826"/>
            <a:chExt cx="10215805" cy="1583874"/>
          </a:xfrm>
        </p:grpSpPr>
        <p:grpSp>
          <p:nvGrpSpPr>
            <p:cNvPr id="24" name="Group 23"/>
            <p:cNvGrpSpPr/>
            <p:nvPr/>
          </p:nvGrpSpPr>
          <p:grpSpPr>
            <a:xfrm>
              <a:off x="1352941" y="4358826"/>
              <a:ext cx="9796322" cy="1583874"/>
              <a:chOff x="3230087" y="2560443"/>
              <a:chExt cx="12216028" cy="2079121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3230087" y="2560443"/>
                <a:ext cx="12216028" cy="2079121"/>
              </a:xfrm>
              <a:prstGeom prst="roundRect">
                <a:avLst/>
              </a:prstGeom>
              <a:solidFill>
                <a:schemeClr val="accent6">
                  <a:lumMod val="40000"/>
                  <a:lumOff val="60000"/>
                </a:schemeClr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sym typeface="Arial"/>
                </a:endParaRPr>
              </a:p>
            </p:txBody>
          </p:sp>
          <p:sp>
            <p:nvSpPr>
              <p:cNvPr id="32" name="Rectangle 31"/>
              <p:cNvSpPr/>
              <p:nvPr/>
            </p:nvSpPr>
            <p:spPr>
              <a:xfrm>
                <a:off x="4565608" y="2848620"/>
                <a:ext cx="10700466" cy="15877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en-US" sz="3300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Ghép</a:t>
                </a:r>
                <a:r>
                  <a:rPr lang="en-US" sz="33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300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33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300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lệnh</a:t>
                </a:r>
                <a:r>
                  <a:rPr lang="en-US" sz="33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300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3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300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cột</a:t>
                </a:r>
                <a:r>
                  <a:rPr lang="en-US" sz="33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 </a:t>
                </a:r>
                <a:r>
                  <a:rPr lang="en-US" sz="3300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33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ý </a:t>
                </a:r>
                <a:r>
                  <a:rPr lang="en-US" sz="3300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nghĩa</a:t>
                </a:r>
                <a:r>
                  <a:rPr lang="en-US" sz="33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3300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tác</a:t>
                </a:r>
                <a:r>
                  <a:rPr lang="en-US" sz="33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300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dụng</a:t>
                </a:r>
                <a:r>
                  <a:rPr lang="en-US" sz="33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:r>
                  <a:rPr lang="en-US" sz="3300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3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300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lệnh</a:t>
                </a:r>
                <a:r>
                  <a:rPr lang="en-US" sz="33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300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đó</a:t>
                </a:r>
                <a:r>
                  <a:rPr lang="en-US" sz="33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300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trong</a:t>
                </a:r>
                <a:r>
                  <a:rPr lang="en-US" sz="33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300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cột</a:t>
                </a:r>
                <a:r>
                  <a:rPr lang="en-US" sz="33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B. </a:t>
                </a:r>
                <a:endParaRPr lang="vi-VN" sz="33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33458" y="4539755"/>
              <a:ext cx="1289622" cy="1201999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  <p:grpSp>
        <p:nvGrpSpPr>
          <p:cNvPr id="40" name="Group 39"/>
          <p:cNvGrpSpPr/>
          <p:nvPr/>
        </p:nvGrpSpPr>
        <p:grpSpPr>
          <a:xfrm>
            <a:off x="933457" y="2361381"/>
            <a:ext cx="10215806" cy="1520810"/>
            <a:chOff x="933457" y="2265129"/>
            <a:chExt cx="10215806" cy="1520810"/>
          </a:xfrm>
        </p:grpSpPr>
        <p:grpSp>
          <p:nvGrpSpPr>
            <p:cNvPr id="23" name="Group 22"/>
            <p:cNvGrpSpPr/>
            <p:nvPr/>
          </p:nvGrpSpPr>
          <p:grpSpPr>
            <a:xfrm>
              <a:off x="1352941" y="2265129"/>
              <a:ext cx="9796322" cy="1520810"/>
              <a:chOff x="3364397" y="2004134"/>
              <a:chExt cx="10051834" cy="1498928"/>
            </a:xfrm>
          </p:grpSpPr>
          <p:sp>
            <p:nvSpPr>
              <p:cNvPr id="33" name="Rounded Rectangle 32"/>
              <p:cNvSpPr/>
              <p:nvPr/>
            </p:nvSpPr>
            <p:spPr>
              <a:xfrm>
                <a:off x="3364397" y="2004134"/>
                <a:ext cx="10051834" cy="1498928"/>
              </a:xfrm>
              <a:prstGeom prst="roundRect">
                <a:avLst/>
              </a:prstGeom>
              <a:solidFill>
                <a:srgbClr val="FFD961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endParaRPr kumimoji="0" lang="en-US" sz="1400" b="0" i="0" u="none" strike="noStrike" kern="0" cap="none" spc="0" normalizeH="0" baseline="0" noProof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sym typeface="Arial"/>
                </a:endParaRPr>
              </a:p>
            </p:txBody>
          </p:sp>
          <p:sp>
            <p:nvSpPr>
              <p:cNvPr id="34" name="Rectangle 33"/>
              <p:cNvSpPr/>
              <p:nvPr/>
            </p:nvSpPr>
            <p:spPr>
              <a:xfrm>
                <a:off x="4463317" y="2145143"/>
                <a:ext cx="8804769" cy="119215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10000"/>
                  </a:lnSpc>
                  <a:spcAft>
                    <a:spcPts val="600"/>
                  </a:spcAft>
                </a:pPr>
                <a:r>
                  <a:rPr lang="en-US" sz="3300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Nháy</a:t>
                </a:r>
                <a:r>
                  <a:rPr lang="en-US" sz="33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300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chuột</a:t>
                </a:r>
                <a:r>
                  <a:rPr lang="en-US" sz="33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300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vào</a:t>
                </a:r>
                <a:r>
                  <a:rPr lang="en-US" sz="33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300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mỗi</a:t>
                </a:r>
                <a:r>
                  <a:rPr lang="en-US" sz="33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300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lệnh</a:t>
                </a:r>
                <a:r>
                  <a:rPr lang="en-US" sz="33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300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quan</a:t>
                </a:r>
                <a:r>
                  <a:rPr lang="en-US" sz="33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300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sát</a:t>
                </a:r>
                <a:r>
                  <a:rPr lang="en-US" sz="33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300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hành</a:t>
                </a:r>
                <a:r>
                  <a:rPr lang="en-US" sz="33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300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động</a:t>
                </a:r>
                <a:r>
                  <a:rPr lang="en-US" sz="33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:r>
                  <a:rPr lang="en-US" sz="3300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lắng</a:t>
                </a:r>
                <a:r>
                  <a:rPr lang="en-US" sz="33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300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nghe</a:t>
                </a:r>
                <a:r>
                  <a:rPr lang="en-US" sz="33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300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âm</a:t>
                </a:r>
                <a:r>
                  <a:rPr lang="en-US" sz="33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300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thanh</a:t>
                </a:r>
                <a:r>
                  <a:rPr lang="en-US" sz="33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300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của</a:t>
                </a:r>
                <a:r>
                  <a:rPr lang="en-US" sz="33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300" dirty="0" err="1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mèo</a:t>
                </a:r>
                <a:r>
                  <a:rPr lang="en-US" sz="3300" dirty="0">
                    <a:solidFill>
                      <a:schemeClr val="tx2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Scratch; </a:t>
                </a:r>
                <a:endParaRPr lang="vi-VN" sz="3300" dirty="0">
                  <a:solidFill>
                    <a:schemeClr val="tx2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933457" y="2438400"/>
              <a:ext cx="1289622" cy="115512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3683474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alphaModFix amt="23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4318" y="-38415"/>
            <a:ext cx="1105929" cy="109137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0663" y="4647679"/>
            <a:ext cx="3674740" cy="1577020"/>
          </a:xfrm>
          <a:prstGeom prst="rect">
            <a:avLst/>
          </a:prstGeom>
        </p:spPr>
      </p:pic>
      <p:pic>
        <p:nvPicPr>
          <p:cNvPr id="17" name="Picture 16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5232" y="3959622"/>
            <a:ext cx="1312397" cy="131239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733" y="4187020"/>
            <a:ext cx="1084999" cy="108499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5265" y="3934976"/>
            <a:ext cx="2066925" cy="1314450"/>
          </a:xfrm>
          <a:prstGeom prst="rect">
            <a:avLst/>
          </a:prstGeom>
        </p:spPr>
      </p:pic>
      <p:sp>
        <p:nvSpPr>
          <p:cNvPr id="28" name="Cloud 27"/>
          <p:cNvSpPr/>
          <p:nvPr/>
        </p:nvSpPr>
        <p:spPr>
          <a:xfrm>
            <a:off x="-1371601" y="663273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2160" y="970662"/>
            <a:ext cx="3623348" cy="122424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6877" y="-8078"/>
            <a:ext cx="1981200" cy="1733550"/>
          </a:xfrm>
          <a:prstGeom prst="rect">
            <a:avLst/>
          </a:prstGeom>
        </p:spPr>
      </p:pic>
      <p:sp>
        <p:nvSpPr>
          <p:cNvPr id="29" name="Cloud 28"/>
          <p:cNvSpPr/>
          <p:nvPr/>
        </p:nvSpPr>
        <p:spPr>
          <a:xfrm>
            <a:off x="12440842" y="1332419"/>
            <a:ext cx="1039091" cy="61477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27" name="Cloud 26"/>
          <p:cNvSpPr/>
          <p:nvPr/>
        </p:nvSpPr>
        <p:spPr>
          <a:xfrm>
            <a:off x="-1964030" y="4796685"/>
            <a:ext cx="1917512" cy="963508"/>
          </a:xfrm>
          <a:prstGeom prst="cloud">
            <a:avLst/>
          </a:prstGeom>
          <a:solidFill>
            <a:schemeClr val="bg1">
              <a:alpha val="95000"/>
            </a:schemeClr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pic>
        <p:nvPicPr>
          <p:cNvPr id="63" name="Picture 6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1921" y="2271894"/>
            <a:ext cx="1577792" cy="541885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6426" y="3178493"/>
            <a:ext cx="1714058" cy="597296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9094" y="4050146"/>
            <a:ext cx="2017091" cy="710052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7640" y="4855448"/>
            <a:ext cx="2316567" cy="84598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4776" y="5756156"/>
            <a:ext cx="2465626" cy="110184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399" y="4929242"/>
            <a:ext cx="2025027" cy="978021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841" y="2317615"/>
            <a:ext cx="1349211" cy="596675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9375" y="3205764"/>
            <a:ext cx="1490066" cy="613761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5913" y="4050146"/>
            <a:ext cx="1856248" cy="755271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95" y="5885984"/>
            <a:ext cx="2219027" cy="97201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834" y="4277348"/>
            <a:ext cx="1724746" cy="1830736"/>
          </a:xfrm>
          <a:prstGeom prst="rect">
            <a:avLst/>
          </a:prstGeom>
        </p:spPr>
      </p:pic>
      <p:sp>
        <p:nvSpPr>
          <p:cNvPr id="42" name="Oval 41">
            <a:hlinkClick r:id="rId26" action="ppaction://hlinksldjump"/>
          </p:cNvPr>
          <p:cNvSpPr/>
          <p:nvPr/>
        </p:nvSpPr>
        <p:spPr>
          <a:xfrm>
            <a:off x="110972" y="3240184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2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896" y="4921561"/>
            <a:ext cx="1307567" cy="1533985"/>
          </a:xfrm>
          <a:prstGeom prst="rect">
            <a:avLst/>
          </a:prstGeom>
        </p:spPr>
      </p:pic>
      <p:sp>
        <p:nvSpPr>
          <p:cNvPr id="66" name="Oval 65">
            <a:hlinkClick r:id="rId28" action="ppaction://hlinksldjump"/>
          </p:cNvPr>
          <p:cNvSpPr/>
          <p:nvPr/>
        </p:nvSpPr>
        <p:spPr>
          <a:xfrm>
            <a:off x="110972" y="253835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2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7" name="Oval 66">
            <a:hlinkClick r:id="rId29" action="ppaction://hlinksldjump"/>
          </p:cNvPr>
          <p:cNvSpPr/>
          <p:nvPr/>
        </p:nvSpPr>
        <p:spPr>
          <a:xfrm>
            <a:off x="110972" y="182556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2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8" name="Oval 67">
            <a:hlinkClick r:id="rId30" action="ppaction://hlinksldjump"/>
          </p:cNvPr>
          <p:cNvSpPr/>
          <p:nvPr/>
        </p:nvSpPr>
        <p:spPr>
          <a:xfrm>
            <a:off x="110972" y="1112768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2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Oval 68">
            <a:hlinkClick r:id="rId10" action="ppaction://hlinksldjump"/>
          </p:cNvPr>
          <p:cNvSpPr/>
          <p:nvPr/>
        </p:nvSpPr>
        <p:spPr>
          <a:xfrm>
            <a:off x="110972" y="399973"/>
            <a:ext cx="642068" cy="64206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2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794879" y="103257"/>
            <a:ext cx="4275208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CHÚC MỪNG ĐỘI BẠN THỎ</a:t>
            </a:r>
          </a:p>
          <a:p>
            <a:pPr algn="ctr"/>
            <a:r>
              <a:rPr lang="en-US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CONGRATULATIONS RABBIT TEAM</a:t>
            </a:r>
          </a:p>
        </p:txBody>
      </p:sp>
      <p:sp>
        <p:nvSpPr>
          <p:cNvPr id="83" name="Rectangle 82"/>
          <p:cNvSpPr/>
          <p:nvPr/>
        </p:nvSpPr>
        <p:spPr>
          <a:xfrm>
            <a:off x="7139376" y="103257"/>
            <a:ext cx="4250139" cy="80021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8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CHÚC MỪNG ĐỘI BẠN CỌP</a:t>
            </a:r>
          </a:p>
          <a:p>
            <a:pPr algn="ctr"/>
            <a:r>
              <a:rPr lang="en-US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</a:rPr>
              <a:t>CONGRATULATIONS TIGER TEAM</a:t>
            </a:r>
            <a:endParaRPr lang="en-US" sz="4400" b="1" dirty="0">
              <a:ln w="6600">
                <a:solidFill>
                  <a:srgbClr val="ED7D31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ED7D31"/>
                </a:outerShdw>
              </a:effectLst>
            </a:endParaRPr>
          </a:p>
        </p:txBody>
      </p:sp>
      <p:sp>
        <p:nvSpPr>
          <p:cNvPr id="19" name="Cloud 18"/>
          <p:cNvSpPr/>
          <p:nvPr/>
        </p:nvSpPr>
        <p:spPr>
          <a:xfrm>
            <a:off x="2235883" y="1085757"/>
            <a:ext cx="927370" cy="5922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20" name="Cloud 19"/>
          <p:cNvSpPr/>
          <p:nvPr/>
        </p:nvSpPr>
        <p:spPr>
          <a:xfrm>
            <a:off x="9250484" y="1054961"/>
            <a:ext cx="917700" cy="584847"/>
          </a:xfrm>
          <a:prstGeom prst="cloud">
            <a:avLst/>
          </a:prstGeom>
          <a:solidFill>
            <a:schemeClr val="bg1"/>
          </a:solidFill>
          <a:ln w="3175"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pic>
        <p:nvPicPr>
          <p:cNvPr id="4" name="Yankee Dood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1"/>
          <a:stretch>
            <a:fillRect/>
          </a:stretch>
        </p:blipFill>
        <p:spPr>
          <a:xfrm>
            <a:off x="12350788" y="186613"/>
            <a:ext cx="609600" cy="6096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68605" y="2302672"/>
            <a:ext cx="10454790" cy="3281592"/>
          </a:xfrm>
          <a:prstGeom prst="rect">
            <a:avLst/>
          </a:prstGeom>
          <a:solidFill>
            <a:schemeClr val="bg1">
              <a:alpha val="4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8259" y="2416858"/>
            <a:ext cx="10655482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13462">
                  <a:solidFill>
                    <a:prstClr val="white"/>
                  </a:solidFill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>
                  <a:outerShdw dist="38100" dir="2700000" algn="bl" rotWithShape="0">
                    <a:srgbClr val="4472C4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AI LÊN CAO HƠN</a:t>
            </a:r>
          </a:p>
        </p:txBody>
      </p:sp>
      <p:sp>
        <p:nvSpPr>
          <p:cNvPr id="3" name="Cloud 2">
            <a:hlinkClick r:id="rId32" action="ppaction://hlinksldjump"/>
          </p:cNvPr>
          <p:cNvSpPr/>
          <p:nvPr/>
        </p:nvSpPr>
        <p:spPr>
          <a:xfrm>
            <a:off x="4849441" y="6224699"/>
            <a:ext cx="1892480" cy="633301"/>
          </a:xfrm>
          <a:prstGeom prst="cloud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/>
              <a:t>Next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4229405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8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10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26 0.00139 C 0.0013 -0.04375 -0.02187 -0.18148 0.01406 -0.21621 C 0.04792 -0.22685 0.05352 -0.18982 0.06979 -0.15857 " pathEditMode="relative" rAng="0" ptsTypes="AAA">
                                      <p:cBhvr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3" y="-1099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5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979 -0.15857 C 0.07995 -0.21134 0.05065 -0.33218 0.10143 -0.34699 C 0.14714 -0.35371 0.15716 -0.33426 0.16576 -0.28125 " pathEditMode="relative" rAng="0" ptsTypes="AAA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792" y="-949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76 -0.28125 C 0.1642 -0.34121 0.14883 -0.42246 0.18972 -0.43982 C 0.21797 -0.43935 0.21641 -0.42848 0.22878 -0.40764 " pathEditMode="relative" rAng="0" ptsTypes="AAA">
                                      <p:cBhvr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3" y="-79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2878 -0.40764 C 0.22761 -0.47269 0.20039 -0.56644 0.24115 -0.5831 C 0.26472 -0.57616 0.2569 -0.55718 0.26914 -0.53912 " pathEditMode="relative" rAng="0" ptsTypes="AAA">
                                      <p:cBhvr>
                                        <p:cTn id="5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23" y="-877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6914 -0.53912 C 0.26289 -0.60301 0.24909 -0.69977 0.2901 -0.71597 C 0.33138 -0.71597 0.32044 -0.70185 0.32878 -0.68356 " pathEditMode="relative" rAng="0" ptsTypes="AAA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17" y="-884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2 -0.04908 C -0.00091 -0.11852 0.02852 -0.28125 -0.04114 -0.31088 C -0.072 -0.32662 -0.09414 -0.16551 -0.09557 -0.12454 " pathEditMode="relative" rAng="0" ptsTypes="AAA">
                                      <p:cBhvr>
                                        <p:cTn id="6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23" y="-1314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1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7000" y="97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9557 -0.12454 C -0.0983 -0.19838 -0.07851 -0.40116 -0.14518 -0.40417 C -0.17369 -0.40764 -0.17734 -0.31991 -0.18841 -0.2544 " pathEditMode="relative" rAng="0" ptsTypes="AAA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09" y="-139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6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4000" y="94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841 -0.2544 C -0.18515 -0.32547 -0.1457 -0.42732 -0.18073 -0.45996 C -0.2108 -0.46968 -0.22461 -0.39931 -0.22474 -0.3632 " pathEditMode="relative" rAng="0" ptsTypes="AAA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6" y="-1032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474 -0.36319 C -0.22695 -0.35856 -0.20586 -0.56574 -0.24414 -0.59699 C -0.27708 -0.59027 -0.29218 -0.52708 -0.29544 -0.48402 " pathEditMode="relative" rAng="0" ptsTypes="AAA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346" y="-116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8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9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8000" y="88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544 -0.48402 C -0.29557 -0.53518 -0.24414 -0.7331 -0.30234 -0.73217 C -0.32395 -0.72986 -0.33645 -0.63796 -0.33958 -0.61226 " pathEditMode="relative" rAng="0" ptsTypes="AAA">
                                      <p:cBhvr>
                                        <p:cTn id="9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9" y="-1240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4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5" dur="500" fill="hold"/>
                                        <p:tgtEl>
                                          <p:spTgt spid="25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2" presetClass="entr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0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1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2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repeatCount="5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1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8" grpId="0" animBg="1"/>
      <p:bldP spid="29" grpId="0" animBg="1"/>
      <p:bldP spid="27" grpId="0" animBg="1"/>
      <p:bldP spid="81" grpId="0"/>
      <p:bldP spid="81" grpId="1"/>
      <p:bldP spid="83" grpId="0"/>
      <p:bldP spid="83" grpId="1"/>
      <p:bldP spid="7" grpId="0" animBg="1"/>
      <p:bldP spid="7" grpId="1" animBg="1"/>
      <p:bldP spid="5" grpId="0"/>
      <p:bldP spid="5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8758" y="227197"/>
            <a:ext cx="11582400" cy="4620126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en-US" sz="3200" dirty="0"/>
              <a:t>. </a:t>
            </a:r>
            <a:endParaRPr lang="vi-VN" sz="3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156154" y="5357280"/>
            <a:ext cx="6180352" cy="112266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</a:t>
            </a:r>
            <a:r>
              <a:rPr lang="en-US" sz="32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sz="32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1.c – 2.a – 3.b</a:t>
            </a:r>
            <a:endParaRPr lang="vi-VN" sz="32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11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4431" y="932266"/>
            <a:ext cx="5625527" cy="371994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245631" y="932267"/>
            <a:ext cx="5465106" cy="37199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490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alphaModFix amt="25000"/>
            <a:lum/>
          </a:blip>
          <a:srcRect/>
          <a:stretch>
            <a:fillRect l="-45000" r="-4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6125" y="4847323"/>
            <a:ext cx="1285875" cy="1285875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88758" y="227197"/>
            <a:ext cx="11582400" cy="4620126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Ghép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mỗi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ý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đó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cột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B</a:t>
            </a:r>
            <a:r>
              <a:rPr lang="en-US" sz="3200" dirty="0"/>
              <a:t>. </a:t>
            </a:r>
            <a:endParaRPr lang="vi-VN" sz="3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56154" y="5357280"/>
            <a:ext cx="6180352" cy="1122668"/>
          </a:xfrm>
          <a:prstGeom prst="rect">
            <a:avLst/>
          </a:prstGeom>
          <a:solidFill>
            <a:srgbClr val="7030A0">
              <a:alpha val="7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Đáp</a:t>
            </a:r>
            <a:r>
              <a:rPr lang="en-US" sz="32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3200" b="1" dirty="0" err="1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án</a:t>
            </a:r>
            <a:r>
              <a:rPr lang="en-US" sz="32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1.b – 2.c – 3.a</a:t>
            </a:r>
            <a:endParaRPr lang="vi-VN" sz="32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27617" y="1087955"/>
            <a:ext cx="5599339" cy="36099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88540" y="1087955"/>
            <a:ext cx="4945734" cy="3609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125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reez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203101803"/>
  <p:tag name="MH_LIBRARY" val="GRAPHIC"/>
  <p:tag name="MH_TYPE" val="Other"/>
  <p:tag name="MH_ORDER" val="2"/>
</p:tagLst>
</file>

<file path=ppt/theme/theme1.xml><?xml version="1.0" encoding="utf-8"?>
<a:theme xmlns:a="http://schemas.openxmlformats.org/drawingml/2006/main" name="Minh họa Thiên nhiên 16x9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659_TF03431377" id="{2C514971-1104-44BE-8A82-52E651B19D0B}" vid="{C4421EC6-96FF-4A5E-B3D4-F2DC0555C66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Chủ đề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Chủ đề Office">
  <a:themeElements>
    <a:clrScheme name="Nature Illustration">
      <a:dk1>
        <a:srgbClr val="9A5315"/>
      </a:dk1>
      <a:lt1>
        <a:srgbClr val="FFFFFF"/>
      </a:lt1>
      <a:dk2>
        <a:srgbClr val="000000"/>
      </a:dk2>
      <a:lt2>
        <a:srgbClr val="D1E5F9"/>
      </a:lt2>
      <a:accent1>
        <a:srgbClr val="F3771A"/>
      </a:accent1>
      <a:accent2>
        <a:srgbClr val="8BBEF1"/>
      </a:accent2>
      <a:accent3>
        <a:srgbClr val="6DC025"/>
      </a:accent3>
      <a:accent4>
        <a:srgbClr val="9A5315"/>
      </a:accent4>
      <a:accent5>
        <a:srgbClr val="F1471F"/>
      </a:accent5>
      <a:accent6>
        <a:srgbClr val="DA6FDF"/>
      </a:accent6>
      <a:hlink>
        <a:srgbClr val="6DC025"/>
      </a:hlink>
      <a:folHlink>
        <a:srgbClr val="9A5315"/>
      </a:folHlink>
    </a:clrScheme>
    <a:fontScheme name="Segoe Print">
      <a:majorFont>
        <a:latin typeface="Segoe Print"/>
        <a:ea typeface=""/>
        <a:cs typeface=""/>
      </a:majorFont>
      <a:minorFont>
        <a:latin typeface="Segoe Prin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Bài 24</Template>
  <TotalTime>456</TotalTime>
  <Words>666</Words>
  <Application>Microsoft Office PowerPoint</Application>
  <PresentationFormat>Widescreen</PresentationFormat>
  <Paragraphs>76</Paragraphs>
  <Slides>19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Calibri</vt:lpstr>
      <vt:lpstr>Calibri Light</vt:lpstr>
      <vt:lpstr>Segoe Print</vt:lpstr>
      <vt:lpstr>Tahoma</vt:lpstr>
      <vt:lpstr>Times New Roman</vt:lpstr>
      <vt:lpstr>Wingdings</vt:lpstr>
      <vt:lpstr>Minh họa Thiên nhiên 16x9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70</cp:revision>
  <dcterms:created xsi:type="dcterms:W3CDTF">2023-03-30T02:48:00Z</dcterms:created>
  <dcterms:modified xsi:type="dcterms:W3CDTF">2023-04-02T04:30:38Z</dcterms:modified>
</cp:coreProperties>
</file>