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3"/>
  </p:notesMasterIdLst>
  <p:sldIdLst>
    <p:sldId id="311" r:id="rId2"/>
    <p:sldId id="267" r:id="rId3"/>
    <p:sldId id="259" r:id="rId4"/>
    <p:sldId id="287" r:id="rId5"/>
    <p:sldId id="274" r:id="rId6"/>
    <p:sldId id="288" r:id="rId7"/>
    <p:sldId id="289" r:id="rId8"/>
    <p:sldId id="279" r:id="rId9"/>
    <p:sldId id="282" r:id="rId10"/>
    <p:sldId id="263" r:id="rId11"/>
    <p:sldId id="291" r:id="rId12"/>
    <p:sldId id="292" r:id="rId13"/>
    <p:sldId id="293" r:id="rId14"/>
    <p:sldId id="295" r:id="rId15"/>
    <p:sldId id="268" r:id="rId16"/>
    <p:sldId id="290" r:id="rId17"/>
    <p:sldId id="298" r:id="rId18"/>
    <p:sldId id="299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00" r:id="rId29"/>
    <p:sldId id="310" r:id="rId30"/>
    <p:sldId id="285" r:id="rId31"/>
    <p:sldId id="312" r:id="rId32"/>
  </p:sldIdLst>
  <p:sldSz cx="9144000" cy="5143500" type="screen16x9"/>
  <p:notesSz cx="6858000" cy="9144000"/>
  <p:embeddedFontLst>
    <p:embeddedFont>
      <p:font typeface="Lexend" panose="020B0604020202020204" charset="0"/>
      <p:regular r:id="rId34"/>
      <p:bold r:id="rId35"/>
    </p:embeddedFont>
    <p:embeddedFont>
      <p:font typeface="Nunito Light" pitchFamily="2" charset="0"/>
      <p:regular r:id="rId36"/>
      <p:italic r:id="rId37"/>
    </p:embeddedFont>
    <p:embeddedFont>
      <p:font typeface="Rammetto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FD0F8"/>
    <a:srgbClr val="DCEAFC"/>
    <a:srgbClr val="EDFDF0"/>
    <a:srgbClr val="FCDCC8"/>
    <a:srgbClr val="E8FCEA"/>
    <a:srgbClr val="FFFFD1"/>
    <a:srgbClr val="FFEFF7"/>
    <a:srgbClr val="E6F4FE"/>
    <a:srgbClr val="CBE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824BE8B-CCA0-4773-AD59-487B50D24F13}">
  <a:tblStyle styleId="{7824BE8B-CCA0-4773-AD59-487B50D24F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343" autoAdjust="0"/>
  </p:normalViewPr>
  <p:slideViewPr>
    <p:cSldViewPr snapToGrid="0">
      <p:cViewPr varScale="1">
        <p:scale>
          <a:sx n="103" d="100"/>
          <a:sy n="103" d="100"/>
        </p:scale>
        <p:origin x="293" y="8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aa00af62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aa00af62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84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72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108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aa00af623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aa00af623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4aef4f95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4aef4f95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492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8" name="Google Shape;2038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aa00af62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aa00af62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21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c8230601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c8230601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958e4b1c6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958e4b1c6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86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aa00af623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aa00af623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b4aef4f95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b4aef4f95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5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aa00af623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aa00af623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1958e4b1c6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1958e4b1c6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25" y="3134185"/>
            <a:ext cx="1073300" cy="191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14525" y="106175"/>
            <a:ext cx="1126600" cy="22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213" y="4334325"/>
            <a:ext cx="581123" cy="5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549" y="355167"/>
            <a:ext cx="423350" cy="36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94500" y="2144713"/>
            <a:ext cx="7155000" cy="157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307600" y="3961813"/>
            <a:ext cx="45288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b="20496"/>
          <a:stretch/>
        </p:blipFill>
        <p:spPr>
          <a:xfrm rot="5400000">
            <a:off x="15427" y="1407550"/>
            <a:ext cx="669101" cy="7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/>
          <p:cNvPicPr preferRelativeResize="0"/>
          <p:nvPr/>
        </p:nvPicPr>
        <p:blipFill rotWithShape="1">
          <a:blip r:embed="rId4">
            <a:alphaModFix/>
          </a:blip>
          <a:srcRect r="17525"/>
          <a:stretch/>
        </p:blipFill>
        <p:spPr>
          <a:xfrm>
            <a:off x="8274500" y="4062175"/>
            <a:ext cx="869501" cy="108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/>
          <p:cNvPicPr preferRelativeResize="0"/>
          <p:nvPr/>
        </p:nvPicPr>
        <p:blipFill rotWithShape="1">
          <a:blip r:embed="rId5">
            <a:alphaModFix/>
          </a:blip>
          <a:srcRect l="39087"/>
          <a:stretch/>
        </p:blipFill>
        <p:spPr>
          <a:xfrm flipH="1">
            <a:off x="8750274" y="3643275"/>
            <a:ext cx="393727" cy="6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/>
          <p:cNvPicPr preferRelativeResize="0"/>
          <p:nvPr/>
        </p:nvPicPr>
        <p:blipFill rotWithShape="1">
          <a:blip r:embed="rId6">
            <a:alphaModFix/>
          </a:blip>
          <a:srcRect l="12975"/>
          <a:stretch/>
        </p:blipFill>
        <p:spPr>
          <a:xfrm>
            <a:off x="-13174" y="493050"/>
            <a:ext cx="726401" cy="80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 rotWithShape="1">
          <a:blip r:embed="rId7">
            <a:alphaModFix/>
          </a:blip>
          <a:srcRect l="31558"/>
          <a:stretch/>
        </p:blipFill>
        <p:spPr>
          <a:xfrm>
            <a:off x="-13175" y="1008875"/>
            <a:ext cx="834674" cy="66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3119" y="4359574"/>
            <a:ext cx="560201" cy="4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10212" y="729217"/>
            <a:ext cx="441120" cy="4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3888151" y="1343350"/>
            <a:ext cx="4384200" cy="30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>
            <a:spLocks noGrp="1"/>
          </p:cNvSpPr>
          <p:nvPr>
            <p:ph type="pic" idx="2"/>
          </p:nvPr>
        </p:nvSpPr>
        <p:spPr>
          <a:xfrm>
            <a:off x="948038" y="1502800"/>
            <a:ext cx="2743200" cy="2743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305549">
            <a:off x="7606351" y="59700"/>
            <a:ext cx="1191951" cy="21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162" y="4272875"/>
            <a:ext cx="626626" cy="5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3373175" y="3445350"/>
            <a:ext cx="5065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subTitle" idx="1"/>
          </p:nvPr>
        </p:nvSpPr>
        <p:spPr>
          <a:xfrm>
            <a:off x="3372550" y="1110625"/>
            <a:ext cx="5065800" cy="20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0154" y="277450"/>
            <a:ext cx="446669" cy="4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56" y="4401771"/>
            <a:ext cx="463525" cy="40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8060" flipH="1">
            <a:off x="8707164" y="3360450"/>
            <a:ext cx="639108" cy="66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4650" y="1126451"/>
            <a:ext cx="1215802" cy="66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1075" y="806025"/>
            <a:ext cx="463524" cy="63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24904" y="3676200"/>
            <a:ext cx="902618" cy="92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2219" y="1284099"/>
            <a:ext cx="397106" cy="3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79854" y="4109724"/>
            <a:ext cx="377700" cy="34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2442" y="1476599"/>
            <a:ext cx="334300" cy="28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1"/>
          </p:nvPr>
        </p:nvSpPr>
        <p:spPr>
          <a:xfrm>
            <a:off x="4762044" y="1674375"/>
            <a:ext cx="3327600" cy="2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2"/>
          </p:nvPr>
        </p:nvSpPr>
        <p:spPr>
          <a:xfrm>
            <a:off x="1054363" y="1674375"/>
            <a:ext cx="3327600" cy="2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50" y="3664575"/>
            <a:ext cx="922200" cy="14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8022075" y="53202"/>
            <a:ext cx="1066176" cy="154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8800" y="4532573"/>
            <a:ext cx="332925" cy="30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7423" y="435577"/>
            <a:ext cx="332925" cy="3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209" y="334413"/>
            <a:ext cx="470040" cy="41016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>
            <a:off x="4360325" y="1243675"/>
            <a:ext cx="4063800" cy="3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2"/>
          </p:nvPr>
        </p:nvSpPr>
        <p:spPr>
          <a:xfrm>
            <a:off x="720125" y="1243675"/>
            <a:ext cx="3510300" cy="32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8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96401" y="77113"/>
            <a:ext cx="959735" cy="171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4123" y="2925725"/>
            <a:ext cx="1045276" cy="209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6" y="4018716"/>
            <a:ext cx="670725" cy="585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87873" y="668425"/>
            <a:ext cx="626850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 txBox="1">
            <a:spLocks noGrp="1"/>
          </p:cNvSpPr>
          <p:nvPr>
            <p:ph type="title"/>
          </p:nvPr>
        </p:nvSpPr>
        <p:spPr>
          <a:xfrm>
            <a:off x="2868588" y="2317875"/>
            <a:ext cx="4944000" cy="100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title" idx="2" hasCustomPrompt="1"/>
          </p:nvPr>
        </p:nvSpPr>
        <p:spPr>
          <a:xfrm>
            <a:off x="1310390" y="2317875"/>
            <a:ext cx="1558200" cy="1003200"/>
          </a:xfrm>
          <a:prstGeom prst="rect">
            <a:avLst/>
          </a:pr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8"/>
          <p:cNvSpPr txBox="1">
            <a:spLocks noGrp="1"/>
          </p:cNvSpPr>
          <p:nvPr>
            <p:ph type="subTitle" idx="1"/>
          </p:nvPr>
        </p:nvSpPr>
        <p:spPr>
          <a:xfrm>
            <a:off x="1310388" y="3584175"/>
            <a:ext cx="63579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3">
            <a:alphaModFix/>
          </a:blip>
          <a:srcRect l="13539" b="9673"/>
          <a:stretch/>
        </p:blipFill>
        <p:spPr>
          <a:xfrm>
            <a:off x="-1" y="4240854"/>
            <a:ext cx="691976" cy="90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76367">
            <a:off x="-265435" y="3862476"/>
            <a:ext cx="709004" cy="73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975" y="578550"/>
            <a:ext cx="392496" cy="3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83" name="Google Shape;183;p19"/>
          <p:cNvPicPr preferRelativeResize="0"/>
          <p:nvPr/>
        </p:nvPicPr>
        <p:blipFill rotWithShape="1">
          <a:blip r:embed="rId6">
            <a:alphaModFix/>
          </a:blip>
          <a:srcRect l="17783" b="10610"/>
          <a:stretch/>
        </p:blipFill>
        <p:spPr>
          <a:xfrm rot="10800000">
            <a:off x="8383501" y="-1"/>
            <a:ext cx="768599" cy="57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7">
            <a:alphaModFix/>
          </a:blip>
          <a:srcRect l="26627"/>
          <a:stretch/>
        </p:blipFill>
        <p:spPr>
          <a:xfrm rot="-5400000" flipH="1">
            <a:off x="8291212" y="-156888"/>
            <a:ext cx="364300" cy="6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2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62" y="3097375"/>
            <a:ext cx="1064534" cy="190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5575" y="3097375"/>
            <a:ext cx="950400" cy="190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350600" y="2670195"/>
            <a:ext cx="950400" cy="6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8224" y="2169203"/>
            <a:ext cx="811174" cy="101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50" y="2763675"/>
            <a:ext cx="493900" cy="4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9600" y="3097375"/>
            <a:ext cx="355075" cy="3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938" y="345808"/>
            <a:ext cx="443948" cy="38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00412" y="933925"/>
            <a:ext cx="450774" cy="4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22826" y="3170601"/>
            <a:ext cx="737272" cy="10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5" y="539500"/>
            <a:ext cx="3115838" cy="4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575" y="3608050"/>
            <a:ext cx="1546350" cy="15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99900" y="4393923"/>
            <a:ext cx="452674" cy="42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0601" y="313285"/>
            <a:ext cx="510226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 flipH="1">
            <a:off x="7508473" y="70475"/>
            <a:ext cx="1546348" cy="22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0551" y="1736673"/>
            <a:ext cx="452670" cy="3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353" y="2692913"/>
            <a:ext cx="1546349" cy="239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153" y="112824"/>
            <a:ext cx="660074" cy="68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51900" y="539504"/>
            <a:ext cx="1627632" cy="88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6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10063" y="4316839"/>
            <a:ext cx="2918636" cy="5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532" y="2452325"/>
            <a:ext cx="653317" cy="67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3189" y="322078"/>
            <a:ext cx="475175" cy="43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3973" y="321690"/>
            <a:ext cx="475175" cy="43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72526">
            <a:off x="3051623" y="1939773"/>
            <a:ext cx="522024" cy="71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80876" y="2199313"/>
            <a:ext cx="1063495" cy="124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9850" y="2792572"/>
            <a:ext cx="1374998" cy="11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89449" y="4366695"/>
            <a:ext cx="444850" cy="4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3225" y="1873000"/>
            <a:ext cx="2312302" cy="2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400000">
            <a:off x="35550" y="98625"/>
            <a:ext cx="1453450" cy="13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400000">
            <a:off x="7676250" y="3662725"/>
            <a:ext cx="1453450" cy="13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25" y="3345000"/>
            <a:ext cx="1116850" cy="17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461750" y="131598"/>
            <a:ext cx="1554575" cy="147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4731" y="4344856"/>
            <a:ext cx="558375" cy="5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830275" y="2037913"/>
            <a:ext cx="4587300" cy="15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5270725" y="911475"/>
            <a:ext cx="1706400" cy="1003200"/>
          </a:xfrm>
          <a:prstGeom prst="rect">
            <a:avLst/>
          </a:prstGeom>
          <a:solidFill>
            <a:schemeClr val="accent4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817075" y="3671975"/>
            <a:ext cx="4613700" cy="4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r="14712"/>
          <a:stretch/>
        </p:blipFill>
        <p:spPr>
          <a:xfrm>
            <a:off x="8326424" y="933925"/>
            <a:ext cx="827449" cy="99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9487" y="1319250"/>
            <a:ext cx="487875" cy="4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555" y="3630106"/>
            <a:ext cx="827439" cy="85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2785" y="4603999"/>
            <a:ext cx="417574" cy="38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7">
            <a:alphaModFix/>
          </a:blip>
          <a:srcRect l="6542" r="-9"/>
          <a:stretch/>
        </p:blipFill>
        <p:spPr>
          <a:xfrm>
            <a:off x="0" y="4189725"/>
            <a:ext cx="1423150" cy="82855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350500" y="1215750"/>
            <a:ext cx="3573900" cy="29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7411" y="3379202"/>
            <a:ext cx="346717" cy="3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04554">
            <a:off x="8533085" y="1430574"/>
            <a:ext cx="936905" cy="80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5">
            <a:alphaModFix/>
          </a:blip>
          <a:srcRect l="27113"/>
          <a:stretch/>
        </p:blipFill>
        <p:spPr>
          <a:xfrm flipH="1">
            <a:off x="8587964" y="1912395"/>
            <a:ext cx="567516" cy="80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 rotWithShape="1">
          <a:blip r:embed="rId6">
            <a:alphaModFix/>
          </a:blip>
          <a:srcRect l="26021" r="-7"/>
          <a:stretch/>
        </p:blipFill>
        <p:spPr>
          <a:xfrm>
            <a:off x="12" y="330738"/>
            <a:ext cx="548513" cy="8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92680">
            <a:off x="-82020" y="926495"/>
            <a:ext cx="532843" cy="72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875" y="4435976"/>
            <a:ext cx="396700" cy="33603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8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30620">
            <a:off x="-293747" y="3299632"/>
            <a:ext cx="934864" cy="9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0348" y="4312050"/>
            <a:ext cx="638075" cy="5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248329" y="593163"/>
            <a:ext cx="895674" cy="12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3520" y="3548284"/>
            <a:ext cx="1502951" cy="175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618427" y="119952"/>
            <a:ext cx="1525574" cy="131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3227" y="273980"/>
            <a:ext cx="598874" cy="5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3232" y="4503250"/>
            <a:ext cx="1000039" cy="9631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1460550" y="1114800"/>
            <a:ext cx="6222900" cy="29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6" y="3532676"/>
            <a:ext cx="1636900" cy="155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92" y="112925"/>
            <a:ext cx="1190375" cy="12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7443" y="4339425"/>
            <a:ext cx="895764" cy="9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593" y="295750"/>
            <a:ext cx="525275" cy="4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0495" y="4714794"/>
            <a:ext cx="352099" cy="3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2701675" y="1189050"/>
            <a:ext cx="57291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2701675" y="3153450"/>
            <a:ext cx="57291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690583" flipH="1">
            <a:off x="8702724" y="4304725"/>
            <a:ext cx="693248" cy="7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1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31" y="4361424"/>
            <a:ext cx="835659" cy="86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123562" y="3178400"/>
            <a:ext cx="1148296" cy="229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858897" y="-107350"/>
            <a:ext cx="1286226" cy="2296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520572" y="271213"/>
            <a:ext cx="531699" cy="7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6228" y="4435078"/>
            <a:ext cx="364000" cy="33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7435" y="397853"/>
            <a:ext cx="364000" cy="31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 flipH="1">
            <a:off x="7700383" y="54978"/>
            <a:ext cx="1277327" cy="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3704" y="4078148"/>
            <a:ext cx="919609" cy="114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>
            <a:spLocks noGrp="1"/>
          </p:cNvSpPr>
          <p:nvPr>
            <p:ph type="title" hasCustomPrompt="1"/>
          </p:nvPr>
        </p:nvSpPr>
        <p:spPr>
          <a:xfrm>
            <a:off x="2861625" y="1471825"/>
            <a:ext cx="5569200" cy="14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"/>
          </p:nvPr>
        </p:nvSpPr>
        <p:spPr>
          <a:xfrm>
            <a:off x="2861625" y="3174550"/>
            <a:ext cx="5569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3"/>
          <p:cNvPicPr preferRelativeResize="0"/>
          <p:nvPr/>
        </p:nvPicPr>
        <p:blipFill rotWithShape="1">
          <a:blip r:embed="rId2">
            <a:alphaModFix amt="66000"/>
          </a:blip>
          <a:srcRect b="1560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87" y="596350"/>
            <a:ext cx="386875" cy="3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4">
            <a:alphaModFix/>
          </a:blip>
          <a:srcRect r="18560"/>
          <a:stretch/>
        </p:blipFill>
        <p:spPr>
          <a:xfrm>
            <a:off x="8367200" y="131725"/>
            <a:ext cx="776800" cy="98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5">
            <a:alphaModFix/>
          </a:blip>
          <a:srcRect l="13088"/>
          <a:stretch/>
        </p:blipFill>
        <p:spPr>
          <a:xfrm flipH="1">
            <a:off x="8648574" y="1112200"/>
            <a:ext cx="495426" cy="3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16852" flipH="1">
            <a:off x="8279681" y="541893"/>
            <a:ext cx="838938" cy="86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33869" flipH="1">
            <a:off x="8618062" y="3883801"/>
            <a:ext cx="627151" cy="8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 rotWithShape="1">
          <a:blip r:embed="rId8">
            <a:alphaModFix/>
          </a:blip>
          <a:srcRect l="12533" b="13562"/>
          <a:stretch/>
        </p:blipFill>
        <p:spPr>
          <a:xfrm flipH="1">
            <a:off x="8367201" y="4184925"/>
            <a:ext cx="776799" cy="95857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20000" y="5394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2"/>
          </p:nvPr>
        </p:nvSpPr>
        <p:spPr>
          <a:xfrm>
            <a:off x="2830357" y="1417575"/>
            <a:ext cx="230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2060538" y="1990275"/>
            <a:ext cx="307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3" hasCustomPrompt="1"/>
          </p:nvPr>
        </p:nvSpPr>
        <p:spPr>
          <a:xfrm>
            <a:off x="2060537" y="1417573"/>
            <a:ext cx="769800" cy="572700"/>
          </a:xfrm>
          <a:prstGeom prst="rect">
            <a:avLst/>
          </a:prstGeom>
          <a:solidFill>
            <a:schemeClr val="accent4"/>
          </a:solidFill>
          <a:ln w="762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4"/>
          </p:nvPr>
        </p:nvSpPr>
        <p:spPr>
          <a:xfrm>
            <a:off x="2830357" y="3039525"/>
            <a:ext cx="230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5"/>
          </p:nvPr>
        </p:nvSpPr>
        <p:spPr>
          <a:xfrm>
            <a:off x="2060538" y="3612225"/>
            <a:ext cx="307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6" hasCustomPrompt="1"/>
          </p:nvPr>
        </p:nvSpPr>
        <p:spPr>
          <a:xfrm>
            <a:off x="2060537" y="3039523"/>
            <a:ext cx="769800" cy="572700"/>
          </a:xfrm>
          <a:prstGeom prst="rect">
            <a:avLst/>
          </a:prstGeom>
          <a:solidFill>
            <a:schemeClr val="accent4"/>
          </a:solidFill>
          <a:ln w="762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7"/>
          </p:nvPr>
        </p:nvSpPr>
        <p:spPr>
          <a:xfrm>
            <a:off x="6124363" y="1417575"/>
            <a:ext cx="230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8"/>
          </p:nvPr>
        </p:nvSpPr>
        <p:spPr>
          <a:xfrm>
            <a:off x="5354562" y="1990275"/>
            <a:ext cx="307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9" hasCustomPrompt="1"/>
          </p:nvPr>
        </p:nvSpPr>
        <p:spPr>
          <a:xfrm>
            <a:off x="5354562" y="1417573"/>
            <a:ext cx="769800" cy="572700"/>
          </a:xfrm>
          <a:prstGeom prst="rect">
            <a:avLst/>
          </a:prstGeom>
          <a:solidFill>
            <a:schemeClr val="accent4"/>
          </a:solidFill>
          <a:ln w="762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3"/>
          </p:nvPr>
        </p:nvSpPr>
        <p:spPr>
          <a:xfrm>
            <a:off x="6124363" y="3039525"/>
            <a:ext cx="230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4"/>
          </p:nvPr>
        </p:nvSpPr>
        <p:spPr>
          <a:xfrm>
            <a:off x="5354562" y="3612225"/>
            <a:ext cx="30762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5" hasCustomPrompt="1"/>
          </p:nvPr>
        </p:nvSpPr>
        <p:spPr>
          <a:xfrm>
            <a:off x="5354562" y="3039523"/>
            <a:ext cx="769800" cy="572700"/>
          </a:xfrm>
          <a:prstGeom prst="rect">
            <a:avLst/>
          </a:prstGeom>
          <a:solidFill>
            <a:schemeClr val="accent4"/>
          </a:solidFill>
          <a:ln w="762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uten"/>
              <a:buNone/>
              <a:defRPr sz="3500">
                <a:solidFill>
                  <a:schemeClr val="dk1"/>
                </a:solidFill>
                <a:latin typeface="Gluten"/>
                <a:ea typeface="Gluten"/>
                <a:cs typeface="Gluten"/>
                <a:sym typeface="Glut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8" r:id="rId16"/>
    <p:sldLayoutId id="2147483671" r:id="rId17"/>
    <p:sldLayoutId id="2147483672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7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280840"/>
            <a:ext cx="9144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/>
                </a:solidFill>
              </a:rPr>
              <a:t>NHIỆT LIỆT CHÀO MỪNG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/>
                </a:solidFill>
              </a:rPr>
              <a:t>CẢ LỚP ĐẾN BUỔI HỌC NÀY!</a:t>
            </a:r>
          </a:p>
        </p:txBody>
      </p:sp>
      <p:pic>
        <p:nvPicPr>
          <p:cNvPr id="3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6850" y="2636129"/>
            <a:ext cx="6210300" cy="22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3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7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66375" y="4272874"/>
            <a:ext cx="3365499" cy="6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91098">
            <a:off x="1791388" y="761388"/>
            <a:ext cx="679368" cy="92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81407">
            <a:off x="137089" y="656852"/>
            <a:ext cx="1641951" cy="113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2112" y="926251"/>
            <a:ext cx="743043" cy="92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6275" y="1502826"/>
            <a:ext cx="896291" cy="92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4325" y="1291175"/>
            <a:ext cx="2989574" cy="33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16649" y="2789469"/>
            <a:ext cx="4596873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LÀM SẢN PHẨM MẪU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8547" y="1502826"/>
            <a:ext cx="1093076" cy="1093076"/>
          </a:xfrm>
          <a:prstGeom prst="rect">
            <a:avLst/>
          </a:prstGeom>
          <a:solidFill>
            <a:srgbClr val="9ABEE5"/>
          </a:solidFill>
          <a:ln>
            <a:solidFill>
              <a:srgbClr val="9AB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41827" y="1186543"/>
            <a:ext cx="5689602" cy="3762828"/>
          </a:xfrm>
          <a:prstGeom prst="roundRect">
            <a:avLst>
              <a:gd name="adj" fmla="val 5390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Arial (Body)"/>
              </a:rPr>
              <a:t>Luật chơi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>
                <a:solidFill>
                  <a:srgbClr val="000000"/>
                </a:solidFill>
                <a:latin typeface="Arial (Body)"/>
              </a:rPr>
              <a:t>Hai đội chơi, m</a:t>
            </a:r>
            <a:r>
              <a:rPr lang="vi-VN" sz="2000">
                <a:solidFill>
                  <a:srgbClr val="000000"/>
                </a:solidFill>
                <a:latin typeface="Arial (Body)"/>
              </a:rPr>
              <a:t>ỗi đội cử 1 bạn lên bảng nhận 1 từ khóa bí mật. </a:t>
            </a:r>
            <a:endParaRPr lang="en-US" sz="2000">
              <a:solidFill>
                <a:srgbClr val="000000"/>
              </a:solidFill>
              <a:latin typeface="Arial (Body)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solidFill>
                  <a:srgbClr val="000000"/>
                </a:solidFill>
                <a:latin typeface="Arial (Body)"/>
              </a:rPr>
              <a:t>Trong 1 phút, bạn đại diện nêu số lượng chữ cái của từ và vẽ hình minh họa.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solidFill>
                  <a:srgbClr val="000000"/>
                </a:solidFill>
                <a:latin typeface="Arial (Body)"/>
              </a:rPr>
              <a:t>HS không cùng nhóm được quyền trả lời. Nếu đoán đúng đội đó được điểm. Nếu không đoán được đội của HS vẽ được điểm.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" y="203733"/>
            <a:ext cx="9144000" cy="759384"/>
            <a:chOff x="2" y="807797"/>
            <a:chExt cx="9144000" cy="759384"/>
          </a:xfrm>
        </p:grpSpPr>
        <p:sp>
          <p:nvSpPr>
            <p:cNvPr id="9" name="Up Ribbon 8"/>
            <p:cNvSpPr/>
            <p:nvPr/>
          </p:nvSpPr>
          <p:spPr>
            <a:xfrm>
              <a:off x="1444170" y="807797"/>
              <a:ext cx="6255657" cy="759384"/>
            </a:xfrm>
            <a:prstGeom prst="ribbon2">
              <a:avLst>
                <a:gd name="adj1" fmla="val 18111"/>
                <a:gd name="adj2" fmla="val 7122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" y="900986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200" b="1">
                  <a:solidFill>
                    <a:srgbClr val="C00000"/>
                  </a:solidFill>
                </a:rPr>
                <a:t>T</a:t>
              </a:r>
              <a:r>
                <a:rPr lang="vi-VN" sz="2200" b="1">
                  <a:solidFill>
                    <a:srgbClr val="C00000"/>
                  </a:solidFill>
                </a:rPr>
                <a:t>rò chơi</a:t>
              </a:r>
              <a:r>
                <a:rPr lang="en-US" sz="2200" b="1">
                  <a:solidFill>
                    <a:srgbClr val="C00000"/>
                  </a:solidFill>
                </a:rPr>
                <a:t>:</a:t>
              </a:r>
              <a:r>
                <a:rPr lang="vi-VN" sz="2200" b="1">
                  <a:solidFill>
                    <a:srgbClr val="C00000"/>
                  </a:solidFill>
                </a:rPr>
                <a:t> Nhìn hình, đoán chữ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3655" y="1271793"/>
            <a:ext cx="2369462" cy="3567633"/>
            <a:chOff x="6423655" y="1271793"/>
            <a:chExt cx="2369462" cy="3567633"/>
          </a:xfrm>
        </p:grpSpPr>
        <p:sp>
          <p:nvSpPr>
            <p:cNvPr id="13" name="Cloud Callout 12"/>
            <p:cNvSpPr/>
            <p:nvPr/>
          </p:nvSpPr>
          <p:spPr>
            <a:xfrm rot="271763">
              <a:off x="7156060" y="1271793"/>
              <a:ext cx="1480612" cy="1086041"/>
            </a:xfrm>
            <a:prstGeom prst="cloudCallout">
              <a:avLst>
                <a:gd name="adj1" fmla="val 8760"/>
                <a:gd name="adj2" fmla="val 96855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s://cdn-icons-png.flaticon.com/128/4955/495531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27" y="1543874"/>
              <a:ext cx="541877" cy="541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423655" y="2816497"/>
              <a:ext cx="2369462" cy="20229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929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" y="203733"/>
            <a:ext cx="9144000" cy="759384"/>
            <a:chOff x="2" y="807797"/>
            <a:chExt cx="9144000" cy="759384"/>
          </a:xfrm>
        </p:grpSpPr>
        <p:sp>
          <p:nvSpPr>
            <p:cNvPr id="9" name="Up Ribbon 8"/>
            <p:cNvSpPr/>
            <p:nvPr/>
          </p:nvSpPr>
          <p:spPr>
            <a:xfrm>
              <a:off x="1444170" y="807797"/>
              <a:ext cx="6255657" cy="759384"/>
            </a:xfrm>
            <a:prstGeom prst="ribbon2">
              <a:avLst>
                <a:gd name="adj1" fmla="val 18111"/>
                <a:gd name="adj2" fmla="val 7122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" y="900986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200" b="1">
                  <a:solidFill>
                    <a:srgbClr val="C00000"/>
                  </a:solidFill>
                </a:rPr>
                <a:t>T</a:t>
              </a:r>
              <a:r>
                <a:rPr lang="vi-VN" sz="2200" b="1">
                  <a:solidFill>
                    <a:srgbClr val="C00000"/>
                  </a:solidFill>
                </a:rPr>
                <a:t>rò chơi</a:t>
              </a:r>
              <a:r>
                <a:rPr lang="en-US" sz="2200" b="1">
                  <a:solidFill>
                    <a:srgbClr val="C00000"/>
                  </a:solidFill>
                </a:rPr>
                <a:t>:</a:t>
              </a:r>
              <a:r>
                <a:rPr lang="vi-VN" sz="2200" b="1">
                  <a:solidFill>
                    <a:srgbClr val="C00000"/>
                  </a:solidFill>
                </a:rPr>
                <a:t> Nhìn hình, đoán chữ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08913" y="1478280"/>
            <a:ext cx="2673782" cy="3665219"/>
            <a:chOff x="6008913" y="1478280"/>
            <a:chExt cx="2673782" cy="36652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7486" y="3042394"/>
              <a:ext cx="1585209" cy="2101105"/>
            </a:xfrm>
            <a:prstGeom prst="rect">
              <a:avLst/>
            </a:prstGeom>
          </p:spPr>
        </p:pic>
        <p:sp>
          <p:nvSpPr>
            <p:cNvPr id="14" name="Google Shape;2767;p83"/>
            <p:cNvSpPr/>
            <p:nvPr/>
          </p:nvSpPr>
          <p:spPr>
            <a:xfrm>
              <a:off x="6008913" y="1478280"/>
              <a:ext cx="1931127" cy="1139791"/>
            </a:xfrm>
            <a:prstGeom prst="wedgeEllipseCallout">
              <a:avLst>
                <a:gd name="adj1" fmla="val 34134"/>
                <a:gd name="adj2" fmla="val 73904"/>
              </a:avLst>
            </a:prstGeom>
            <a:solidFill>
              <a:srgbClr val="FDD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68657" y="1771176"/>
              <a:ext cx="12116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Đáp án</a:t>
              </a:r>
              <a:endParaRPr lang="vi-VN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0" name="Picture 2" descr="https://www.supercoloring.com/sites/default/files/styles/how_to_draw_medium/public/htd/2015/07/alarm-clock-8-how-to-dra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99" y="1478279"/>
            <a:ext cx="1798644" cy="254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vn-test-11.slatic.net/p/84cb0ced9ff99aa5277101828fb99be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5675" r="24546" b="17701"/>
          <a:stretch/>
        </p:blipFill>
        <p:spPr bwMode="auto">
          <a:xfrm>
            <a:off x="1073195" y="1478278"/>
            <a:ext cx="1975934" cy="25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73484" y="4025619"/>
            <a:ext cx="117535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Đồng hồ đeo tay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65571" y="4047212"/>
            <a:ext cx="172690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Vẽ phác thảo</a:t>
            </a:r>
            <a:endParaRPr lang="vi-VN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93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2570A6A-6A22-D0F2-BB97-5268847912CD}"/>
              </a:ext>
            </a:extLst>
          </p:cNvPr>
          <p:cNvGrpSpPr/>
          <p:nvPr/>
        </p:nvGrpSpPr>
        <p:grpSpPr>
          <a:xfrm>
            <a:off x="1162432" y="990261"/>
            <a:ext cx="6840741" cy="1159766"/>
            <a:chOff x="507198" y="3460937"/>
            <a:chExt cx="6840741" cy="1159766"/>
          </a:xfrm>
        </p:grpSpPr>
        <p:sp>
          <p:nvSpPr>
            <p:cNvPr id="15" name="Rectangle: Diagonal Corners Rounded 24">
              <a:extLst>
                <a:ext uri="{FF2B5EF4-FFF2-40B4-BE49-F238E27FC236}">
                  <a16:creationId xmlns:a16="http://schemas.microsoft.com/office/drawing/2014/main" id="{EDDB50F6-ADAC-2FD1-EB67-E335993F2D33}"/>
                </a:ext>
              </a:extLst>
            </p:cNvPr>
            <p:cNvSpPr/>
            <p:nvPr/>
          </p:nvSpPr>
          <p:spPr>
            <a:xfrm>
              <a:off x="623313" y="3577052"/>
              <a:ext cx="6724626" cy="1043651"/>
            </a:xfrm>
            <a:prstGeom prst="round2DiagRect">
              <a:avLst/>
            </a:prstGeom>
            <a:noFill/>
            <a:ln w="19050">
              <a:solidFill>
                <a:srgbClr val="FF564B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Diagonal Corners Rounded 25">
              <a:extLst>
                <a:ext uri="{FF2B5EF4-FFF2-40B4-BE49-F238E27FC236}">
                  <a16:creationId xmlns:a16="http://schemas.microsoft.com/office/drawing/2014/main" id="{03219B48-203E-20D5-2136-271A6FE80AFE}"/>
                </a:ext>
              </a:extLst>
            </p:cNvPr>
            <p:cNvSpPr/>
            <p:nvPr/>
          </p:nvSpPr>
          <p:spPr>
            <a:xfrm>
              <a:off x="507198" y="3460937"/>
              <a:ext cx="6724626" cy="1043651"/>
            </a:xfrm>
            <a:prstGeom prst="round2Diag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F29E58-4398-E148-3BDB-C34C4247E0A7}"/>
                </a:ext>
              </a:extLst>
            </p:cNvPr>
            <p:cNvSpPr txBox="1"/>
            <p:nvPr/>
          </p:nvSpPr>
          <p:spPr>
            <a:xfrm>
              <a:off x="651676" y="3503432"/>
              <a:ext cx="6435670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/>
                <a:t>C</a:t>
              </a:r>
              <a:r>
                <a:rPr lang="vi-VN" sz="2000"/>
                <a:t>ác bước để làm đồng hồ đồ chơi theo bản phác thảo và ý tưởng thiết kế </a:t>
              </a:r>
              <a:r>
                <a:rPr lang="en-US" sz="2000"/>
                <a:t>đã thực hiện?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2599106" y="153917"/>
            <a:ext cx="3880305" cy="621778"/>
            <a:chOff x="826756" y="544158"/>
            <a:chExt cx="3519490" cy="621778"/>
          </a:xfrm>
        </p:grpSpPr>
        <p:sp>
          <p:nvSpPr>
            <p:cNvPr id="19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</a:rPr>
                <a:t>THỰC HÀNH 2 – SGK TR.18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691674" y="2481943"/>
            <a:ext cx="2922384" cy="679119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1: </a:t>
            </a:r>
            <a:r>
              <a:rPr lang="vi-VN" sz="2000">
                <a:solidFill>
                  <a:srgbClr val="000000"/>
                </a:solidFill>
              </a:rPr>
              <a:t>Làm mặt số.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71237" y="2481943"/>
            <a:ext cx="4380278" cy="679119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2: </a:t>
            </a:r>
            <a:r>
              <a:rPr lang="vi-VN" sz="2000">
                <a:solidFill>
                  <a:srgbClr val="000000"/>
                </a:solidFill>
              </a:rPr>
              <a:t>Làm quai đeo và núm vặn.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1674" y="3492978"/>
            <a:ext cx="2922384" cy="1064508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3: </a:t>
            </a:r>
            <a:r>
              <a:rPr lang="vi-VN" sz="2000">
                <a:solidFill>
                  <a:srgbClr val="000000"/>
                </a:solidFill>
              </a:rPr>
              <a:t>Làm bộ kim đồng hồ.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71237" y="3492978"/>
            <a:ext cx="4380278" cy="1064508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4: </a:t>
            </a:r>
            <a:r>
              <a:rPr lang="vi-VN" sz="2000">
                <a:solidFill>
                  <a:srgbClr val="000000"/>
                </a:solidFill>
              </a:rPr>
              <a:t>Gắn các bộ phận để hoàn thiện đồng hồ đồ chơi. </a:t>
            </a:r>
          </a:p>
        </p:txBody>
      </p:sp>
    </p:spTree>
    <p:extLst>
      <p:ext uri="{BB962C8B-B14F-4D97-AF65-F5344CB8AC3E}">
        <p14:creationId xmlns:p14="http://schemas.microsoft.com/office/powerpoint/2010/main" val="306972767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2599106" y="153917"/>
            <a:ext cx="3880305" cy="621778"/>
            <a:chOff x="826756" y="544158"/>
            <a:chExt cx="3519490" cy="621778"/>
          </a:xfrm>
        </p:grpSpPr>
        <p:sp>
          <p:nvSpPr>
            <p:cNvPr id="19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</a:rPr>
                <a:t>THỰC HÀNH 2 – SGK TR.18</a:t>
              </a:r>
            </a:p>
          </p:txBody>
        </p:sp>
      </p:grpSp>
      <p:pic>
        <p:nvPicPr>
          <p:cNvPr id="33" name="Google Shape;2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310" y="4263766"/>
            <a:ext cx="2961432" cy="605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842681" y="1211719"/>
            <a:ext cx="4148517" cy="2306044"/>
            <a:chOff x="842681" y="1211719"/>
            <a:chExt cx="4148517" cy="2306044"/>
          </a:xfrm>
        </p:grpSpPr>
        <p:grpSp>
          <p:nvGrpSpPr>
            <p:cNvPr id="25" name="Group 24"/>
            <p:cNvGrpSpPr/>
            <p:nvPr/>
          </p:nvGrpSpPr>
          <p:grpSpPr>
            <a:xfrm>
              <a:off x="842681" y="1211719"/>
              <a:ext cx="4148517" cy="2154903"/>
              <a:chOff x="-832272" y="-498329"/>
              <a:chExt cx="5581078" cy="2899031"/>
            </a:xfrm>
          </p:grpSpPr>
          <p:sp>
            <p:nvSpPr>
              <p:cNvPr id="26" name="Google Shape;541;p59"/>
              <p:cNvSpPr/>
              <p:nvPr/>
            </p:nvSpPr>
            <p:spPr>
              <a:xfrm rot="21470825">
                <a:off x="-636546" y="-267704"/>
                <a:ext cx="5385352" cy="2668406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42;p59"/>
              <p:cNvSpPr/>
              <p:nvPr/>
            </p:nvSpPr>
            <p:spPr>
              <a:xfrm rot="21470825">
                <a:off x="-832272" y="-498329"/>
                <a:ext cx="5385350" cy="2668406"/>
              </a:xfrm>
              <a:prstGeom prst="roundRect">
                <a:avLst>
                  <a:gd name="adj" fmla="val 24491"/>
                </a:avLst>
              </a:pr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F29E58-4398-E148-3BDB-C34C4247E0A7}"/>
                </a:ext>
              </a:extLst>
            </p:cNvPr>
            <p:cNvSpPr txBox="1"/>
            <p:nvPr/>
          </p:nvSpPr>
          <p:spPr>
            <a:xfrm>
              <a:off x="1364820" y="1464792"/>
              <a:ext cx="295874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Thực hiện các bước làm sản phẩm mẫu theo thiết kế </a:t>
              </a:r>
              <a:r>
                <a:rPr lang="en-US" sz="2000"/>
                <a:t>đã vẽ.</a:t>
              </a:r>
            </a:p>
          </p:txBody>
        </p:sp>
        <p:pic>
          <p:nvPicPr>
            <p:cNvPr id="3074" name="Picture 2" descr="https://cdn-icons-png.flaticon.com/128/16690/1669007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47" y="2525940"/>
              <a:ext cx="991822" cy="991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9"/>
          <a:stretch/>
        </p:blipFill>
        <p:spPr>
          <a:xfrm>
            <a:off x="5380908" y="1582056"/>
            <a:ext cx="2689687" cy="35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9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33725" y="2664024"/>
            <a:ext cx="2603525" cy="2003206"/>
            <a:chOff x="3270225" y="314675"/>
            <a:chExt cx="2603525" cy="2003206"/>
          </a:xfrm>
        </p:grpSpPr>
        <p:pic>
          <p:nvPicPr>
            <p:cNvPr id="654" name="Google Shape;654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92896" y="314675"/>
              <a:ext cx="1558200" cy="1558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70225" y="1396230"/>
              <a:ext cx="2603525" cy="921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2583371" y="894596"/>
            <a:ext cx="5189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ĐÁNH GIÁ VÀ HOÀN THIỆN SẢN PHẨM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068" y="1082127"/>
            <a:ext cx="1093076" cy="1093076"/>
          </a:xfrm>
          <a:prstGeom prst="rect">
            <a:avLst/>
          </a:prstGeom>
          <a:solidFill>
            <a:srgbClr val="9ABEE5"/>
          </a:solidFill>
          <a:ln>
            <a:solidFill>
              <a:srgbClr val="9AB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1388684">
            <a:off x="210780" y="1292668"/>
            <a:ext cx="1844673" cy="2979547"/>
            <a:chOff x="208543" y="1273900"/>
            <a:chExt cx="1844673" cy="2979547"/>
          </a:xfrm>
        </p:grpSpPr>
        <p:pic>
          <p:nvPicPr>
            <p:cNvPr id="307" name="Google Shape;307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388150">
              <a:off x="208543" y="3311886"/>
              <a:ext cx="1230531" cy="852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54004">
              <a:off x="801982" y="1273900"/>
              <a:ext cx="880550" cy="1099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48788" y="1487904"/>
              <a:ext cx="570028" cy="778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6924069">
              <a:off x="789972" y="3415911"/>
              <a:ext cx="823073" cy="85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1292" y="2060611"/>
              <a:ext cx="1621924" cy="16219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404008" y="827723"/>
            <a:ext cx="5548511" cy="3828051"/>
            <a:chOff x="2404008" y="827723"/>
            <a:chExt cx="5548511" cy="3828051"/>
          </a:xfrm>
        </p:grpSpPr>
        <p:grpSp>
          <p:nvGrpSpPr>
            <p:cNvPr id="8" name="Group 7"/>
            <p:cNvGrpSpPr/>
            <p:nvPr/>
          </p:nvGrpSpPr>
          <p:grpSpPr>
            <a:xfrm>
              <a:off x="2404008" y="827723"/>
              <a:ext cx="5548511" cy="3498338"/>
              <a:chOff x="624114" y="1995761"/>
              <a:chExt cx="5548511" cy="3498338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24114" y="2304463"/>
                <a:ext cx="5548511" cy="3189636"/>
              </a:xfrm>
              <a:prstGeom prst="roundRect">
                <a:avLst>
                  <a:gd name="adj" fmla="val 6821"/>
                </a:avLst>
              </a:prstGeom>
              <a:solidFill>
                <a:schemeClr val="tx2"/>
              </a:solidFill>
              <a:ln w="19050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00">
                    <a:solidFill>
                      <a:srgbClr val="000000"/>
                    </a:solidFill>
                    <a:latin typeface="Arial (Body)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300">
                  <a:solidFill>
                    <a:srgbClr val="000000"/>
                  </a:solidFill>
                  <a:latin typeface="Arial (Body)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300">
                  <a:solidFill>
                    <a:srgbClr val="000000"/>
                  </a:solidFill>
                  <a:latin typeface="Arial (Body)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000">
                    <a:solidFill>
                      <a:srgbClr val="000000"/>
                    </a:solidFill>
                    <a:latin typeface="Arial (Body)"/>
                  </a:rPr>
                  <a:t>Thuyết trình giới thiệu về sản phẩm của mình trong nhóm 4 và đánh giá sản phẩm. 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000">
                    <a:solidFill>
                      <a:srgbClr val="000000"/>
                    </a:solidFill>
                    <a:latin typeface="Arial (Body)"/>
                  </a:rPr>
                  <a:t>Đại diện các nhóm trình bày sản phẩm được đánh giá tốt nhất trong nhóm.</a:t>
                </a:r>
              </a:p>
              <a:p>
                <a:pPr marL="342900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vi-VN" sz="2000">
                    <a:solidFill>
                      <a:srgbClr val="000000"/>
                    </a:solidFill>
                    <a:latin typeface="Arial (Body)"/>
                  </a:rPr>
                  <a:t>Hoàn thiện sản phẩm theo các tiêu chí đánh giá. </a:t>
                </a:r>
              </a:p>
            </p:txBody>
          </p:sp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B4F92072-C59D-4D4B-DCE5-5F906B9EBAC9}"/>
                  </a:ext>
                </a:extLst>
              </p:cNvPr>
              <p:cNvSpPr/>
              <p:nvPr/>
            </p:nvSpPr>
            <p:spPr>
              <a:xfrm>
                <a:off x="2069338" y="1995761"/>
                <a:ext cx="2658062" cy="550591"/>
              </a:xfrm>
              <a:prstGeom prst="plaqu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</a:rPr>
                  <a:t>NHIỆM VỤ NHÓM</a:t>
                </a:r>
              </a:p>
            </p:txBody>
          </p:sp>
        </p:grpSp>
        <p:pic>
          <p:nvPicPr>
            <p:cNvPr id="4100" name="Picture 4" descr="https://cdn-icons-png.flaticon.com/128/2666/266650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625" y="3920147"/>
              <a:ext cx="735626" cy="735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84614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927099" y="883123"/>
          <a:ext cx="7061201" cy="3454398"/>
        </p:xfrm>
        <a:graphic>
          <a:graphicData uri="http://schemas.openxmlformats.org/drawingml/2006/table">
            <a:tbl>
              <a:tblPr firstRow="1" firstCol="1" bandRow="1">
                <a:tableStyleId>{7824BE8B-CCA0-4773-AD59-487B50D24F13}</a:tableStyleId>
              </a:tblPr>
              <a:tblGrid>
                <a:gridCol w="3502935">
                  <a:extLst>
                    <a:ext uri="{9D8B030D-6E8A-4147-A177-3AD203B41FA5}">
                      <a16:colId xmlns:a16="http://schemas.microsoft.com/office/drawing/2014/main" val="3566964882"/>
                    </a:ext>
                  </a:extLst>
                </a:gridCol>
                <a:gridCol w="1192323">
                  <a:extLst>
                    <a:ext uri="{9D8B030D-6E8A-4147-A177-3AD203B41FA5}">
                      <a16:colId xmlns:a16="http://schemas.microsoft.com/office/drawing/2014/main" val="145465831"/>
                    </a:ext>
                  </a:extLst>
                </a:gridCol>
                <a:gridCol w="1192323">
                  <a:extLst>
                    <a:ext uri="{9D8B030D-6E8A-4147-A177-3AD203B41FA5}">
                      <a16:colId xmlns:a16="http://schemas.microsoft.com/office/drawing/2014/main" val="1488580313"/>
                    </a:ext>
                  </a:extLst>
                </a:gridCol>
                <a:gridCol w="1173620">
                  <a:extLst>
                    <a:ext uri="{9D8B030D-6E8A-4147-A177-3AD203B41FA5}">
                      <a16:colId xmlns:a16="http://schemas.microsoft.com/office/drawing/2014/main" val="2736276313"/>
                    </a:ext>
                  </a:extLst>
                </a:gridCol>
              </a:tblGrid>
              <a:tr h="80995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</a:rPr>
                        <a:t>PHIẾU ĐÁNH GIÁ SẢN PHẨM</a:t>
                      </a:r>
                      <a:endParaRPr lang="en-US" sz="2000" b="1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D7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912538"/>
                  </a:ext>
                </a:extLst>
              </a:tr>
              <a:tr h="9117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j-lt"/>
                        </a:rPr>
                        <a:t>Tiêu chí</a:t>
                      </a:r>
                      <a:endParaRPr lang="en-US" sz="2000" b="1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2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179352"/>
                  </a:ext>
                </a:extLst>
              </a:tr>
              <a:tr h="57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Đúng hình dạng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496320"/>
                  </a:ext>
                </a:extLst>
              </a:tr>
              <a:tr h="57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Chắc chắn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429711"/>
                  </a:ext>
                </a:extLst>
              </a:tr>
              <a:tr h="577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Thẩm mĩ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4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255355"/>
                  </a:ext>
                </a:extLst>
              </a:tr>
            </a:tbl>
          </a:graphicData>
        </a:graphic>
      </p:graphicFrame>
      <p:pic>
        <p:nvPicPr>
          <p:cNvPr id="5125" name="Picture 5" descr="https://img.freepik.com/premium-vector/emotional-round-faces-isolated-set_136351-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" t="2240" r="76886" b="76886"/>
          <a:stretch/>
        </p:blipFill>
        <p:spPr bwMode="auto">
          <a:xfrm>
            <a:off x="4746843" y="1856171"/>
            <a:ext cx="592336" cy="592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img.freepik.com/premium-vector/emotional-round-faces-isolated-set_136351-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t="51632" r="52060" b="27280"/>
          <a:stretch/>
        </p:blipFill>
        <p:spPr bwMode="auto">
          <a:xfrm>
            <a:off x="5916175" y="1856222"/>
            <a:ext cx="592285" cy="5922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https://img.freepik.com/premium-vector/emotional-round-faces-isolated-set_136351-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5" t="76798" r="52093" b="2010"/>
          <a:stretch/>
        </p:blipFill>
        <p:spPr bwMode="auto">
          <a:xfrm>
            <a:off x="7085456" y="1856171"/>
            <a:ext cx="592336" cy="592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707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88" y="2392548"/>
            <a:ext cx="1711003" cy="2726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41" y="2394857"/>
            <a:ext cx="1418477" cy="2748643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DCC98AD2-84C3-439A-8033-290C69234544}"/>
              </a:ext>
            </a:extLst>
          </p:cNvPr>
          <p:cNvSpPr/>
          <p:nvPr/>
        </p:nvSpPr>
        <p:spPr>
          <a:xfrm>
            <a:off x="2496413" y="540422"/>
            <a:ext cx="4426857" cy="1636371"/>
          </a:xfrm>
          <a:custGeom>
            <a:avLst/>
            <a:gdLst/>
            <a:ahLst/>
            <a:cxnLst/>
            <a:rect l="l" t="t" r="r" b="b"/>
            <a:pathLst>
              <a:path w="3836240" h="2052388">
                <a:moveTo>
                  <a:pt x="0" y="0"/>
                </a:moveTo>
                <a:lnTo>
                  <a:pt x="3836240" y="0"/>
                </a:lnTo>
                <a:lnTo>
                  <a:pt x="3836240" y="2052389"/>
                </a:lnTo>
                <a:lnTo>
                  <a:pt x="0" y="20523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38197" y="908484"/>
            <a:ext cx="274328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52928669"/>
      </p:ext>
    </p:extLst>
  </p:cSld>
  <p:clrMapOvr>
    <a:masterClrMapping/>
  </p:clrMapOvr>
  <p:transition spd="med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08709" y="313871"/>
            <a:ext cx="4743529" cy="1634014"/>
            <a:chOff x="205842" y="1054100"/>
            <a:chExt cx="4743529" cy="1634014"/>
          </a:xfrm>
        </p:grpSpPr>
        <p:sp>
          <p:nvSpPr>
            <p:cNvPr id="11" name="Rounded Rectangle 10"/>
            <p:cNvSpPr/>
            <p:nvPr/>
          </p:nvSpPr>
          <p:spPr>
            <a:xfrm>
              <a:off x="205842" y="1054100"/>
              <a:ext cx="4743529" cy="1634014"/>
            </a:xfrm>
            <a:prstGeom prst="roundRect">
              <a:avLst>
                <a:gd name="adj" fmla="val 6848"/>
              </a:avLst>
            </a:prstGeom>
            <a:solidFill>
              <a:schemeClr val="tx2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373" y="1132443"/>
              <a:ext cx="44724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1. Bàn gì làm áo nõn nà.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Bàn gì đốt hết cửa nhà, ruộng nương.</a:t>
              </a:r>
            </a:p>
            <a:p>
              <a:pPr algn="r">
                <a:lnSpc>
                  <a:spcPct val="150000"/>
                </a:lnSpc>
              </a:pPr>
              <a:r>
                <a:rPr lang="vi-VN" sz="2000"/>
                <a:t>(Là cái gì?)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7101" y="2237014"/>
            <a:ext cx="4065520" cy="1634014"/>
            <a:chOff x="205843" y="1054100"/>
            <a:chExt cx="4065520" cy="1634014"/>
          </a:xfrm>
        </p:grpSpPr>
        <p:sp>
          <p:nvSpPr>
            <p:cNvPr id="15" name="Rounded Rectangle 14"/>
            <p:cNvSpPr/>
            <p:nvPr/>
          </p:nvSpPr>
          <p:spPr>
            <a:xfrm>
              <a:off x="205843" y="1054100"/>
              <a:ext cx="4065520" cy="1634014"/>
            </a:xfrm>
            <a:prstGeom prst="roundRect">
              <a:avLst>
                <a:gd name="adj" fmla="val 6848"/>
              </a:avLst>
            </a:prstGeom>
            <a:solidFill>
              <a:schemeClr val="tx2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1373" y="1132443"/>
              <a:ext cx="37993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2. Thân em xưa ở bụi tre.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Mùa đông xếp lại mùa hè nở ra. </a:t>
              </a:r>
            </a:p>
            <a:p>
              <a:pPr algn="r">
                <a:lnSpc>
                  <a:spcPct val="150000"/>
                </a:lnSpc>
              </a:pPr>
              <a:r>
                <a:rPr lang="vi-VN" sz="2000"/>
                <a:t>(Là cái gì?)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79031" y="2237014"/>
            <a:ext cx="2985041" cy="2479000"/>
            <a:chOff x="205843" y="1054100"/>
            <a:chExt cx="2985041" cy="2479000"/>
          </a:xfrm>
        </p:grpSpPr>
        <p:sp>
          <p:nvSpPr>
            <p:cNvPr id="18" name="Rounded Rectangle 17"/>
            <p:cNvSpPr/>
            <p:nvPr/>
          </p:nvSpPr>
          <p:spPr>
            <a:xfrm>
              <a:off x="205843" y="1054100"/>
              <a:ext cx="2985041" cy="2479000"/>
            </a:xfrm>
            <a:prstGeom prst="roundRect">
              <a:avLst>
                <a:gd name="adj" fmla="val 6848"/>
              </a:avLst>
            </a:prstGeom>
            <a:solidFill>
              <a:schemeClr val="tx2"/>
            </a:soli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5207" y="1093271"/>
              <a:ext cx="264631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3. Tính ưa chính xác.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Tấm lòng thẳng ngay.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Giúp trò hàng ngày.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/>
                <a:t>Học hành tấn tới.</a:t>
              </a:r>
            </a:p>
            <a:p>
              <a:pPr algn="r">
                <a:lnSpc>
                  <a:spcPct val="150000"/>
                </a:lnSpc>
              </a:pPr>
              <a:r>
                <a:rPr lang="vi-VN" sz="2000"/>
                <a:t>(Là cái gì?)</a:t>
              </a:r>
            </a:p>
          </p:txBody>
        </p:sp>
      </p:grpSp>
      <p:sp>
        <p:nvSpPr>
          <p:cNvPr id="20" name="Freeform 11"/>
          <p:cNvSpPr/>
          <p:nvPr/>
        </p:nvSpPr>
        <p:spPr>
          <a:xfrm>
            <a:off x="4128543" y="4033191"/>
            <a:ext cx="1227782" cy="918278"/>
          </a:xfrm>
          <a:custGeom>
            <a:avLst/>
            <a:gdLst/>
            <a:ahLst/>
            <a:cxnLst/>
            <a:rect l="l" t="t" r="r" b="b"/>
            <a:pathLst>
              <a:path w="2821017" h="2109885">
                <a:moveTo>
                  <a:pt x="0" y="0"/>
                </a:moveTo>
                <a:lnTo>
                  <a:pt x="2821017" y="0"/>
                </a:lnTo>
                <a:lnTo>
                  <a:pt x="2821017" y="2109885"/>
                </a:lnTo>
                <a:lnTo>
                  <a:pt x="0" y="2109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925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34105" r="15403" b="761"/>
          <a:stretch/>
        </p:blipFill>
        <p:spPr>
          <a:xfrm rot="20509618">
            <a:off x="1258297" y="1678864"/>
            <a:ext cx="2151650" cy="2151650"/>
          </a:xfrm>
        </p:spPr>
      </p:pic>
      <p:sp>
        <p:nvSpPr>
          <p:cNvPr id="5" name="TextBox 4"/>
          <p:cNvSpPr txBox="1"/>
          <p:nvPr/>
        </p:nvSpPr>
        <p:spPr>
          <a:xfrm>
            <a:off x="0" y="321640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KHỞI ĐỘNG</a:t>
            </a:r>
          </a:p>
        </p:txBody>
      </p:sp>
      <p:pic>
        <p:nvPicPr>
          <p:cNvPr id="645" name="Google Shape;6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36" y="2327704"/>
            <a:ext cx="1520625" cy="1447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3826633" y="1251273"/>
            <a:ext cx="4505206" cy="3283154"/>
            <a:chOff x="3826633" y="1251273"/>
            <a:chExt cx="4505206" cy="3283154"/>
          </a:xfrm>
        </p:grpSpPr>
        <p:sp>
          <p:nvSpPr>
            <p:cNvPr id="7" name="TextBox 6"/>
            <p:cNvSpPr txBox="1"/>
            <p:nvPr/>
          </p:nvSpPr>
          <p:spPr>
            <a:xfrm>
              <a:off x="3826633" y="1251273"/>
              <a:ext cx="450520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Có kim mà chẳng biết khâu?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Suốt ngày chạy mãi, lâu lâu mới dừng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Không tay, không mắt thế nhưng</a:t>
              </a:r>
            </a:p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Chỉ ra chính xác đúng từng phút giây</a:t>
              </a: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(Đây là đồ vật gì?) </a:t>
              </a:r>
            </a:p>
          </p:txBody>
        </p:sp>
        <p:pic>
          <p:nvPicPr>
            <p:cNvPr id="8" name="Picture 3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35629" y="3333324"/>
              <a:ext cx="1533323" cy="120110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1352241" y="4112388"/>
            <a:ext cx="1963762" cy="542968"/>
            <a:chOff x="-609601" y="391227"/>
            <a:chExt cx="4027714" cy="54296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Đồng hồ</a:t>
              </a:r>
            </a:p>
          </p:txBody>
        </p:sp>
      </p:grp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39943" y="0"/>
            <a:ext cx="4416080" cy="2228319"/>
            <a:chOff x="1939943" y="0"/>
            <a:chExt cx="4416080" cy="22283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338A61-E650-D252-D6E7-F65D7ED84A95}"/>
                </a:ext>
              </a:extLst>
            </p:cNvPr>
            <p:cNvGrpSpPr/>
            <p:nvPr/>
          </p:nvGrpSpPr>
          <p:grpSpPr>
            <a:xfrm>
              <a:off x="4392261" y="842675"/>
              <a:ext cx="1963762" cy="542968"/>
              <a:chOff x="-609601" y="391227"/>
              <a:chExt cx="4027714" cy="542968"/>
            </a:xfrm>
          </p:grpSpPr>
          <p:sp>
            <p:nvSpPr>
              <p:cNvPr id="4" name="Rectangle: Rounded Corners 5">
                <a:extLst>
                  <a:ext uri="{FF2B5EF4-FFF2-40B4-BE49-F238E27FC236}">
                    <a16:creationId xmlns:a16="http://schemas.microsoft.com/office/drawing/2014/main" id="{2019DC16-A4CD-93F9-4B2B-24CA3B797C60}"/>
                  </a:ext>
                </a:extLst>
              </p:cNvPr>
              <p:cNvSpPr/>
              <p:nvPr/>
            </p:nvSpPr>
            <p:spPr>
              <a:xfrm>
                <a:off x="-609601" y="391227"/>
                <a:ext cx="4027714" cy="542968"/>
              </a:xfrm>
              <a:prstGeom prst="roundRect">
                <a:avLst>
                  <a:gd name="adj" fmla="val 50000"/>
                </a:avLst>
              </a:prstGeom>
              <a:solidFill>
                <a:srgbClr val="FFEFF7"/>
              </a:solidFill>
              <a:ln w="19050">
                <a:solidFill>
                  <a:srgbClr val="7923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694298-C4C1-D112-BA12-E25BD7A9DC18}"/>
                  </a:ext>
                </a:extLst>
              </p:cNvPr>
              <p:cNvSpPr txBox="1"/>
              <p:nvPr/>
            </p:nvSpPr>
            <p:spPr>
              <a:xfrm>
                <a:off x="-609600" y="462656"/>
                <a:ext cx="40277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92361"/>
                    </a:solidFill>
                  </a:rPr>
                  <a:t>1. Cái bàn là.</a:t>
                </a:r>
              </a:p>
            </p:txBody>
          </p:sp>
        </p:grpSp>
        <p:pic>
          <p:nvPicPr>
            <p:cNvPr id="6146" name="Picture 2" descr="https://kangaroo.vn/wp-content/uploads/Ban-la-kangaroo-kgsi2200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943" y="0"/>
              <a:ext cx="2228319" cy="222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279065" y="2004702"/>
            <a:ext cx="2723367" cy="2982403"/>
            <a:chOff x="2279065" y="2004702"/>
            <a:chExt cx="2723367" cy="29824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338A61-E650-D252-D6E7-F65D7ED84A95}"/>
                </a:ext>
              </a:extLst>
            </p:cNvPr>
            <p:cNvGrpSpPr/>
            <p:nvPr/>
          </p:nvGrpSpPr>
          <p:grpSpPr>
            <a:xfrm>
              <a:off x="2279065" y="4207790"/>
              <a:ext cx="2723367" cy="779315"/>
              <a:chOff x="-609601" y="391227"/>
              <a:chExt cx="4027714" cy="779315"/>
            </a:xfrm>
          </p:grpSpPr>
          <p:sp>
            <p:nvSpPr>
              <p:cNvPr id="7" name="Rectangle: Rounded Corners 5">
                <a:extLst>
                  <a:ext uri="{FF2B5EF4-FFF2-40B4-BE49-F238E27FC236}">
                    <a16:creationId xmlns:a16="http://schemas.microsoft.com/office/drawing/2014/main" id="{2019DC16-A4CD-93F9-4B2B-24CA3B797C60}"/>
                  </a:ext>
                </a:extLst>
              </p:cNvPr>
              <p:cNvSpPr/>
              <p:nvPr/>
            </p:nvSpPr>
            <p:spPr>
              <a:xfrm>
                <a:off x="-609601" y="391227"/>
                <a:ext cx="4027714" cy="542968"/>
              </a:xfrm>
              <a:prstGeom prst="roundRect">
                <a:avLst>
                  <a:gd name="adj" fmla="val 50000"/>
                </a:avLst>
              </a:prstGeom>
              <a:solidFill>
                <a:srgbClr val="FFEFF7"/>
              </a:solidFill>
              <a:ln w="19050">
                <a:solidFill>
                  <a:srgbClr val="7923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694298-C4C1-D112-BA12-E25BD7A9DC18}"/>
                  </a:ext>
                </a:extLst>
              </p:cNvPr>
              <p:cNvSpPr txBox="1"/>
              <p:nvPr/>
            </p:nvSpPr>
            <p:spPr>
              <a:xfrm>
                <a:off x="-609601" y="462656"/>
                <a:ext cx="40277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92361"/>
                    </a:solidFill>
                  </a:rPr>
                  <a:t>2. Chiếc quạt giấy.</a:t>
                </a:r>
              </a:p>
            </p:txBody>
          </p:sp>
        </p:grpSp>
        <p:pic>
          <p:nvPicPr>
            <p:cNvPr id="6148" name="Picture 4" descr="https://img.lazcdn.com/g/p/7405b0114834014a3b1e18ac66c66122.jpg_720x720q80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688" y="2004702"/>
              <a:ext cx="2330123" cy="233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17705" y="1535081"/>
            <a:ext cx="2425120" cy="2422857"/>
            <a:chOff x="5717705" y="1535081"/>
            <a:chExt cx="2425120" cy="24228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338A61-E650-D252-D6E7-F65D7ED84A95}"/>
                </a:ext>
              </a:extLst>
            </p:cNvPr>
            <p:cNvGrpSpPr/>
            <p:nvPr/>
          </p:nvGrpSpPr>
          <p:grpSpPr>
            <a:xfrm>
              <a:off x="5717705" y="3414970"/>
              <a:ext cx="2425120" cy="542968"/>
              <a:chOff x="-609601" y="391227"/>
              <a:chExt cx="4027714" cy="542968"/>
            </a:xfrm>
          </p:grpSpPr>
          <p:sp>
            <p:nvSpPr>
              <p:cNvPr id="10" name="Rectangle: Rounded Corners 5">
                <a:extLst>
                  <a:ext uri="{FF2B5EF4-FFF2-40B4-BE49-F238E27FC236}">
                    <a16:creationId xmlns:a16="http://schemas.microsoft.com/office/drawing/2014/main" id="{2019DC16-A4CD-93F9-4B2B-24CA3B797C60}"/>
                  </a:ext>
                </a:extLst>
              </p:cNvPr>
              <p:cNvSpPr/>
              <p:nvPr/>
            </p:nvSpPr>
            <p:spPr>
              <a:xfrm>
                <a:off x="-609601" y="391227"/>
                <a:ext cx="4027714" cy="542968"/>
              </a:xfrm>
              <a:prstGeom prst="roundRect">
                <a:avLst>
                  <a:gd name="adj" fmla="val 50000"/>
                </a:avLst>
              </a:prstGeom>
              <a:solidFill>
                <a:srgbClr val="FFEFF7"/>
              </a:solidFill>
              <a:ln w="19050">
                <a:solidFill>
                  <a:srgbClr val="7923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694298-C4C1-D112-BA12-E25BD7A9DC18}"/>
                  </a:ext>
                </a:extLst>
              </p:cNvPr>
              <p:cNvSpPr txBox="1"/>
              <p:nvPr/>
            </p:nvSpPr>
            <p:spPr>
              <a:xfrm>
                <a:off x="-609601" y="462656"/>
                <a:ext cx="40277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792361"/>
                    </a:solidFill>
                  </a:rPr>
                  <a:t>3. Cái máy tính. </a:t>
                </a:r>
              </a:p>
            </p:txBody>
          </p:sp>
        </p:grpSp>
        <p:pic>
          <p:nvPicPr>
            <p:cNvPr id="6150" name="Picture 6" descr="https://casio-vn.com/image/may-tinh-casio-dj120d-6d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6805" y="1535081"/>
              <a:ext cx="1646919" cy="1742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9403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747361" y="1680875"/>
            <a:ext cx="1963762" cy="542968"/>
            <a:chOff x="-609601" y="391227"/>
            <a:chExt cx="4027714" cy="54296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FFEFF7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1. Cái bàn là.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2986080" y="1680875"/>
            <a:ext cx="2723367" cy="779315"/>
            <a:chOff x="-609601" y="391227"/>
            <a:chExt cx="4027714" cy="77931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FFEFF7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2. Chiếc quạt giấy.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5984405" y="1680875"/>
            <a:ext cx="2425120" cy="542968"/>
            <a:chOff x="-609601" y="391227"/>
            <a:chExt cx="4027714" cy="542968"/>
          </a:xfrm>
        </p:grpSpPr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FFEFF7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3. Cái máy tính.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39810" y="286446"/>
            <a:ext cx="5257155" cy="843854"/>
            <a:chOff x="1023257" y="1297624"/>
            <a:chExt cx="5257155" cy="843854"/>
          </a:xfrm>
        </p:grpSpPr>
        <p:sp>
          <p:nvSpPr>
            <p:cNvPr id="18" name="Rounded Rectangle 17"/>
            <p:cNvSpPr/>
            <p:nvPr/>
          </p:nvSpPr>
          <p:spPr>
            <a:xfrm>
              <a:off x="1023257" y="1427785"/>
              <a:ext cx="5257155" cy="713693"/>
            </a:xfrm>
            <a:prstGeom prst="roundRect">
              <a:avLst>
                <a:gd name="adj" fmla="val 13949"/>
              </a:avLst>
            </a:prstGeom>
            <a:solidFill>
              <a:srgbClr val="FFFFD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      S</a:t>
              </a:r>
              <a:r>
                <a:rPr lang="vi-VN" sz="2000">
                  <a:solidFill>
                    <a:srgbClr val="000000"/>
                  </a:solidFill>
                </a:rPr>
                <a:t>ắp xếp 3 đồ vật vào nhóm tương ứng. </a:t>
              </a:r>
            </a:p>
          </p:txBody>
        </p:sp>
        <p:pic>
          <p:nvPicPr>
            <p:cNvPr id="19" name="Picture 20" descr="https://lh5.googleusercontent.com/3S-EmRhxSIBwxQrvKCjshaYzv_wFR24429feKHmQM-cfjEZKZUU-_XvMVOSb6EOnbdjdex3VwNbGc-cQTTKpgyF1FkoA3iliMRwRbTfesM9l99thXv0kdu9QVwJLTB8VDbgmo9hudE998_gTJeZqng=s204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752" y="1297624"/>
              <a:ext cx="443246" cy="620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939810" y="3251810"/>
            <a:ext cx="1613662" cy="1294789"/>
            <a:chOff x="1053491" y="1930532"/>
            <a:chExt cx="1613662" cy="1294789"/>
          </a:xfrm>
        </p:grpSpPr>
        <p:sp>
          <p:nvSpPr>
            <p:cNvPr id="21" name="Folded Corner 20"/>
            <p:cNvSpPr/>
            <p:nvPr/>
          </p:nvSpPr>
          <p:spPr>
            <a:xfrm>
              <a:off x="1053491" y="1930532"/>
              <a:ext cx="1613662" cy="1294789"/>
            </a:xfrm>
            <a:prstGeom prst="foldedCorner">
              <a:avLst/>
            </a:prstGeom>
            <a:solidFill>
              <a:srgbClr val="E8FCEA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742" y="2023927"/>
              <a:ext cx="134593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/>
                <a:t>Đồ dùng học tập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85660" y="3251808"/>
            <a:ext cx="1550747" cy="1294789"/>
            <a:chOff x="720001" y="1930532"/>
            <a:chExt cx="1550747" cy="1294789"/>
          </a:xfrm>
        </p:grpSpPr>
        <p:sp>
          <p:nvSpPr>
            <p:cNvPr id="25" name="Folded Corner 24"/>
            <p:cNvSpPr/>
            <p:nvPr/>
          </p:nvSpPr>
          <p:spPr>
            <a:xfrm>
              <a:off x="720001" y="1930532"/>
              <a:ext cx="1550747" cy="1294789"/>
            </a:xfrm>
            <a:prstGeom prst="foldedCorner">
              <a:avLst/>
            </a:prstGeom>
            <a:solidFill>
              <a:srgbClr val="E8FCEA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4939" y="2023928"/>
              <a:ext cx="12608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/>
                <a:t>Đồ chơi trẻ em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68596" y="3251810"/>
            <a:ext cx="1728547" cy="1294789"/>
            <a:chOff x="720001" y="1930532"/>
            <a:chExt cx="1728547" cy="1294789"/>
          </a:xfrm>
        </p:grpSpPr>
        <p:sp>
          <p:nvSpPr>
            <p:cNvPr id="28" name="Folded Corner 27"/>
            <p:cNvSpPr/>
            <p:nvPr/>
          </p:nvSpPr>
          <p:spPr>
            <a:xfrm>
              <a:off x="720001" y="1930532"/>
              <a:ext cx="1728547" cy="1294789"/>
            </a:xfrm>
            <a:prstGeom prst="foldedCorner">
              <a:avLst/>
            </a:prstGeom>
            <a:solidFill>
              <a:srgbClr val="E8FCEA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1369" y="2023928"/>
              <a:ext cx="14058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/>
                <a:t>Đồ dùng sinh hoạt</a:t>
              </a:r>
              <a:r>
                <a:rPr lang="en-US" sz="2200"/>
                <a:t>.</a:t>
              </a:r>
            </a:p>
          </p:txBody>
        </p:sp>
      </p:grpSp>
      <p:cxnSp>
        <p:nvCxnSpPr>
          <p:cNvPr id="31" name="Straight Arrow Connector 30"/>
          <p:cNvCxnSpPr>
            <a:stCxn id="6" idx="2"/>
            <a:endCxn id="28" idx="0"/>
          </p:cNvCxnSpPr>
          <p:nvPr/>
        </p:nvCxnSpPr>
        <p:spPr>
          <a:xfrm>
            <a:off x="1729242" y="2223843"/>
            <a:ext cx="4903628" cy="10279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5" idx="0"/>
          </p:cNvCxnSpPr>
          <p:nvPr/>
        </p:nvCxnSpPr>
        <p:spPr>
          <a:xfrm>
            <a:off x="4381500" y="2223841"/>
            <a:ext cx="279534" cy="10279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2"/>
            <a:endCxn id="21" idx="0"/>
          </p:cNvCxnSpPr>
          <p:nvPr/>
        </p:nvCxnSpPr>
        <p:spPr>
          <a:xfrm flipH="1">
            <a:off x="2746641" y="2223843"/>
            <a:ext cx="4450324" cy="102796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94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5727" y="1384301"/>
            <a:ext cx="4784273" cy="3416300"/>
          </a:xfrm>
          <a:prstGeom prst="roundRect">
            <a:avLst>
              <a:gd name="adj" fmla="val 5390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Arial (Body)"/>
              </a:rPr>
              <a:t>Luật chơi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solidFill>
                  <a:srgbClr val="000000"/>
                </a:solidFill>
                <a:latin typeface="Arial (Body)"/>
              </a:rPr>
              <a:t>Mỗi đội phụ trách </a:t>
            </a:r>
            <a:r>
              <a:rPr lang="en-US" sz="2000">
                <a:solidFill>
                  <a:srgbClr val="000000"/>
                </a:solidFill>
                <a:latin typeface="Arial (Body)"/>
              </a:rPr>
              <a:t>1</a:t>
            </a:r>
            <a:r>
              <a:rPr lang="vi-VN" sz="2000">
                <a:solidFill>
                  <a:srgbClr val="000000"/>
                </a:solidFill>
                <a:latin typeface="Arial (Body)"/>
              </a:rPr>
              <a:t> nhóm sản phẩm.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solidFill>
                  <a:srgbClr val="000000"/>
                </a:solidFill>
                <a:latin typeface="Arial (Body)"/>
              </a:rPr>
              <a:t>Trong 2 phút, thành viên các đội lần lượt lên bảng viết những từ khác cũng thuộc nhóm của mình.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solidFill>
                  <a:srgbClr val="000000"/>
                </a:solidFill>
                <a:latin typeface="Arial (Body)"/>
              </a:rPr>
              <a:t>Nhóm nào ghi được nhiều sản phẩm nhất sẽ chiến thắng.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267233"/>
            <a:ext cx="9144000" cy="759384"/>
            <a:chOff x="2" y="807797"/>
            <a:chExt cx="9144000" cy="759384"/>
          </a:xfrm>
        </p:grpSpPr>
        <p:sp>
          <p:nvSpPr>
            <p:cNvPr id="9" name="Up Ribbon 8"/>
            <p:cNvSpPr/>
            <p:nvPr/>
          </p:nvSpPr>
          <p:spPr>
            <a:xfrm>
              <a:off x="1444170" y="807797"/>
              <a:ext cx="6255657" cy="759384"/>
            </a:xfrm>
            <a:prstGeom prst="ribbon2">
              <a:avLst>
                <a:gd name="adj1" fmla="val 18111"/>
                <a:gd name="adj2" fmla="val 7122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" y="900986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200" b="1">
                  <a:solidFill>
                    <a:srgbClr val="C00000"/>
                  </a:solidFill>
                </a:rPr>
                <a:t>T</a:t>
              </a:r>
              <a:r>
                <a:rPr lang="vi-VN" sz="2200" b="1">
                  <a:solidFill>
                    <a:srgbClr val="C00000"/>
                  </a:solidFill>
                </a:rPr>
                <a:t>rò chơi</a:t>
              </a:r>
              <a:r>
                <a:rPr lang="en-US" sz="2200" b="1">
                  <a:solidFill>
                    <a:srgbClr val="C00000"/>
                  </a:solidFill>
                </a:rPr>
                <a:t>:</a:t>
              </a:r>
              <a:r>
                <a:rPr lang="vi-VN" sz="2200" b="1">
                  <a:solidFill>
                    <a:srgbClr val="C00000"/>
                  </a:solidFill>
                </a:rPr>
                <a:t> </a:t>
              </a:r>
              <a:r>
                <a:rPr lang="en-US" sz="2200" b="1">
                  <a:solidFill>
                    <a:srgbClr val="C00000"/>
                  </a:solidFill>
                </a:rPr>
                <a:t>Hiểu sâu – biết rộng</a:t>
              </a:r>
              <a:endParaRPr lang="vi-VN" sz="22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5357459" y="1737687"/>
            <a:ext cx="2859439" cy="542968"/>
            <a:chOff x="-609601" y="391227"/>
            <a:chExt cx="4027714" cy="542968"/>
          </a:xfrm>
        </p:grpSpPr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EDFDF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B050"/>
                  </a:solidFill>
                </a:rPr>
                <a:t>Đồ dùng học tập.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5357458" y="2588431"/>
            <a:ext cx="2859439" cy="542968"/>
            <a:chOff x="-609601" y="391227"/>
            <a:chExt cx="4027714" cy="542968"/>
          </a:xfrm>
        </p:grpSpPr>
        <p:sp>
          <p:nvSpPr>
            <p:cNvPr id="15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DCEAFC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</a:rPr>
                <a:t>Đồ chơi trẻ em.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5357460" y="3422651"/>
            <a:ext cx="2859439" cy="542968"/>
            <a:chOff x="-609601" y="391227"/>
            <a:chExt cx="4027714" cy="542968"/>
          </a:xfrm>
        </p:grpSpPr>
        <p:sp>
          <p:nvSpPr>
            <p:cNvPr id="18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EFD0F8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030A0"/>
                  </a:solidFill>
                </a:rPr>
                <a:t>Đồ dùng sinh hoạt.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949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142280" y="301043"/>
            <a:ext cx="2859439" cy="542968"/>
            <a:chOff x="-609601" y="391227"/>
            <a:chExt cx="4027714" cy="542968"/>
          </a:xfrm>
        </p:grpSpPr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EDFDF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B050"/>
                  </a:solidFill>
                </a:rPr>
                <a:t>Đồ dùng học tập.</a:t>
              </a:r>
            </a:p>
          </p:txBody>
        </p:sp>
      </p:grpSp>
      <p:pic>
        <p:nvPicPr>
          <p:cNvPr id="10244" name="Picture 4" descr="https://bizweb.dktcdn.net/thumb/1024x1024/100/347/781/products/img-9867.jpg?v=16914372460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b="17256"/>
          <a:stretch/>
        </p:blipFill>
        <p:spPr bwMode="auto">
          <a:xfrm>
            <a:off x="1587500" y="1236870"/>
            <a:ext cx="2387599" cy="16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anlocviet.vn/upload/images/hop-but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67" y="1236007"/>
            <a:ext cx="2251504" cy="16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kstudio.klong.com.vn/wp-content/uploads/2022/08/image-24-1099x53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7215" r="20720"/>
          <a:stretch/>
        </p:blipFill>
        <p:spPr bwMode="auto">
          <a:xfrm>
            <a:off x="1587500" y="3101107"/>
            <a:ext cx="2387599" cy="162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cdn.chiaki.vn/unsafe/0x480/left/top/smart/filters:quality(75)/https:/chiaki.vn/upload/product/2022/03/but-may-tay-xoa-duoc-tang-kem-4-ong-muc-62412b3e7a7f9-28032022102758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20243" b="20020"/>
          <a:stretch/>
        </p:blipFill>
        <p:spPr bwMode="auto">
          <a:xfrm>
            <a:off x="5269667" y="3099675"/>
            <a:ext cx="2251504" cy="162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18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142280" y="301043"/>
            <a:ext cx="2859439" cy="542968"/>
            <a:chOff x="-609601" y="391227"/>
            <a:chExt cx="4027714" cy="54296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DCEAFC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</a:rPr>
                <a:t>Đồ chơi trẻ em.</a:t>
              </a:r>
            </a:p>
          </p:txBody>
        </p:sp>
      </p:grpSp>
      <p:pic>
        <p:nvPicPr>
          <p:cNvPr id="9218" name="Picture 2" descr="https://o.rada.vn/data/image/2020/12/18/Do-choi-xep-hinh-7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56"/>
          <a:stretch/>
        </p:blipFill>
        <p:spPr bwMode="auto">
          <a:xfrm>
            <a:off x="1760729" y="1190170"/>
            <a:ext cx="2447051" cy="18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dochoiphulong.com/wp-content/uploads/2021/10/do-choi-go-thong-mi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68" y="1190169"/>
            <a:ext cx="2524586" cy="189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mykingdom.com.vn/cdn/shop/articles/mykingdom-do-choi-am-nhac-cho-be.jpg?v=168603435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2"/>
          <a:stretch/>
        </p:blipFill>
        <p:spPr bwMode="auto">
          <a:xfrm>
            <a:off x="1760729" y="3274431"/>
            <a:ext cx="2447050" cy="15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cdn.tgdd.vn/News/1430877/do-choi-doan-tau-hoc-chu-lego-duplo-10915-4-845x5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68" y="3274431"/>
            <a:ext cx="2524585" cy="15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13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3142280" y="301043"/>
            <a:ext cx="2859439" cy="542968"/>
            <a:chOff x="-609601" y="391227"/>
            <a:chExt cx="4027714" cy="542968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rgbClr val="EFD0F8"/>
            </a:solidFill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1" y="462656"/>
              <a:ext cx="40277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030A0"/>
                  </a:solidFill>
                </a:rPr>
                <a:t>Đồ dùng sinh hoạt.</a:t>
              </a:r>
            </a:p>
          </p:txBody>
        </p:sp>
      </p:grpSp>
      <p:pic>
        <p:nvPicPr>
          <p:cNvPr id="8194" name="Picture 2" descr="https://media-cdn-v2.laodong.vn/Storage/NewsPortal/2021/8/20/944311/Gettyimages-11320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184072"/>
            <a:ext cx="2425491" cy="16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ma.vn/templates/_www/oma.vn/images/imgstr/gia-bat-dia-147399508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 bwMode="auto">
          <a:xfrm>
            <a:off x="5168538" y="1184072"/>
            <a:ext cx="2314570" cy="161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cleanipedia.com/images/5iwkm8ckyw6v/p2e3c7e3V9nSuIIlfPdsW/1eb9893e6216a2066186d3db03c78cf8/MS05Ny5qcGc/1200w/qu%E1%BA%A7n-%C3%A1o-%C4%91%C6%B0%E1%BB%A3c-treo-g%E1%BB%8Dn-g%C3%A0ng-tr%C3%AAn-m%C3%B3c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7"/>
          <a:stretch/>
        </p:blipFill>
        <p:spPr bwMode="auto">
          <a:xfrm>
            <a:off x="5168538" y="3145836"/>
            <a:ext cx="2314570" cy="16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media.loveitopcdn.com/26706/suc-hut-kho-cuong-tu-nhung-mau-ban-ghe-go-phong-khach-don-gian-ma-dep-den-me-hon-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/>
          <a:stretch/>
        </p:blipFill>
        <p:spPr bwMode="auto">
          <a:xfrm>
            <a:off x="1727200" y="3145835"/>
            <a:ext cx="2425491" cy="16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14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41241" y="1031122"/>
            <a:ext cx="2848074" cy="2984869"/>
            <a:chOff x="841241" y="1031122"/>
            <a:chExt cx="2848074" cy="2984869"/>
          </a:xfrm>
        </p:grpSpPr>
        <p:pic>
          <p:nvPicPr>
            <p:cNvPr id="7" name="Google Shape;342;p34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2" t="1410" r="342" b="5243"/>
            <a:stretch/>
          </p:blipFill>
          <p:spPr>
            <a:xfrm>
              <a:off x="841241" y="1031122"/>
              <a:ext cx="2784149" cy="2784149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8" name="Google Shape;343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90069" flipH="1">
              <a:off x="2359936" y="2750888"/>
              <a:ext cx="1329379" cy="126510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253528" y="1161751"/>
            <a:ext cx="3787386" cy="3981749"/>
            <a:chOff x="4253528" y="1161751"/>
            <a:chExt cx="3787386" cy="3981749"/>
          </a:xfrm>
        </p:grpSpPr>
        <p:grpSp>
          <p:nvGrpSpPr>
            <p:cNvPr id="15" name="Group 14"/>
            <p:cNvGrpSpPr/>
            <p:nvPr/>
          </p:nvGrpSpPr>
          <p:grpSpPr>
            <a:xfrm>
              <a:off x="4253528" y="1161751"/>
              <a:ext cx="3787386" cy="1840800"/>
              <a:chOff x="4253528" y="1161751"/>
              <a:chExt cx="3787386" cy="1840800"/>
            </a:xfrm>
          </p:grpSpPr>
          <p:sp>
            <p:nvSpPr>
              <p:cNvPr id="9" name="Google Shape;2767;p83"/>
              <p:cNvSpPr/>
              <p:nvPr/>
            </p:nvSpPr>
            <p:spPr>
              <a:xfrm>
                <a:off x="4253528" y="1161751"/>
                <a:ext cx="3787386" cy="1840800"/>
              </a:xfrm>
              <a:prstGeom prst="wedgeRoundRectCallout">
                <a:avLst>
                  <a:gd name="adj1" fmla="val 3693"/>
                  <a:gd name="adj2" fmla="val 7196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F29E58-4398-E148-3BDB-C34C4247E0A7}"/>
                  </a:ext>
                </a:extLst>
              </p:cNvPr>
              <p:cNvSpPr txBox="1"/>
              <p:nvPr/>
            </p:nvSpPr>
            <p:spPr>
              <a:xfrm>
                <a:off x="4390165" y="1346546"/>
                <a:ext cx="351411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/>
                  <a:t>Sau khi có ý tưởng thiết kế, chúng ta cần làm bước nào tiếp theo?</a:t>
                </a:r>
                <a:endParaRPr lang="en-US" sz="2000"/>
              </a:p>
            </p:txBody>
          </p:sp>
        </p:grpSp>
        <p:pic>
          <p:nvPicPr>
            <p:cNvPr id="11" name="Picture 4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109029" y="3275075"/>
              <a:ext cx="1183336" cy="186842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338A61-E650-D252-D6E7-F65D7ED84A95}"/>
              </a:ext>
            </a:extLst>
          </p:cNvPr>
          <p:cNvGrpSpPr/>
          <p:nvPr/>
        </p:nvGrpSpPr>
        <p:grpSpPr>
          <a:xfrm>
            <a:off x="1095809" y="4178359"/>
            <a:ext cx="2275010" cy="542968"/>
            <a:chOff x="-609601" y="391227"/>
            <a:chExt cx="4027714" cy="542968"/>
          </a:xfrm>
        </p:grpSpPr>
        <p:sp>
          <p:nvSpPr>
            <p:cNvPr id="13" name="Rectangle: Rounded Corners 5">
              <a:extLst>
                <a:ext uri="{FF2B5EF4-FFF2-40B4-BE49-F238E27FC236}">
                  <a16:creationId xmlns:a16="http://schemas.microsoft.com/office/drawing/2014/main" id="{2019DC16-A4CD-93F9-4B2B-24CA3B797C60}"/>
                </a:ext>
              </a:extLst>
            </p:cNvPr>
            <p:cNvSpPr/>
            <p:nvPr/>
          </p:nvSpPr>
          <p:spPr>
            <a:xfrm>
              <a:off x="-609601" y="391227"/>
              <a:ext cx="4027714" cy="542968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19050">
              <a:solidFill>
                <a:srgbClr val="7923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94298-C4C1-D112-BA12-E25BD7A9DC18}"/>
                </a:ext>
              </a:extLst>
            </p:cNvPr>
            <p:cNvSpPr txBox="1"/>
            <p:nvPr/>
          </p:nvSpPr>
          <p:spPr>
            <a:xfrm>
              <a:off x="-609600" y="462656"/>
              <a:ext cx="4027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792361"/>
                  </a:solidFill>
                </a:rPr>
                <a:t>Vẽ phác thảo.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4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DD0E018-FCCF-88A2-01B4-14E8D95D5E88}"/>
              </a:ext>
            </a:extLst>
          </p:cNvPr>
          <p:cNvGrpSpPr/>
          <p:nvPr/>
        </p:nvGrpSpPr>
        <p:grpSpPr>
          <a:xfrm>
            <a:off x="1915807" y="287111"/>
            <a:ext cx="5259381" cy="1514511"/>
            <a:chOff x="8780641" y="7034164"/>
            <a:chExt cx="9093251" cy="26185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77B30C-C246-F697-35CC-CD605CCA3ACF}"/>
                </a:ext>
              </a:extLst>
            </p:cNvPr>
            <p:cNvGrpSpPr/>
            <p:nvPr/>
          </p:nvGrpSpPr>
          <p:grpSpPr>
            <a:xfrm>
              <a:off x="8780641" y="7439241"/>
              <a:ext cx="9093251" cy="2213449"/>
              <a:chOff x="-3987849" y="6362700"/>
              <a:chExt cx="9093251" cy="2213449"/>
            </a:xfrm>
          </p:grpSpPr>
          <p:sp>
            <p:nvSpPr>
              <p:cNvPr id="8" name="Rectangle: Rounded Corners 27">
                <a:extLst>
                  <a:ext uri="{FF2B5EF4-FFF2-40B4-BE49-F238E27FC236}">
                    <a16:creationId xmlns:a16="http://schemas.microsoft.com/office/drawing/2014/main" id="{DFA30973-9C8D-E987-A612-7BC05CBC169C}"/>
                  </a:ext>
                </a:extLst>
              </p:cNvPr>
              <p:cNvSpPr/>
              <p:nvPr/>
            </p:nvSpPr>
            <p:spPr>
              <a:xfrm>
                <a:off x="-3987849" y="6362700"/>
                <a:ext cx="9017045" cy="2137249"/>
              </a:xfrm>
              <a:prstGeom prst="roundRect">
                <a:avLst>
                  <a:gd name="adj" fmla="val 8345"/>
                </a:avLst>
              </a:prstGeom>
              <a:solidFill>
                <a:srgbClr val="FCA47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Rectangle: Rounded Corners 28">
                <a:extLst>
                  <a:ext uri="{FF2B5EF4-FFF2-40B4-BE49-F238E27FC236}">
                    <a16:creationId xmlns:a16="http://schemas.microsoft.com/office/drawing/2014/main" id="{889C2D32-1A71-2EC0-E398-B7D8C579C0AA}"/>
                  </a:ext>
                </a:extLst>
              </p:cNvPr>
              <p:cNvSpPr/>
              <p:nvPr/>
            </p:nvSpPr>
            <p:spPr>
              <a:xfrm>
                <a:off x="-3911645" y="6438900"/>
                <a:ext cx="9017047" cy="2137249"/>
              </a:xfrm>
              <a:prstGeom prst="roundRect">
                <a:avLst>
                  <a:gd name="adj" fmla="val 8345"/>
                </a:avLst>
              </a:prstGeom>
              <a:solidFill>
                <a:schemeClr val="tx2"/>
              </a:solidFill>
              <a:ln>
                <a:solidFill>
                  <a:srgbClr val="FCA47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3BF6D3-1137-9150-CC60-756C8FB35986}"/>
                  </a:ext>
                </a:extLst>
              </p:cNvPr>
              <p:cNvSpPr txBox="1"/>
              <p:nvPr/>
            </p:nvSpPr>
            <p:spPr>
              <a:xfrm>
                <a:off x="-3551462" y="6629506"/>
                <a:ext cx="8296678" cy="1756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vi-VN" sz="2000">
                    <a:latin typeface="Arial" panose="020B0604020202020204" pitchFamily="34" charset="0"/>
                    <a:cs typeface="Arial" panose="020B0604020202020204" pitchFamily="34" charset="0"/>
                  </a:rPr>
                  <a:t>ẽ bản phác thảo của ý tưởng sản phẩm thủ công kĩ thuật </a:t>
                </a: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mà em yêu thích.</a:t>
                </a:r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0DE982F-BB31-D454-2009-F7CDC9FA0986}"/>
                </a:ext>
              </a:extLst>
            </p:cNvPr>
            <p:cNvSpPr/>
            <p:nvPr/>
          </p:nvSpPr>
          <p:spPr>
            <a:xfrm>
              <a:off x="16440293" y="7034164"/>
              <a:ext cx="794214" cy="794214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13314" name="Picture 2" descr="https://video.vietjack.com/upload2/quiz_source1/2024/03/blobid6-171090413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/>
          <a:stretch/>
        </p:blipFill>
        <p:spPr bwMode="auto">
          <a:xfrm>
            <a:off x="1245343" y="2222499"/>
            <a:ext cx="2416616" cy="22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tatic.vecteezy.com/system/resources/previews/021/165/137/non_2x/woman-bag-fashion-beauty-line-art-design-free-vect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10349" r="13306" b="9129"/>
          <a:stretch/>
        </p:blipFill>
        <p:spPr bwMode="auto">
          <a:xfrm>
            <a:off x="3999409" y="2222499"/>
            <a:ext cx="2009160" cy="2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19" y="2222499"/>
            <a:ext cx="1568952" cy="22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247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DCC98AD2-84C3-439A-8033-290C69234544}"/>
              </a:ext>
            </a:extLst>
          </p:cNvPr>
          <p:cNvSpPr/>
          <p:nvPr/>
        </p:nvSpPr>
        <p:spPr>
          <a:xfrm>
            <a:off x="2298255" y="612994"/>
            <a:ext cx="4426857" cy="1636371"/>
          </a:xfrm>
          <a:custGeom>
            <a:avLst/>
            <a:gdLst/>
            <a:ahLst/>
            <a:cxnLst/>
            <a:rect l="l" t="t" r="r" b="b"/>
            <a:pathLst>
              <a:path w="3836240" h="2052388">
                <a:moveTo>
                  <a:pt x="0" y="0"/>
                </a:moveTo>
                <a:lnTo>
                  <a:pt x="3836240" y="0"/>
                </a:lnTo>
                <a:lnTo>
                  <a:pt x="3836240" y="2052389"/>
                </a:lnTo>
                <a:lnTo>
                  <a:pt x="0" y="205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0039" y="981056"/>
            <a:ext cx="2743287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49" y="2527251"/>
            <a:ext cx="1554615" cy="2615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26" y="2527251"/>
            <a:ext cx="2079888" cy="26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5DC8F7E-0BEF-AC5F-2E28-6851D5DA3893}"/>
              </a:ext>
            </a:extLst>
          </p:cNvPr>
          <p:cNvGrpSpPr/>
          <p:nvPr/>
        </p:nvGrpSpPr>
        <p:grpSpPr>
          <a:xfrm>
            <a:off x="1409701" y="143662"/>
            <a:ext cx="6588142" cy="1596238"/>
            <a:chOff x="-2934684" y="726348"/>
            <a:chExt cx="13825378" cy="3349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5DEDBE9-ADF1-CD57-0694-EB5DBA83FEEC}"/>
                </a:ext>
              </a:extLst>
            </p:cNvPr>
            <p:cNvGrpSpPr/>
            <p:nvPr/>
          </p:nvGrpSpPr>
          <p:grpSpPr>
            <a:xfrm>
              <a:off x="-2934684" y="726348"/>
              <a:ext cx="13825378" cy="3349747"/>
              <a:chOff x="-2904633" y="847461"/>
              <a:chExt cx="13825378" cy="3126821"/>
            </a:xfrm>
          </p:grpSpPr>
          <p:sp>
            <p:nvSpPr>
              <p:cNvPr id="11" name="Rectangle: Rounded Corners 21">
                <a:extLst>
                  <a:ext uri="{FF2B5EF4-FFF2-40B4-BE49-F238E27FC236}">
                    <a16:creationId xmlns:a16="http://schemas.microsoft.com/office/drawing/2014/main" id="{D8620CFA-4441-F1F7-0BC4-3EFF8C6564CE}"/>
                  </a:ext>
                </a:extLst>
              </p:cNvPr>
              <p:cNvSpPr/>
              <p:nvPr/>
            </p:nvSpPr>
            <p:spPr>
              <a:xfrm>
                <a:off x="-2904633" y="1317529"/>
                <a:ext cx="13825378" cy="2656753"/>
              </a:xfrm>
              <a:prstGeom prst="roundRect">
                <a:avLst>
                  <a:gd name="adj" fmla="val 11684"/>
                </a:avLst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95124F9F-B929-DA4A-6D9B-670C2F46C6DF}"/>
                  </a:ext>
                </a:extLst>
              </p:cNvPr>
              <p:cNvSpPr/>
              <p:nvPr/>
            </p:nvSpPr>
            <p:spPr>
              <a:xfrm rot="20774356">
                <a:off x="9861677" y="847461"/>
                <a:ext cx="954566" cy="927678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952D2F-CEA0-DCA8-52D9-1F2A8DB29E9F}"/>
                </a:ext>
              </a:extLst>
            </p:cNvPr>
            <p:cNvSpPr txBox="1"/>
            <p:nvPr/>
          </p:nvSpPr>
          <p:spPr>
            <a:xfrm>
              <a:off x="-2752056" y="1653940"/>
              <a:ext cx="13460119" cy="2131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Em hãy thiết kế một sản phẩm thủ công kĩ thuật khác mà em thích theo các bước thiết kế sản phẩm đã học.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4556" y="1892298"/>
            <a:ext cx="7593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Thảo luận và chia sẻ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với nhóm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về các bước thiết kế của mình.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Thực hành làm sản phẩm.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Thu dọn tại chỗ và trưng bày sản phẩm của mình trên bàn.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Thuyết trình giới thiệu về sản phẩm của mình trong nhóm 4 và đánh giá sản phẩm. </a:t>
            </a:r>
          </a:p>
        </p:txBody>
      </p:sp>
    </p:spTree>
    <p:extLst>
      <p:ext uri="{BB962C8B-B14F-4D97-AF65-F5344CB8AC3E}">
        <p14:creationId xmlns:p14="http://schemas.microsoft.com/office/powerpoint/2010/main" val="4697073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7819" y="560520"/>
            <a:ext cx="2879870" cy="3088035"/>
            <a:chOff x="924875" y="539500"/>
            <a:chExt cx="3428154" cy="3675950"/>
          </a:xfrm>
        </p:grpSpPr>
        <p:pic>
          <p:nvPicPr>
            <p:cNvPr id="329" name="Google Shape;32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010430">
              <a:off x="2915874" y="996249"/>
              <a:ext cx="1166208" cy="1003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3879" y="1034725"/>
              <a:ext cx="969150" cy="1003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24875" y="539500"/>
              <a:ext cx="2818001" cy="3675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787689" y="1766740"/>
            <a:ext cx="46764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>
                <a:solidFill>
                  <a:srgbClr val="C00000"/>
                </a:solidFill>
              </a:rPr>
              <a:t>BÀI 4: THIẾT KẾ SẢN PHẨM</a:t>
            </a:r>
            <a:endParaRPr lang="en-US" sz="45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Google Shape;20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82950" y="226004"/>
            <a:ext cx="1415795" cy="1342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1704;p56"/>
          <p:cNvGrpSpPr/>
          <p:nvPr/>
        </p:nvGrpSpPr>
        <p:grpSpPr>
          <a:xfrm>
            <a:off x="259541" y="1509240"/>
            <a:ext cx="3044308" cy="2395631"/>
            <a:chOff x="315967" y="1533525"/>
            <a:chExt cx="3749367" cy="2950458"/>
          </a:xfrm>
        </p:grpSpPr>
        <p:pic>
          <p:nvPicPr>
            <p:cNvPr id="15" name="Google Shape;1705;p56"/>
            <p:cNvPicPr preferRelativeResize="0"/>
            <p:nvPr/>
          </p:nvPicPr>
          <p:blipFill>
            <a:blip r:embed="rId4">
              <a:alphaModFix amt="22000"/>
            </a:blip>
            <a:stretch>
              <a:fillRect/>
            </a:stretch>
          </p:blipFill>
          <p:spPr>
            <a:xfrm>
              <a:off x="1240400" y="4110183"/>
              <a:ext cx="2824934" cy="3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06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687093" flipH="1">
              <a:off x="559950" y="2155788"/>
              <a:ext cx="1476502" cy="1405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07;p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56962" y="1533525"/>
              <a:ext cx="2391823" cy="282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0" y="191572"/>
            <a:ext cx="91440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1156" y="1509240"/>
            <a:ext cx="591943" cy="591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44708" y="1605157"/>
            <a:ext cx="362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học.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1156" y="2391081"/>
            <a:ext cx="591943" cy="591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4708" y="2486997"/>
            <a:ext cx="3624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Hoàn thiện sản phẩm thiết kế.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91155" y="3580696"/>
            <a:ext cx="591943" cy="591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44708" y="3368837"/>
            <a:ext cx="362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Tìm hiểu trước nội dung </a:t>
            </a:r>
            <a:r>
              <a:rPr lang="vi-VN" sz="2000" i="1">
                <a:latin typeface="Arial" panose="020B0604020202020204" pitchFamily="34" charset="0"/>
                <a:cs typeface="Arial" panose="020B0604020202020204" pitchFamily="34" charset="0"/>
              </a:rPr>
              <a:t>Bài 5. Sử dụng điện thoại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0" y="280840"/>
            <a:ext cx="9144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/>
                </a:solidFill>
              </a:rPr>
              <a:t>CẢM ƠN VÀ HẸN GẶP LẠI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/>
                </a:solidFill>
              </a:rPr>
              <a:t>CÁC EM Ở BUỔI HỌC SAU!</a:t>
            </a: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125" y="2619747"/>
            <a:ext cx="5365750" cy="233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16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626" y="5333569"/>
            <a:ext cx="40229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" y="213069"/>
            <a:ext cx="91439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/>
              <a:t>NỘI DUNG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4270" y="1030587"/>
            <a:ext cx="1733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1. Hình thành ý tưởng về sản phẩm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8283" y="1087688"/>
            <a:ext cx="208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2. Vẽ phác thảo sản phẩm và lựa chọn vật liệu, dụng cụ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2727" y="3135094"/>
            <a:ext cx="1494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3. Làm sản phẩm mẫu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1820" y="3710671"/>
            <a:ext cx="309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4. Đánh giá và hoàn thiện sản phẩm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Google Shape;390;p35"/>
          <p:cNvCxnSpPr>
            <a:stCxn id="4" idx="3"/>
          </p:cNvCxnSpPr>
          <p:nvPr/>
        </p:nvCxnSpPr>
        <p:spPr>
          <a:xfrm>
            <a:off x="2627602" y="1769251"/>
            <a:ext cx="1143615" cy="76078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8" name="Google Shape;391;p35"/>
          <p:cNvCxnSpPr>
            <a:stCxn id="6" idx="3"/>
          </p:cNvCxnSpPr>
          <p:nvPr/>
        </p:nvCxnSpPr>
        <p:spPr>
          <a:xfrm flipV="1">
            <a:off x="2627141" y="3317474"/>
            <a:ext cx="1368694" cy="32545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9" name="Google Shape;392;p35"/>
          <p:cNvCxnSpPr>
            <a:stCxn id="5" idx="1"/>
          </p:cNvCxnSpPr>
          <p:nvPr/>
        </p:nvCxnSpPr>
        <p:spPr>
          <a:xfrm rot="10800000" flipV="1">
            <a:off x="5089021" y="2057184"/>
            <a:ext cx="639262" cy="552596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7" name="Google Shape;390;p35"/>
          <p:cNvCxnSpPr>
            <a:stCxn id="7" idx="1"/>
          </p:cNvCxnSpPr>
          <p:nvPr/>
        </p:nvCxnSpPr>
        <p:spPr>
          <a:xfrm rot="10800000">
            <a:off x="4564784" y="3340387"/>
            <a:ext cx="927036" cy="878116"/>
          </a:xfrm>
          <a:prstGeom prst="bentConnector3">
            <a:avLst>
              <a:gd name="adj1" fmla="val 2052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1" name="Google Shape;349;p35"/>
          <p:cNvGrpSpPr/>
          <p:nvPr/>
        </p:nvGrpSpPr>
        <p:grpSpPr>
          <a:xfrm>
            <a:off x="3373045" y="2331733"/>
            <a:ext cx="2022492" cy="1889013"/>
            <a:chOff x="4900162" y="1875013"/>
            <a:chExt cx="2423611" cy="2263659"/>
          </a:xfrm>
        </p:grpSpPr>
        <p:sp>
          <p:nvSpPr>
            <p:cNvPr id="12" name="Google Shape;350;p35"/>
            <p:cNvSpPr/>
            <p:nvPr/>
          </p:nvSpPr>
          <p:spPr>
            <a:xfrm>
              <a:off x="6429120" y="3654226"/>
              <a:ext cx="364628" cy="484446"/>
            </a:xfrm>
            <a:custGeom>
              <a:avLst/>
              <a:gdLst/>
              <a:ahLst/>
              <a:cxnLst/>
              <a:rect l="l" t="t" r="r" b="b"/>
              <a:pathLst>
                <a:path w="3944" h="5240" extrusionOk="0">
                  <a:moveTo>
                    <a:pt x="2048" y="1"/>
                  </a:moveTo>
                  <a:cubicBezTo>
                    <a:pt x="1879" y="1"/>
                    <a:pt x="1706" y="50"/>
                    <a:pt x="1549" y="156"/>
                  </a:cubicBezTo>
                  <a:lnTo>
                    <a:pt x="555" y="825"/>
                  </a:lnTo>
                  <a:cubicBezTo>
                    <a:pt x="112" y="1122"/>
                    <a:pt x="0" y="1749"/>
                    <a:pt x="310" y="2195"/>
                  </a:cubicBezTo>
                  <a:lnTo>
                    <a:pt x="2152" y="4844"/>
                  </a:lnTo>
                  <a:cubicBezTo>
                    <a:pt x="2325" y="5093"/>
                    <a:pt x="2602" y="5240"/>
                    <a:pt x="2898" y="5240"/>
                  </a:cubicBezTo>
                  <a:cubicBezTo>
                    <a:pt x="3504" y="5240"/>
                    <a:pt x="3943" y="4642"/>
                    <a:pt x="3788" y="4032"/>
                  </a:cubicBezTo>
                  <a:lnTo>
                    <a:pt x="2941" y="714"/>
                  </a:lnTo>
                  <a:cubicBezTo>
                    <a:pt x="2827" y="272"/>
                    <a:pt x="2447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1;p35"/>
            <p:cNvSpPr/>
            <p:nvPr/>
          </p:nvSpPr>
          <p:spPr>
            <a:xfrm>
              <a:off x="5438690" y="3654226"/>
              <a:ext cx="364721" cy="484446"/>
            </a:xfrm>
            <a:custGeom>
              <a:avLst/>
              <a:gdLst/>
              <a:ahLst/>
              <a:cxnLst/>
              <a:rect l="l" t="t" r="r" b="b"/>
              <a:pathLst>
                <a:path w="3945" h="5240" extrusionOk="0">
                  <a:moveTo>
                    <a:pt x="1896" y="1"/>
                  </a:moveTo>
                  <a:cubicBezTo>
                    <a:pt x="1497" y="1"/>
                    <a:pt x="1118" y="272"/>
                    <a:pt x="1004" y="714"/>
                  </a:cubicBezTo>
                  <a:lnTo>
                    <a:pt x="156" y="4032"/>
                  </a:lnTo>
                  <a:cubicBezTo>
                    <a:pt x="0" y="4642"/>
                    <a:pt x="441" y="5240"/>
                    <a:pt x="1047" y="5240"/>
                  </a:cubicBezTo>
                  <a:cubicBezTo>
                    <a:pt x="1341" y="5240"/>
                    <a:pt x="1619" y="5093"/>
                    <a:pt x="1792" y="4844"/>
                  </a:cubicBezTo>
                  <a:lnTo>
                    <a:pt x="3634" y="2195"/>
                  </a:lnTo>
                  <a:cubicBezTo>
                    <a:pt x="3945" y="1749"/>
                    <a:pt x="3833" y="1122"/>
                    <a:pt x="3388" y="825"/>
                  </a:cubicBezTo>
                  <a:lnTo>
                    <a:pt x="2395" y="156"/>
                  </a:lnTo>
                  <a:cubicBezTo>
                    <a:pt x="2238" y="50"/>
                    <a:pt x="2065" y="1"/>
                    <a:pt x="1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2;p35"/>
            <p:cNvSpPr/>
            <p:nvPr/>
          </p:nvSpPr>
          <p:spPr>
            <a:xfrm>
              <a:off x="6335375" y="2086817"/>
              <a:ext cx="798503" cy="539084"/>
            </a:xfrm>
            <a:custGeom>
              <a:avLst/>
              <a:gdLst/>
              <a:ahLst/>
              <a:cxnLst/>
              <a:rect l="l" t="t" r="r" b="b"/>
              <a:pathLst>
                <a:path w="8637" h="5831" extrusionOk="0">
                  <a:moveTo>
                    <a:pt x="339" y="1"/>
                  </a:moveTo>
                  <a:cubicBezTo>
                    <a:pt x="273" y="1"/>
                    <a:pt x="227" y="17"/>
                    <a:pt x="204" y="49"/>
                  </a:cubicBezTo>
                  <a:cubicBezTo>
                    <a:pt x="1" y="341"/>
                    <a:pt x="1680" y="1860"/>
                    <a:pt x="3951" y="3444"/>
                  </a:cubicBezTo>
                  <a:cubicBezTo>
                    <a:pt x="5969" y="4848"/>
                    <a:pt x="7776" y="5831"/>
                    <a:pt x="8299" y="5831"/>
                  </a:cubicBezTo>
                  <a:cubicBezTo>
                    <a:pt x="8365" y="5831"/>
                    <a:pt x="8411" y="5815"/>
                    <a:pt x="8434" y="5782"/>
                  </a:cubicBezTo>
                  <a:cubicBezTo>
                    <a:pt x="8637" y="5491"/>
                    <a:pt x="6958" y="3971"/>
                    <a:pt x="4686" y="2388"/>
                  </a:cubicBezTo>
                  <a:cubicBezTo>
                    <a:pt x="2670" y="983"/>
                    <a:pt x="862" y="1"/>
                    <a:pt x="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5"/>
            <p:cNvSpPr/>
            <p:nvPr/>
          </p:nvSpPr>
          <p:spPr>
            <a:xfrm>
              <a:off x="5089872" y="2086817"/>
              <a:ext cx="798596" cy="539084"/>
            </a:xfrm>
            <a:custGeom>
              <a:avLst/>
              <a:gdLst/>
              <a:ahLst/>
              <a:cxnLst/>
              <a:rect l="l" t="t" r="r" b="b"/>
              <a:pathLst>
                <a:path w="8638" h="5831" extrusionOk="0">
                  <a:moveTo>
                    <a:pt x="8299" y="1"/>
                  </a:moveTo>
                  <a:cubicBezTo>
                    <a:pt x="7777" y="1"/>
                    <a:pt x="5969" y="983"/>
                    <a:pt x="3951" y="2388"/>
                  </a:cubicBezTo>
                  <a:cubicBezTo>
                    <a:pt x="1680" y="3971"/>
                    <a:pt x="0" y="5491"/>
                    <a:pt x="205" y="5782"/>
                  </a:cubicBezTo>
                  <a:cubicBezTo>
                    <a:pt x="227" y="5815"/>
                    <a:pt x="273" y="5831"/>
                    <a:pt x="339" y="5831"/>
                  </a:cubicBezTo>
                  <a:cubicBezTo>
                    <a:pt x="862" y="5831"/>
                    <a:pt x="2669" y="4848"/>
                    <a:pt x="4687" y="3444"/>
                  </a:cubicBezTo>
                  <a:cubicBezTo>
                    <a:pt x="6958" y="1860"/>
                    <a:pt x="8638" y="341"/>
                    <a:pt x="8433" y="49"/>
                  </a:cubicBezTo>
                  <a:cubicBezTo>
                    <a:pt x="8411" y="17"/>
                    <a:pt x="8365" y="1"/>
                    <a:pt x="8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5"/>
            <p:cNvSpPr/>
            <p:nvPr/>
          </p:nvSpPr>
          <p:spPr>
            <a:xfrm>
              <a:off x="5183247" y="1945460"/>
              <a:ext cx="563492" cy="756807"/>
            </a:xfrm>
            <a:custGeom>
              <a:avLst/>
              <a:gdLst/>
              <a:ahLst/>
              <a:cxnLst/>
              <a:rect l="l" t="t" r="r" b="b"/>
              <a:pathLst>
                <a:path w="6095" h="8186" extrusionOk="0">
                  <a:moveTo>
                    <a:pt x="502" y="1"/>
                  </a:moveTo>
                  <a:cubicBezTo>
                    <a:pt x="406" y="1"/>
                    <a:pt x="313" y="27"/>
                    <a:pt x="233" y="83"/>
                  </a:cubicBezTo>
                  <a:cubicBezTo>
                    <a:pt x="133" y="152"/>
                    <a:pt x="69" y="256"/>
                    <a:pt x="41" y="376"/>
                  </a:cubicBezTo>
                  <a:cubicBezTo>
                    <a:pt x="1" y="554"/>
                    <a:pt x="41" y="764"/>
                    <a:pt x="168" y="947"/>
                  </a:cubicBezTo>
                  <a:lnTo>
                    <a:pt x="4987" y="7865"/>
                  </a:lnTo>
                  <a:cubicBezTo>
                    <a:pt x="5130" y="8070"/>
                    <a:pt x="5346" y="8186"/>
                    <a:pt x="5547" y="8186"/>
                  </a:cubicBezTo>
                  <a:cubicBezTo>
                    <a:pt x="5644" y="8186"/>
                    <a:pt x="5737" y="8159"/>
                    <a:pt x="5818" y="8102"/>
                  </a:cubicBezTo>
                  <a:cubicBezTo>
                    <a:pt x="6065" y="7930"/>
                    <a:pt x="6094" y="7544"/>
                    <a:pt x="5881" y="7240"/>
                  </a:cubicBezTo>
                  <a:lnTo>
                    <a:pt x="1063" y="321"/>
                  </a:lnTo>
                  <a:cubicBezTo>
                    <a:pt x="920" y="116"/>
                    <a:pt x="704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5;p35"/>
            <p:cNvSpPr/>
            <p:nvPr/>
          </p:nvSpPr>
          <p:spPr>
            <a:xfrm>
              <a:off x="4900162" y="1875013"/>
              <a:ext cx="969631" cy="744974"/>
            </a:xfrm>
            <a:custGeom>
              <a:avLst/>
              <a:gdLst/>
              <a:ahLst/>
              <a:cxnLst/>
              <a:rect l="l" t="t" r="r" b="b"/>
              <a:pathLst>
                <a:path w="10488" h="8058" extrusionOk="0">
                  <a:moveTo>
                    <a:pt x="7387" y="0"/>
                  </a:moveTo>
                  <a:cubicBezTo>
                    <a:pt x="6492" y="0"/>
                    <a:pt x="5354" y="431"/>
                    <a:pt x="3800" y="1514"/>
                  </a:cubicBezTo>
                  <a:cubicBezTo>
                    <a:pt x="0" y="4160"/>
                    <a:pt x="829" y="5974"/>
                    <a:pt x="2248" y="8057"/>
                  </a:cubicBezTo>
                  <a:cubicBezTo>
                    <a:pt x="2110" y="7731"/>
                    <a:pt x="3769" y="6236"/>
                    <a:pt x="6005" y="4679"/>
                  </a:cubicBezTo>
                  <a:cubicBezTo>
                    <a:pt x="8021" y="3273"/>
                    <a:pt x="9829" y="2292"/>
                    <a:pt x="10352" y="2292"/>
                  </a:cubicBezTo>
                  <a:cubicBezTo>
                    <a:pt x="10419" y="2292"/>
                    <a:pt x="10464" y="2308"/>
                    <a:pt x="10487" y="2340"/>
                  </a:cubicBezTo>
                  <a:cubicBezTo>
                    <a:pt x="9605" y="1070"/>
                    <a:pt x="8798" y="0"/>
                    <a:pt x="7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6;p35"/>
            <p:cNvSpPr/>
            <p:nvPr/>
          </p:nvSpPr>
          <p:spPr>
            <a:xfrm>
              <a:off x="6477102" y="1945460"/>
              <a:ext cx="563399" cy="756807"/>
            </a:xfrm>
            <a:custGeom>
              <a:avLst/>
              <a:gdLst/>
              <a:ahLst/>
              <a:cxnLst/>
              <a:rect l="l" t="t" r="r" b="b"/>
              <a:pathLst>
                <a:path w="6094" h="8186" extrusionOk="0">
                  <a:moveTo>
                    <a:pt x="5592" y="1"/>
                  </a:moveTo>
                  <a:cubicBezTo>
                    <a:pt x="5391" y="1"/>
                    <a:pt x="5174" y="116"/>
                    <a:pt x="5031" y="321"/>
                  </a:cubicBezTo>
                  <a:lnTo>
                    <a:pt x="213" y="7240"/>
                  </a:lnTo>
                  <a:cubicBezTo>
                    <a:pt x="0" y="7544"/>
                    <a:pt x="30" y="7930"/>
                    <a:pt x="279" y="8102"/>
                  </a:cubicBezTo>
                  <a:cubicBezTo>
                    <a:pt x="359" y="8159"/>
                    <a:pt x="453" y="8186"/>
                    <a:pt x="550" y="8186"/>
                  </a:cubicBezTo>
                  <a:cubicBezTo>
                    <a:pt x="751" y="8186"/>
                    <a:pt x="967" y="8070"/>
                    <a:pt x="1109" y="7865"/>
                  </a:cubicBezTo>
                  <a:lnTo>
                    <a:pt x="5928" y="946"/>
                  </a:lnTo>
                  <a:cubicBezTo>
                    <a:pt x="6054" y="764"/>
                    <a:pt x="6094" y="554"/>
                    <a:pt x="6054" y="376"/>
                  </a:cubicBezTo>
                  <a:cubicBezTo>
                    <a:pt x="6027" y="256"/>
                    <a:pt x="5962" y="152"/>
                    <a:pt x="5863" y="83"/>
                  </a:cubicBezTo>
                  <a:cubicBezTo>
                    <a:pt x="5782" y="27"/>
                    <a:pt x="5689" y="1"/>
                    <a:pt x="5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;p35"/>
            <p:cNvSpPr/>
            <p:nvPr/>
          </p:nvSpPr>
          <p:spPr>
            <a:xfrm>
              <a:off x="6354142" y="1875013"/>
              <a:ext cx="969631" cy="744974"/>
            </a:xfrm>
            <a:custGeom>
              <a:avLst/>
              <a:gdLst/>
              <a:ahLst/>
              <a:cxnLst/>
              <a:rect l="l" t="t" r="r" b="b"/>
              <a:pathLst>
                <a:path w="10488" h="8058" extrusionOk="0">
                  <a:moveTo>
                    <a:pt x="3101" y="0"/>
                  </a:moveTo>
                  <a:cubicBezTo>
                    <a:pt x="1690" y="0"/>
                    <a:pt x="884" y="1070"/>
                    <a:pt x="1" y="2340"/>
                  </a:cubicBezTo>
                  <a:cubicBezTo>
                    <a:pt x="24" y="2308"/>
                    <a:pt x="70" y="2292"/>
                    <a:pt x="136" y="2292"/>
                  </a:cubicBezTo>
                  <a:cubicBezTo>
                    <a:pt x="660" y="2292"/>
                    <a:pt x="2467" y="3273"/>
                    <a:pt x="4483" y="4679"/>
                  </a:cubicBezTo>
                  <a:cubicBezTo>
                    <a:pt x="6720" y="6236"/>
                    <a:pt x="8379" y="7731"/>
                    <a:pt x="8240" y="8057"/>
                  </a:cubicBezTo>
                  <a:cubicBezTo>
                    <a:pt x="9657" y="5974"/>
                    <a:pt x="10487" y="4159"/>
                    <a:pt x="6689" y="1514"/>
                  </a:cubicBezTo>
                  <a:cubicBezTo>
                    <a:pt x="5134" y="431"/>
                    <a:pt x="3996" y="0"/>
                    <a:pt x="3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;p35"/>
            <p:cNvSpPr/>
            <p:nvPr/>
          </p:nvSpPr>
          <p:spPr>
            <a:xfrm>
              <a:off x="6077806" y="2099113"/>
              <a:ext cx="84501" cy="396709"/>
            </a:xfrm>
            <a:custGeom>
              <a:avLst/>
              <a:gdLst/>
              <a:ahLst/>
              <a:cxnLst/>
              <a:rect l="l" t="t" r="r" b="b"/>
              <a:pathLst>
                <a:path w="914" h="4291" extrusionOk="0">
                  <a:moveTo>
                    <a:pt x="1" y="0"/>
                  </a:moveTo>
                  <a:lnTo>
                    <a:pt x="1" y="4290"/>
                  </a:lnTo>
                  <a:lnTo>
                    <a:pt x="913" y="4290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9;p35"/>
            <p:cNvSpPr/>
            <p:nvPr/>
          </p:nvSpPr>
          <p:spPr>
            <a:xfrm>
              <a:off x="5276161" y="2261641"/>
              <a:ext cx="1680305" cy="1680212"/>
            </a:xfrm>
            <a:custGeom>
              <a:avLst/>
              <a:gdLst/>
              <a:ahLst/>
              <a:cxnLst/>
              <a:rect l="l" t="t" r="r" b="b"/>
              <a:pathLst>
                <a:path w="18175" h="18174" extrusionOk="0">
                  <a:moveTo>
                    <a:pt x="9088" y="0"/>
                  </a:moveTo>
                  <a:cubicBezTo>
                    <a:pt x="6678" y="0"/>
                    <a:pt x="4367" y="957"/>
                    <a:pt x="2662" y="2662"/>
                  </a:cubicBezTo>
                  <a:cubicBezTo>
                    <a:pt x="959" y="4365"/>
                    <a:pt x="1" y="6676"/>
                    <a:pt x="1" y="9087"/>
                  </a:cubicBezTo>
                  <a:cubicBezTo>
                    <a:pt x="1" y="11497"/>
                    <a:pt x="959" y="13808"/>
                    <a:pt x="2662" y="15512"/>
                  </a:cubicBezTo>
                  <a:cubicBezTo>
                    <a:pt x="4367" y="17216"/>
                    <a:pt x="6678" y="18174"/>
                    <a:pt x="9088" y="18174"/>
                  </a:cubicBezTo>
                  <a:cubicBezTo>
                    <a:pt x="11498" y="18174"/>
                    <a:pt x="13809" y="17216"/>
                    <a:pt x="15513" y="15512"/>
                  </a:cubicBezTo>
                  <a:cubicBezTo>
                    <a:pt x="17217" y="13808"/>
                    <a:pt x="18174" y="11497"/>
                    <a:pt x="18174" y="9087"/>
                  </a:cubicBezTo>
                  <a:cubicBezTo>
                    <a:pt x="18174" y="6676"/>
                    <a:pt x="17217" y="4365"/>
                    <a:pt x="15513" y="2662"/>
                  </a:cubicBezTo>
                  <a:cubicBezTo>
                    <a:pt x="13809" y="957"/>
                    <a:pt x="11498" y="0"/>
                    <a:pt x="9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0;p35"/>
            <p:cNvSpPr/>
            <p:nvPr/>
          </p:nvSpPr>
          <p:spPr>
            <a:xfrm>
              <a:off x="5377303" y="2362783"/>
              <a:ext cx="1478021" cy="1477929"/>
            </a:xfrm>
            <a:custGeom>
              <a:avLst/>
              <a:gdLst/>
              <a:ahLst/>
              <a:cxnLst/>
              <a:rect l="l" t="t" r="r" b="b"/>
              <a:pathLst>
                <a:path w="15987" h="15986" extrusionOk="0">
                  <a:moveTo>
                    <a:pt x="7994" y="0"/>
                  </a:moveTo>
                  <a:cubicBezTo>
                    <a:pt x="5874" y="0"/>
                    <a:pt x="3841" y="842"/>
                    <a:pt x="2341" y="2341"/>
                  </a:cubicBezTo>
                  <a:cubicBezTo>
                    <a:pt x="843" y="3840"/>
                    <a:pt x="1" y="5873"/>
                    <a:pt x="1" y="7993"/>
                  </a:cubicBezTo>
                  <a:cubicBezTo>
                    <a:pt x="1" y="10112"/>
                    <a:pt x="843" y="12146"/>
                    <a:pt x="2341" y="13645"/>
                  </a:cubicBezTo>
                  <a:cubicBezTo>
                    <a:pt x="3841" y="15143"/>
                    <a:pt x="5874" y="15986"/>
                    <a:pt x="7994" y="15986"/>
                  </a:cubicBezTo>
                  <a:cubicBezTo>
                    <a:pt x="10114" y="15986"/>
                    <a:pt x="12146" y="15143"/>
                    <a:pt x="13646" y="13645"/>
                  </a:cubicBezTo>
                  <a:cubicBezTo>
                    <a:pt x="15145" y="12146"/>
                    <a:pt x="15986" y="10112"/>
                    <a:pt x="15986" y="7993"/>
                  </a:cubicBezTo>
                  <a:cubicBezTo>
                    <a:pt x="15986" y="5873"/>
                    <a:pt x="15145" y="3840"/>
                    <a:pt x="13646" y="2341"/>
                  </a:cubicBezTo>
                  <a:cubicBezTo>
                    <a:pt x="12146" y="842"/>
                    <a:pt x="10114" y="0"/>
                    <a:pt x="7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1;p35"/>
            <p:cNvSpPr/>
            <p:nvPr/>
          </p:nvSpPr>
          <p:spPr>
            <a:xfrm>
              <a:off x="5419183" y="2404663"/>
              <a:ext cx="1394260" cy="1394168"/>
            </a:xfrm>
            <a:custGeom>
              <a:avLst/>
              <a:gdLst/>
              <a:ahLst/>
              <a:cxnLst/>
              <a:rect l="l" t="t" r="r" b="b"/>
              <a:pathLst>
                <a:path w="15081" h="15080" extrusionOk="0">
                  <a:moveTo>
                    <a:pt x="7541" y="0"/>
                  </a:moveTo>
                  <a:cubicBezTo>
                    <a:pt x="5541" y="0"/>
                    <a:pt x="3623" y="795"/>
                    <a:pt x="2210" y="2208"/>
                  </a:cubicBezTo>
                  <a:cubicBezTo>
                    <a:pt x="795" y="3622"/>
                    <a:pt x="1" y="5540"/>
                    <a:pt x="1" y="7540"/>
                  </a:cubicBezTo>
                  <a:cubicBezTo>
                    <a:pt x="1" y="9539"/>
                    <a:pt x="795" y="11458"/>
                    <a:pt x="2210" y="12871"/>
                  </a:cubicBezTo>
                  <a:cubicBezTo>
                    <a:pt x="3623" y="14285"/>
                    <a:pt x="5541" y="15080"/>
                    <a:pt x="7541" y="15080"/>
                  </a:cubicBezTo>
                  <a:cubicBezTo>
                    <a:pt x="9541" y="15080"/>
                    <a:pt x="11458" y="14285"/>
                    <a:pt x="12872" y="12871"/>
                  </a:cubicBezTo>
                  <a:cubicBezTo>
                    <a:pt x="14286" y="11458"/>
                    <a:pt x="15080" y="9539"/>
                    <a:pt x="15080" y="7540"/>
                  </a:cubicBezTo>
                  <a:cubicBezTo>
                    <a:pt x="15080" y="5540"/>
                    <a:pt x="14286" y="3622"/>
                    <a:pt x="12872" y="2208"/>
                  </a:cubicBezTo>
                  <a:cubicBezTo>
                    <a:pt x="11458" y="795"/>
                    <a:pt x="9541" y="0"/>
                    <a:pt x="7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2;p35"/>
            <p:cNvSpPr/>
            <p:nvPr/>
          </p:nvSpPr>
          <p:spPr>
            <a:xfrm>
              <a:off x="5904275" y="2057141"/>
              <a:ext cx="423982" cy="106134"/>
            </a:xfrm>
            <a:custGeom>
              <a:avLst/>
              <a:gdLst/>
              <a:ahLst/>
              <a:cxnLst/>
              <a:rect l="l" t="t" r="r" b="b"/>
              <a:pathLst>
                <a:path w="4586" h="1148" extrusionOk="0">
                  <a:moveTo>
                    <a:pt x="574" y="0"/>
                  </a:moveTo>
                  <a:cubicBezTo>
                    <a:pt x="428" y="0"/>
                    <a:pt x="295" y="54"/>
                    <a:pt x="195" y="144"/>
                  </a:cubicBezTo>
                  <a:cubicBezTo>
                    <a:pt x="76" y="249"/>
                    <a:pt x="1" y="403"/>
                    <a:pt x="1" y="574"/>
                  </a:cubicBezTo>
                  <a:cubicBezTo>
                    <a:pt x="1" y="890"/>
                    <a:pt x="257" y="1148"/>
                    <a:pt x="574" y="1148"/>
                  </a:cubicBezTo>
                  <a:lnTo>
                    <a:pt x="4013" y="1148"/>
                  </a:lnTo>
                  <a:cubicBezTo>
                    <a:pt x="4329" y="1148"/>
                    <a:pt x="4585" y="890"/>
                    <a:pt x="4585" y="573"/>
                  </a:cubicBezTo>
                  <a:cubicBezTo>
                    <a:pt x="4585" y="256"/>
                    <a:pt x="4329" y="0"/>
                    <a:pt x="4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;p35"/>
            <p:cNvSpPr/>
            <p:nvPr/>
          </p:nvSpPr>
          <p:spPr>
            <a:xfrm>
              <a:off x="6009854" y="2783803"/>
              <a:ext cx="213470" cy="310544"/>
            </a:xfrm>
            <a:custGeom>
              <a:avLst/>
              <a:gdLst/>
              <a:ahLst/>
              <a:cxnLst/>
              <a:rect l="l" t="t" r="r" b="b"/>
              <a:pathLst>
                <a:path w="2309" h="3359" extrusionOk="0">
                  <a:moveTo>
                    <a:pt x="1123" y="902"/>
                  </a:moveTo>
                  <a:cubicBezTo>
                    <a:pt x="1681" y="1721"/>
                    <a:pt x="1152" y="3175"/>
                    <a:pt x="1152" y="3175"/>
                  </a:cubicBezTo>
                  <a:cubicBezTo>
                    <a:pt x="1152" y="3175"/>
                    <a:pt x="877" y="2511"/>
                    <a:pt x="877" y="1986"/>
                  </a:cubicBezTo>
                  <a:cubicBezTo>
                    <a:pt x="877" y="1373"/>
                    <a:pt x="1123" y="902"/>
                    <a:pt x="1123" y="902"/>
                  </a:cubicBezTo>
                  <a:close/>
                  <a:moveTo>
                    <a:pt x="1103" y="1"/>
                  </a:moveTo>
                  <a:cubicBezTo>
                    <a:pt x="1103" y="1"/>
                    <a:pt x="1" y="1155"/>
                    <a:pt x="848" y="3358"/>
                  </a:cubicBezTo>
                  <a:lnTo>
                    <a:pt x="1462" y="3358"/>
                  </a:lnTo>
                  <a:cubicBezTo>
                    <a:pt x="1462" y="3358"/>
                    <a:pt x="2309" y="1210"/>
                    <a:pt x="1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;p35"/>
            <p:cNvSpPr/>
            <p:nvPr/>
          </p:nvSpPr>
          <p:spPr>
            <a:xfrm>
              <a:off x="6131427" y="3056255"/>
              <a:ext cx="499608" cy="113623"/>
            </a:xfrm>
            <a:custGeom>
              <a:avLst/>
              <a:gdLst/>
              <a:ahLst/>
              <a:cxnLst/>
              <a:rect l="l" t="t" r="r" b="b"/>
              <a:pathLst>
                <a:path w="5404" h="1229" extrusionOk="0">
                  <a:moveTo>
                    <a:pt x="2206" y="351"/>
                  </a:moveTo>
                  <a:cubicBezTo>
                    <a:pt x="3192" y="351"/>
                    <a:pt x="3952" y="598"/>
                    <a:pt x="3952" y="598"/>
                  </a:cubicBezTo>
                  <a:cubicBezTo>
                    <a:pt x="3498" y="792"/>
                    <a:pt x="2921" y="855"/>
                    <a:pt x="2360" y="855"/>
                  </a:cubicBezTo>
                  <a:cubicBezTo>
                    <a:pt x="1297" y="855"/>
                    <a:pt x="292" y="627"/>
                    <a:pt x="292" y="627"/>
                  </a:cubicBezTo>
                  <a:cubicBezTo>
                    <a:pt x="292" y="627"/>
                    <a:pt x="1361" y="351"/>
                    <a:pt x="2206" y="351"/>
                  </a:cubicBezTo>
                  <a:close/>
                  <a:moveTo>
                    <a:pt x="2561" y="1"/>
                  </a:moveTo>
                  <a:cubicBezTo>
                    <a:pt x="1841" y="1"/>
                    <a:pt x="986" y="86"/>
                    <a:pt x="0" y="323"/>
                  </a:cubicBezTo>
                  <a:lnTo>
                    <a:pt x="0" y="939"/>
                  </a:lnTo>
                  <a:cubicBezTo>
                    <a:pt x="0" y="939"/>
                    <a:pt x="1180" y="1229"/>
                    <a:pt x="2549" y="1229"/>
                  </a:cubicBezTo>
                  <a:cubicBezTo>
                    <a:pt x="3524" y="1229"/>
                    <a:pt x="4594" y="1082"/>
                    <a:pt x="5404" y="578"/>
                  </a:cubicBezTo>
                  <a:cubicBezTo>
                    <a:pt x="5404" y="578"/>
                    <a:pt x="4435" y="1"/>
                    <a:pt x="2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365;p35"/>
            <p:cNvGrpSpPr/>
            <p:nvPr/>
          </p:nvGrpSpPr>
          <p:grpSpPr>
            <a:xfrm>
              <a:off x="5476688" y="2465957"/>
              <a:ext cx="1279340" cy="1279334"/>
              <a:chOff x="5261744" y="2290375"/>
              <a:chExt cx="1413479" cy="1413472"/>
            </a:xfrm>
          </p:grpSpPr>
          <p:sp>
            <p:nvSpPr>
              <p:cNvPr id="30" name="Google Shape;366;p35"/>
              <p:cNvSpPr/>
              <p:nvPr/>
            </p:nvSpPr>
            <p:spPr>
              <a:xfrm>
                <a:off x="6255000" y="3529588"/>
                <a:ext cx="95710" cy="8375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20" extrusionOk="0">
                    <a:moveTo>
                      <a:pt x="468" y="1"/>
                    </a:moveTo>
                    <a:cubicBezTo>
                      <a:pt x="398" y="1"/>
                      <a:pt x="327" y="19"/>
                      <a:pt x="262" y="57"/>
                    </a:cubicBezTo>
                    <a:cubicBezTo>
                      <a:pt x="68" y="171"/>
                      <a:pt x="1" y="420"/>
                      <a:pt x="116" y="616"/>
                    </a:cubicBezTo>
                    <a:cubicBezTo>
                      <a:pt x="192" y="747"/>
                      <a:pt x="329" y="820"/>
                      <a:pt x="469" y="820"/>
                    </a:cubicBezTo>
                    <a:cubicBezTo>
                      <a:pt x="539" y="820"/>
                      <a:pt x="610" y="802"/>
                      <a:pt x="675" y="764"/>
                    </a:cubicBezTo>
                    <a:cubicBezTo>
                      <a:pt x="870" y="649"/>
                      <a:pt x="937" y="399"/>
                      <a:pt x="823" y="205"/>
                    </a:cubicBezTo>
                    <a:cubicBezTo>
                      <a:pt x="746" y="74"/>
                      <a:pt x="609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67;p35"/>
              <p:cNvSpPr/>
              <p:nvPr/>
            </p:nvSpPr>
            <p:spPr>
              <a:xfrm>
                <a:off x="5586054" y="2380670"/>
                <a:ext cx="95710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7" h="819" extrusionOk="0">
                    <a:moveTo>
                      <a:pt x="468" y="0"/>
                    </a:moveTo>
                    <a:cubicBezTo>
                      <a:pt x="398" y="0"/>
                      <a:pt x="328" y="18"/>
                      <a:pt x="263" y="56"/>
                    </a:cubicBezTo>
                    <a:cubicBezTo>
                      <a:pt x="67" y="171"/>
                      <a:pt x="0" y="421"/>
                      <a:pt x="115" y="616"/>
                    </a:cubicBezTo>
                    <a:cubicBezTo>
                      <a:pt x="190" y="746"/>
                      <a:pt x="327" y="819"/>
                      <a:pt x="468" y="819"/>
                    </a:cubicBezTo>
                    <a:cubicBezTo>
                      <a:pt x="538" y="819"/>
                      <a:pt x="609" y="801"/>
                      <a:pt x="674" y="763"/>
                    </a:cubicBezTo>
                    <a:cubicBezTo>
                      <a:pt x="870" y="649"/>
                      <a:pt x="936" y="399"/>
                      <a:pt x="822" y="204"/>
                    </a:cubicBezTo>
                    <a:cubicBezTo>
                      <a:pt x="746" y="73"/>
                      <a:pt x="609" y="0"/>
                      <a:pt x="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68;p35"/>
              <p:cNvSpPr/>
              <p:nvPr/>
            </p:nvSpPr>
            <p:spPr>
              <a:xfrm>
                <a:off x="6495142" y="2620709"/>
                <a:ext cx="95608" cy="83759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0" extrusionOk="0">
                    <a:moveTo>
                      <a:pt x="467" y="0"/>
                    </a:moveTo>
                    <a:cubicBezTo>
                      <a:pt x="397" y="0"/>
                      <a:pt x="327" y="18"/>
                      <a:pt x="262" y="56"/>
                    </a:cubicBezTo>
                    <a:cubicBezTo>
                      <a:pt x="67" y="171"/>
                      <a:pt x="0" y="421"/>
                      <a:pt x="115" y="617"/>
                    </a:cubicBezTo>
                    <a:cubicBezTo>
                      <a:pt x="191" y="746"/>
                      <a:pt x="328" y="820"/>
                      <a:pt x="468" y="820"/>
                    </a:cubicBezTo>
                    <a:cubicBezTo>
                      <a:pt x="538" y="820"/>
                      <a:pt x="609" y="801"/>
                      <a:pt x="674" y="763"/>
                    </a:cubicBezTo>
                    <a:cubicBezTo>
                      <a:pt x="870" y="650"/>
                      <a:pt x="936" y="399"/>
                      <a:pt x="822" y="204"/>
                    </a:cubicBezTo>
                    <a:cubicBezTo>
                      <a:pt x="745" y="73"/>
                      <a:pt x="608" y="0"/>
                      <a:pt x="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69;p35"/>
              <p:cNvSpPr/>
              <p:nvPr/>
            </p:nvSpPr>
            <p:spPr>
              <a:xfrm>
                <a:off x="5346014" y="3289651"/>
                <a:ext cx="95608" cy="83861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21" extrusionOk="0">
                    <a:moveTo>
                      <a:pt x="468" y="1"/>
                    </a:moveTo>
                    <a:cubicBezTo>
                      <a:pt x="398" y="1"/>
                      <a:pt x="327" y="19"/>
                      <a:pt x="263" y="57"/>
                    </a:cubicBezTo>
                    <a:cubicBezTo>
                      <a:pt x="67" y="172"/>
                      <a:pt x="0" y="421"/>
                      <a:pt x="115" y="616"/>
                    </a:cubicBezTo>
                    <a:cubicBezTo>
                      <a:pt x="191" y="747"/>
                      <a:pt x="328" y="820"/>
                      <a:pt x="469" y="820"/>
                    </a:cubicBezTo>
                    <a:cubicBezTo>
                      <a:pt x="538" y="820"/>
                      <a:pt x="609" y="802"/>
                      <a:pt x="674" y="764"/>
                    </a:cubicBezTo>
                    <a:cubicBezTo>
                      <a:pt x="870" y="650"/>
                      <a:pt x="936" y="400"/>
                      <a:pt x="822" y="205"/>
                    </a:cubicBezTo>
                    <a:cubicBezTo>
                      <a:pt x="745" y="74"/>
                      <a:pt x="608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70;p35"/>
              <p:cNvSpPr/>
              <p:nvPr/>
            </p:nvSpPr>
            <p:spPr>
              <a:xfrm>
                <a:off x="6496879" y="3286791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8" y="1"/>
                    </a:moveTo>
                    <a:cubicBezTo>
                      <a:pt x="327" y="1"/>
                      <a:pt x="189" y="75"/>
                      <a:pt x="114" y="206"/>
                    </a:cubicBezTo>
                    <a:cubicBezTo>
                      <a:pt x="0" y="402"/>
                      <a:pt x="68" y="652"/>
                      <a:pt x="264" y="764"/>
                    </a:cubicBezTo>
                    <a:cubicBezTo>
                      <a:pt x="328" y="801"/>
                      <a:pt x="398" y="818"/>
                      <a:pt x="467" y="818"/>
                    </a:cubicBezTo>
                    <a:cubicBezTo>
                      <a:pt x="609" y="818"/>
                      <a:pt x="747" y="745"/>
                      <a:pt x="822" y="614"/>
                    </a:cubicBezTo>
                    <a:cubicBezTo>
                      <a:pt x="935" y="419"/>
                      <a:pt x="867" y="169"/>
                      <a:pt x="672" y="56"/>
                    </a:cubicBezTo>
                    <a:cubicBezTo>
                      <a:pt x="608" y="19"/>
                      <a:pt x="537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71;p35"/>
              <p:cNvSpPr/>
              <p:nvPr/>
            </p:nvSpPr>
            <p:spPr>
              <a:xfrm>
                <a:off x="5344380" y="2623671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8" y="1"/>
                    </a:moveTo>
                    <a:cubicBezTo>
                      <a:pt x="327" y="1"/>
                      <a:pt x="190" y="74"/>
                      <a:pt x="114" y="206"/>
                    </a:cubicBezTo>
                    <a:cubicBezTo>
                      <a:pt x="0" y="401"/>
                      <a:pt x="68" y="651"/>
                      <a:pt x="264" y="764"/>
                    </a:cubicBezTo>
                    <a:cubicBezTo>
                      <a:pt x="328" y="801"/>
                      <a:pt x="398" y="819"/>
                      <a:pt x="467" y="819"/>
                    </a:cubicBezTo>
                    <a:cubicBezTo>
                      <a:pt x="609" y="819"/>
                      <a:pt x="747" y="745"/>
                      <a:pt x="822" y="614"/>
                    </a:cubicBezTo>
                    <a:cubicBezTo>
                      <a:pt x="935" y="418"/>
                      <a:pt x="867" y="169"/>
                      <a:pt x="671" y="56"/>
                    </a:cubicBezTo>
                    <a:cubicBezTo>
                      <a:pt x="607" y="18"/>
                      <a:pt x="537" y="1"/>
                      <a:pt x="4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72;p35"/>
              <p:cNvSpPr/>
              <p:nvPr/>
            </p:nvSpPr>
            <p:spPr>
              <a:xfrm>
                <a:off x="6252242" y="2379036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7" y="0"/>
                    </a:moveTo>
                    <a:cubicBezTo>
                      <a:pt x="326" y="0"/>
                      <a:pt x="189" y="74"/>
                      <a:pt x="113" y="205"/>
                    </a:cubicBezTo>
                    <a:cubicBezTo>
                      <a:pt x="0" y="401"/>
                      <a:pt x="68" y="650"/>
                      <a:pt x="263" y="763"/>
                    </a:cubicBezTo>
                    <a:cubicBezTo>
                      <a:pt x="327" y="801"/>
                      <a:pt x="398" y="818"/>
                      <a:pt x="467" y="818"/>
                    </a:cubicBezTo>
                    <a:cubicBezTo>
                      <a:pt x="608" y="818"/>
                      <a:pt x="746" y="745"/>
                      <a:pt x="821" y="613"/>
                    </a:cubicBezTo>
                    <a:cubicBezTo>
                      <a:pt x="935" y="417"/>
                      <a:pt x="867" y="168"/>
                      <a:pt x="671" y="55"/>
                    </a:cubicBezTo>
                    <a:cubicBezTo>
                      <a:pt x="607" y="18"/>
                      <a:pt x="537" y="0"/>
                      <a:pt x="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3;p35"/>
              <p:cNvSpPr/>
              <p:nvPr/>
            </p:nvSpPr>
            <p:spPr>
              <a:xfrm>
                <a:off x="5589221" y="3531529"/>
                <a:ext cx="95506" cy="8365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19" extrusionOk="0">
                    <a:moveTo>
                      <a:pt x="469" y="0"/>
                    </a:moveTo>
                    <a:cubicBezTo>
                      <a:pt x="327" y="0"/>
                      <a:pt x="189" y="74"/>
                      <a:pt x="113" y="205"/>
                    </a:cubicBezTo>
                    <a:cubicBezTo>
                      <a:pt x="0" y="400"/>
                      <a:pt x="68" y="650"/>
                      <a:pt x="264" y="763"/>
                    </a:cubicBezTo>
                    <a:cubicBezTo>
                      <a:pt x="328" y="800"/>
                      <a:pt x="398" y="818"/>
                      <a:pt x="467" y="818"/>
                    </a:cubicBezTo>
                    <a:cubicBezTo>
                      <a:pt x="608" y="818"/>
                      <a:pt x="746" y="744"/>
                      <a:pt x="822" y="613"/>
                    </a:cubicBezTo>
                    <a:cubicBezTo>
                      <a:pt x="935" y="416"/>
                      <a:pt x="867" y="166"/>
                      <a:pt x="671" y="55"/>
                    </a:cubicBezTo>
                    <a:cubicBezTo>
                      <a:pt x="607" y="18"/>
                      <a:pt x="538" y="0"/>
                      <a:pt x="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74;p35"/>
              <p:cNvSpPr/>
              <p:nvPr/>
            </p:nvSpPr>
            <p:spPr>
              <a:xfrm>
                <a:off x="5864399" y="2292316"/>
                <a:ext cx="74566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443" extrusionOk="0">
                    <a:moveTo>
                      <a:pt x="428" y="0"/>
                    </a:moveTo>
                    <a:lnTo>
                      <a:pt x="170" y="87"/>
                    </a:lnTo>
                    <a:cubicBezTo>
                      <a:pt x="56" y="126"/>
                      <a:pt x="1" y="189"/>
                      <a:pt x="1" y="282"/>
                    </a:cubicBezTo>
                    <a:cubicBezTo>
                      <a:pt x="1" y="331"/>
                      <a:pt x="13" y="370"/>
                      <a:pt x="35" y="398"/>
                    </a:cubicBezTo>
                    <a:cubicBezTo>
                      <a:pt x="58" y="425"/>
                      <a:pt x="82" y="447"/>
                      <a:pt x="104" y="463"/>
                    </a:cubicBezTo>
                    <a:lnTo>
                      <a:pt x="336" y="391"/>
                    </a:lnTo>
                    <a:lnTo>
                      <a:pt x="336" y="1256"/>
                    </a:lnTo>
                    <a:cubicBezTo>
                      <a:pt x="336" y="1296"/>
                      <a:pt x="340" y="1327"/>
                      <a:pt x="351" y="1351"/>
                    </a:cubicBezTo>
                    <a:cubicBezTo>
                      <a:pt x="359" y="1374"/>
                      <a:pt x="374" y="1394"/>
                      <a:pt x="393" y="1408"/>
                    </a:cubicBezTo>
                    <a:cubicBezTo>
                      <a:pt x="411" y="1422"/>
                      <a:pt x="434" y="1431"/>
                      <a:pt x="460" y="1436"/>
                    </a:cubicBezTo>
                    <a:cubicBezTo>
                      <a:pt x="487" y="1440"/>
                      <a:pt x="518" y="1442"/>
                      <a:pt x="553" y="1442"/>
                    </a:cubicBezTo>
                    <a:cubicBezTo>
                      <a:pt x="587" y="1442"/>
                      <a:pt x="620" y="1440"/>
                      <a:pt x="654" y="1435"/>
                    </a:cubicBezTo>
                    <a:cubicBezTo>
                      <a:pt x="687" y="1429"/>
                      <a:pt x="712" y="1424"/>
                      <a:pt x="729" y="1421"/>
                    </a:cubicBezTo>
                    <a:lnTo>
                      <a:pt x="729" y="215"/>
                    </a:lnTo>
                    <a:cubicBezTo>
                      <a:pt x="729" y="149"/>
                      <a:pt x="709" y="97"/>
                      <a:pt x="671" y="59"/>
                    </a:cubicBezTo>
                    <a:cubicBezTo>
                      <a:pt x="632" y="20"/>
                      <a:pt x="580" y="0"/>
                      <a:pt x="5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75;p35"/>
              <p:cNvSpPr/>
              <p:nvPr/>
            </p:nvSpPr>
            <p:spPr>
              <a:xfrm>
                <a:off x="5965624" y="2290375"/>
                <a:ext cx="107048" cy="147395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443" extrusionOk="0">
                    <a:moveTo>
                      <a:pt x="476" y="1"/>
                    </a:moveTo>
                    <a:cubicBezTo>
                      <a:pt x="349" y="1"/>
                      <a:pt x="246" y="20"/>
                      <a:pt x="172" y="61"/>
                    </a:cubicBezTo>
                    <a:cubicBezTo>
                      <a:pt x="97" y="100"/>
                      <a:pt x="59" y="160"/>
                      <a:pt x="59" y="240"/>
                    </a:cubicBezTo>
                    <a:cubicBezTo>
                      <a:pt x="59" y="277"/>
                      <a:pt x="68" y="309"/>
                      <a:pt x="85" y="337"/>
                    </a:cubicBezTo>
                    <a:cubicBezTo>
                      <a:pt x="102" y="365"/>
                      <a:pt x="123" y="387"/>
                      <a:pt x="150" y="406"/>
                    </a:cubicBezTo>
                    <a:cubicBezTo>
                      <a:pt x="182" y="385"/>
                      <a:pt x="222" y="365"/>
                      <a:pt x="271" y="344"/>
                    </a:cubicBezTo>
                    <a:cubicBezTo>
                      <a:pt x="319" y="325"/>
                      <a:pt x="375" y="316"/>
                      <a:pt x="436" y="316"/>
                    </a:cubicBezTo>
                    <a:cubicBezTo>
                      <a:pt x="490" y="316"/>
                      <a:pt x="538" y="327"/>
                      <a:pt x="575" y="353"/>
                    </a:cubicBezTo>
                    <a:cubicBezTo>
                      <a:pt x="613" y="378"/>
                      <a:pt x="633" y="413"/>
                      <a:pt x="633" y="455"/>
                    </a:cubicBezTo>
                    <a:cubicBezTo>
                      <a:pt x="633" y="472"/>
                      <a:pt x="628" y="490"/>
                      <a:pt x="622" y="508"/>
                    </a:cubicBezTo>
                    <a:cubicBezTo>
                      <a:pt x="616" y="527"/>
                      <a:pt x="604" y="546"/>
                      <a:pt x="588" y="568"/>
                    </a:cubicBezTo>
                    <a:cubicBezTo>
                      <a:pt x="572" y="589"/>
                      <a:pt x="551" y="615"/>
                      <a:pt x="524" y="641"/>
                    </a:cubicBezTo>
                    <a:cubicBezTo>
                      <a:pt x="498" y="669"/>
                      <a:pt x="464" y="699"/>
                      <a:pt x="424" y="733"/>
                    </a:cubicBezTo>
                    <a:lnTo>
                      <a:pt x="105" y="1006"/>
                    </a:lnTo>
                    <a:cubicBezTo>
                      <a:pt x="79" y="1027"/>
                      <a:pt x="54" y="1056"/>
                      <a:pt x="33" y="1092"/>
                    </a:cubicBezTo>
                    <a:cubicBezTo>
                      <a:pt x="12" y="1128"/>
                      <a:pt x="1" y="1173"/>
                      <a:pt x="1" y="1225"/>
                    </a:cubicBezTo>
                    <a:cubicBezTo>
                      <a:pt x="1" y="1275"/>
                      <a:pt x="10" y="1317"/>
                      <a:pt x="31" y="1354"/>
                    </a:cubicBezTo>
                    <a:cubicBezTo>
                      <a:pt x="49" y="1390"/>
                      <a:pt x="75" y="1421"/>
                      <a:pt x="110" y="1443"/>
                    </a:cubicBezTo>
                    <a:lnTo>
                      <a:pt x="913" y="1443"/>
                    </a:lnTo>
                    <a:cubicBezTo>
                      <a:pt x="953" y="1443"/>
                      <a:pt x="985" y="1431"/>
                      <a:pt x="1010" y="1407"/>
                    </a:cubicBezTo>
                    <a:cubicBezTo>
                      <a:pt x="1036" y="1383"/>
                      <a:pt x="1047" y="1343"/>
                      <a:pt x="1047" y="1288"/>
                    </a:cubicBezTo>
                    <a:cubicBezTo>
                      <a:pt x="1047" y="1257"/>
                      <a:pt x="1042" y="1229"/>
                      <a:pt x="1035" y="1203"/>
                    </a:cubicBezTo>
                    <a:cubicBezTo>
                      <a:pt x="1026" y="1176"/>
                      <a:pt x="1016" y="1154"/>
                      <a:pt x="1008" y="1137"/>
                    </a:cubicBezTo>
                    <a:lnTo>
                      <a:pt x="452" y="1137"/>
                    </a:lnTo>
                    <a:lnTo>
                      <a:pt x="755" y="894"/>
                    </a:lnTo>
                    <a:cubicBezTo>
                      <a:pt x="938" y="747"/>
                      <a:pt x="1030" y="593"/>
                      <a:pt x="1030" y="432"/>
                    </a:cubicBezTo>
                    <a:cubicBezTo>
                      <a:pt x="1030" y="371"/>
                      <a:pt x="1019" y="315"/>
                      <a:pt x="993" y="263"/>
                    </a:cubicBezTo>
                    <a:cubicBezTo>
                      <a:pt x="968" y="209"/>
                      <a:pt x="931" y="164"/>
                      <a:pt x="884" y="125"/>
                    </a:cubicBezTo>
                    <a:cubicBezTo>
                      <a:pt x="836" y="87"/>
                      <a:pt x="777" y="56"/>
                      <a:pt x="710" y="34"/>
                    </a:cubicBezTo>
                    <a:cubicBezTo>
                      <a:pt x="642" y="12"/>
                      <a:pt x="563" y="1"/>
                      <a:pt x="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76;p35"/>
              <p:cNvSpPr/>
              <p:nvPr/>
            </p:nvSpPr>
            <p:spPr>
              <a:xfrm>
                <a:off x="6566848" y="2921524"/>
                <a:ext cx="108376" cy="1511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480" extrusionOk="0">
                    <a:moveTo>
                      <a:pt x="482" y="0"/>
                    </a:moveTo>
                    <a:cubicBezTo>
                      <a:pt x="347" y="0"/>
                      <a:pt x="239" y="17"/>
                      <a:pt x="160" y="55"/>
                    </a:cubicBezTo>
                    <a:cubicBezTo>
                      <a:pt x="80" y="91"/>
                      <a:pt x="39" y="147"/>
                      <a:pt x="39" y="225"/>
                    </a:cubicBezTo>
                    <a:cubicBezTo>
                      <a:pt x="39" y="262"/>
                      <a:pt x="48" y="294"/>
                      <a:pt x="65" y="321"/>
                    </a:cubicBezTo>
                    <a:cubicBezTo>
                      <a:pt x="82" y="347"/>
                      <a:pt x="103" y="369"/>
                      <a:pt x="130" y="389"/>
                    </a:cubicBezTo>
                    <a:cubicBezTo>
                      <a:pt x="160" y="367"/>
                      <a:pt x="201" y="348"/>
                      <a:pt x="249" y="333"/>
                    </a:cubicBezTo>
                    <a:cubicBezTo>
                      <a:pt x="297" y="319"/>
                      <a:pt x="351" y="311"/>
                      <a:pt x="415" y="311"/>
                    </a:cubicBezTo>
                    <a:cubicBezTo>
                      <a:pt x="485" y="311"/>
                      <a:pt x="538" y="323"/>
                      <a:pt x="574" y="348"/>
                    </a:cubicBezTo>
                    <a:cubicBezTo>
                      <a:pt x="610" y="373"/>
                      <a:pt x="627" y="406"/>
                      <a:pt x="627" y="445"/>
                    </a:cubicBezTo>
                    <a:cubicBezTo>
                      <a:pt x="627" y="530"/>
                      <a:pt x="573" y="573"/>
                      <a:pt x="461" y="573"/>
                    </a:cubicBezTo>
                    <a:lnTo>
                      <a:pt x="243" y="573"/>
                    </a:lnTo>
                    <a:cubicBezTo>
                      <a:pt x="230" y="591"/>
                      <a:pt x="220" y="612"/>
                      <a:pt x="214" y="636"/>
                    </a:cubicBezTo>
                    <a:cubicBezTo>
                      <a:pt x="207" y="662"/>
                      <a:pt x="203" y="693"/>
                      <a:pt x="203" y="729"/>
                    </a:cubicBezTo>
                    <a:cubicBezTo>
                      <a:pt x="203" y="762"/>
                      <a:pt x="207" y="791"/>
                      <a:pt x="215" y="816"/>
                    </a:cubicBezTo>
                    <a:cubicBezTo>
                      <a:pt x="223" y="842"/>
                      <a:pt x="233" y="862"/>
                      <a:pt x="243" y="879"/>
                    </a:cubicBezTo>
                    <a:lnTo>
                      <a:pt x="461" y="879"/>
                    </a:lnTo>
                    <a:cubicBezTo>
                      <a:pt x="536" y="879"/>
                      <a:pt x="587" y="891"/>
                      <a:pt x="618" y="913"/>
                    </a:cubicBezTo>
                    <a:cubicBezTo>
                      <a:pt x="649" y="937"/>
                      <a:pt x="663" y="970"/>
                      <a:pt x="663" y="1016"/>
                    </a:cubicBezTo>
                    <a:cubicBezTo>
                      <a:pt x="663" y="1061"/>
                      <a:pt x="643" y="1097"/>
                      <a:pt x="606" y="1124"/>
                    </a:cubicBezTo>
                    <a:cubicBezTo>
                      <a:pt x="569" y="1152"/>
                      <a:pt x="510" y="1166"/>
                      <a:pt x="432" y="1166"/>
                    </a:cubicBezTo>
                    <a:cubicBezTo>
                      <a:pt x="350" y="1166"/>
                      <a:pt x="282" y="1154"/>
                      <a:pt x="230" y="1130"/>
                    </a:cubicBezTo>
                    <a:cubicBezTo>
                      <a:pt x="177" y="1106"/>
                      <a:pt x="137" y="1083"/>
                      <a:pt x="106" y="1062"/>
                    </a:cubicBezTo>
                    <a:cubicBezTo>
                      <a:pt x="76" y="1080"/>
                      <a:pt x="52" y="1102"/>
                      <a:pt x="32" y="1133"/>
                    </a:cubicBezTo>
                    <a:cubicBezTo>
                      <a:pt x="12" y="1163"/>
                      <a:pt x="1" y="1199"/>
                      <a:pt x="1" y="1240"/>
                    </a:cubicBezTo>
                    <a:cubicBezTo>
                      <a:pt x="1" y="1309"/>
                      <a:pt x="41" y="1367"/>
                      <a:pt x="123" y="1412"/>
                    </a:cubicBezTo>
                    <a:cubicBezTo>
                      <a:pt x="204" y="1457"/>
                      <a:pt x="325" y="1480"/>
                      <a:pt x="486" y="1480"/>
                    </a:cubicBezTo>
                    <a:cubicBezTo>
                      <a:pt x="569" y="1480"/>
                      <a:pt x="645" y="1470"/>
                      <a:pt x="717" y="1450"/>
                    </a:cubicBezTo>
                    <a:cubicBezTo>
                      <a:pt x="787" y="1431"/>
                      <a:pt x="847" y="1402"/>
                      <a:pt x="898" y="1365"/>
                    </a:cubicBezTo>
                    <a:cubicBezTo>
                      <a:pt x="951" y="1328"/>
                      <a:pt x="990" y="1283"/>
                      <a:pt x="1018" y="1231"/>
                    </a:cubicBezTo>
                    <a:cubicBezTo>
                      <a:pt x="1046" y="1179"/>
                      <a:pt x="1060" y="1119"/>
                      <a:pt x="1060" y="1053"/>
                    </a:cubicBezTo>
                    <a:cubicBezTo>
                      <a:pt x="1060" y="1003"/>
                      <a:pt x="1054" y="961"/>
                      <a:pt x="1042" y="923"/>
                    </a:cubicBezTo>
                    <a:cubicBezTo>
                      <a:pt x="1030" y="886"/>
                      <a:pt x="1012" y="854"/>
                      <a:pt x="991" y="827"/>
                    </a:cubicBezTo>
                    <a:cubicBezTo>
                      <a:pt x="969" y="799"/>
                      <a:pt x="945" y="777"/>
                      <a:pt x="918" y="758"/>
                    </a:cubicBezTo>
                    <a:cubicBezTo>
                      <a:pt x="889" y="740"/>
                      <a:pt x="859" y="724"/>
                      <a:pt x="827" y="711"/>
                    </a:cubicBezTo>
                    <a:cubicBezTo>
                      <a:pt x="880" y="684"/>
                      <a:pt x="926" y="646"/>
                      <a:pt x="967" y="594"/>
                    </a:cubicBezTo>
                    <a:cubicBezTo>
                      <a:pt x="1005" y="543"/>
                      <a:pt x="1025" y="480"/>
                      <a:pt x="1025" y="406"/>
                    </a:cubicBezTo>
                    <a:cubicBezTo>
                      <a:pt x="1025" y="282"/>
                      <a:pt x="979" y="183"/>
                      <a:pt x="887" y="110"/>
                    </a:cubicBezTo>
                    <a:cubicBezTo>
                      <a:pt x="793" y="38"/>
                      <a:pt x="658" y="0"/>
                      <a:pt x="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77;p35"/>
              <p:cNvSpPr/>
              <p:nvPr/>
            </p:nvSpPr>
            <p:spPr>
              <a:xfrm>
                <a:off x="5261744" y="2921626"/>
                <a:ext cx="116241" cy="151277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481" extrusionOk="0">
                    <a:moveTo>
                      <a:pt x="554" y="311"/>
                    </a:moveTo>
                    <a:cubicBezTo>
                      <a:pt x="610" y="311"/>
                      <a:pt x="654" y="331"/>
                      <a:pt x="684" y="372"/>
                    </a:cubicBezTo>
                    <a:cubicBezTo>
                      <a:pt x="712" y="412"/>
                      <a:pt x="728" y="476"/>
                      <a:pt x="729" y="564"/>
                    </a:cubicBezTo>
                    <a:lnTo>
                      <a:pt x="729" y="592"/>
                    </a:lnTo>
                    <a:cubicBezTo>
                      <a:pt x="708" y="613"/>
                      <a:pt x="685" y="630"/>
                      <a:pt x="654" y="643"/>
                    </a:cubicBezTo>
                    <a:cubicBezTo>
                      <a:pt x="623" y="654"/>
                      <a:pt x="594" y="661"/>
                      <a:pt x="565" y="661"/>
                    </a:cubicBezTo>
                    <a:cubicBezTo>
                      <a:pt x="515" y="661"/>
                      <a:pt x="473" y="645"/>
                      <a:pt x="441" y="614"/>
                    </a:cubicBezTo>
                    <a:cubicBezTo>
                      <a:pt x="408" y="582"/>
                      <a:pt x="392" y="540"/>
                      <a:pt x="392" y="489"/>
                    </a:cubicBezTo>
                    <a:cubicBezTo>
                      <a:pt x="392" y="433"/>
                      <a:pt x="405" y="391"/>
                      <a:pt x="435" y="359"/>
                    </a:cubicBezTo>
                    <a:cubicBezTo>
                      <a:pt x="464" y="327"/>
                      <a:pt x="504" y="311"/>
                      <a:pt x="554" y="311"/>
                    </a:cubicBezTo>
                    <a:close/>
                    <a:moveTo>
                      <a:pt x="552" y="0"/>
                    </a:moveTo>
                    <a:cubicBezTo>
                      <a:pt x="461" y="0"/>
                      <a:pt x="382" y="13"/>
                      <a:pt x="313" y="40"/>
                    </a:cubicBezTo>
                    <a:cubicBezTo>
                      <a:pt x="243" y="66"/>
                      <a:pt x="186" y="104"/>
                      <a:pt x="139" y="149"/>
                    </a:cubicBezTo>
                    <a:cubicBezTo>
                      <a:pt x="95" y="194"/>
                      <a:pt x="58" y="246"/>
                      <a:pt x="36" y="306"/>
                    </a:cubicBezTo>
                    <a:cubicBezTo>
                      <a:pt x="14" y="365"/>
                      <a:pt x="1" y="428"/>
                      <a:pt x="1" y="495"/>
                    </a:cubicBezTo>
                    <a:cubicBezTo>
                      <a:pt x="1" y="570"/>
                      <a:pt x="14" y="637"/>
                      <a:pt x="36" y="694"/>
                    </a:cubicBezTo>
                    <a:cubicBezTo>
                      <a:pt x="58" y="751"/>
                      <a:pt x="91" y="799"/>
                      <a:pt x="133" y="840"/>
                    </a:cubicBezTo>
                    <a:cubicBezTo>
                      <a:pt x="174" y="879"/>
                      <a:pt x="223" y="909"/>
                      <a:pt x="282" y="928"/>
                    </a:cubicBezTo>
                    <a:cubicBezTo>
                      <a:pt x="339" y="948"/>
                      <a:pt x="404" y="959"/>
                      <a:pt x="474" y="959"/>
                    </a:cubicBezTo>
                    <a:cubicBezTo>
                      <a:pt x="545" y="959"/>
                      <a:pt x="604" y="949"/>
                      <a:pt x="649" y="931"/>
                    </a:cubicBezTo>
                    <a:cubicBezTo>
                      <a:pt x="695" y="912"/>
                      <a:pt x="726" y="895"/>
                      <a:pt x="743" y="882"/>
                    </a:cubicBezTo>
                    <a:lnTo>
                      <a:pt x="743" y="882"/>
                    </a:lnTo>
                    <a:cubicBezTo>
                      <a:pt x="743" y="970"/>
                      <a:pt x="713" y="1042"/>
                      <a:pt x="654" y="1092"/>
                    </a:cubicBezTo>
                    <a:cubicBezTo>
                      <a:pt x="595" y="1143"/>
                      <a:pt x="516" y="1167"/>
                      <a:pt x="418" y="1167"/>
                    </a:cubicBezTo>
                    <a:cubicBezTo>
                      <a:pt x="378" y="1167"/>
                      <a:pt x="336" y="1162"/>
                      <a:pt x="291" y="1156"/>
                    </a:cubicBezTo>
                    <a:cubicBezTo>
                      <a:pt x="246" y="1148"/>
                      <a:pt x="202" y="1133"/>
                      <a:pt x="160" y="1114"/>
                    </a:cubicBezTo>
                    <a:cubicBezTo>
                      <a:pt x="140" y="1129"/>
                      <a:pt x="123" y="1151"/>
                      <a:pt x="108" y="1182"/>
                    </a:cubicBezTo>
                    <a:cubicBezTo>
                      <a:pt x="92" y="1212"/>
                      <a:pt x="86" y="1243"/>
                      <a:pt x="86" y="1276"/>
                    </a:cubicBezTo>
                    <a:cubicBezTo>
                      <a:pt x="86" y="1346"/>
                      <a:pt x="121" y="1396"/>
                      <a:pt x="190" y="1431"/>
                    </a:cubicBezTo>
                    <a:cubicBezTo>
                      <a:pt x="260" y="1464"/>
                      <a:pt x="356" y="1481"/>
                      <a:pt x="480" y="1481"/>
                    </a:cubicBezTo>
                    <a:cubicBezTo>
                      <a:pt x="576" y="1481"/>
                      <a:pt x="666" y="1464"/>
                      <a:pt x="745" y="1432"/>
                    </a:cubicBezTo>
                    <a:cubicBezTo>
                      <a:pt x="826" y="1399"/>
                      <a:pt x="894" y="1351"/>
                      <a:pt x="953" y="1285"/>
                    </a:cubicBezTo>
                    <a:cubicBezTo>
                      <a:pt x="1011" y="1220"/>
                      <a:pt x="1055" y="1139"/>
                      <a:pt x="1089" y="1043"/>
                    </a:cubicBezTo>
                    <a:cubicBezTo>
                      <a:pt x="1122" y="945"/>
                      <a:pt x="1138" y="832"/>
                      <a:pt x="1138" y="704"/>
                    </a:cubicBezTo>
                    <a:cubicBezTo>
                      <a:pt x="1138" y="479"/>
                      <a:pt x="1085" y="306"/>
                      <a:pt x="980" y="183"/>
                    </a:cubicBezTo>
                    <a:cubicBezTo>
                      <a:pt x="877" y="61"/>
                      <a:pt x="734" y="0"/>
                      <a:pt x="5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78;p35"/>
              <p:cNvSpPr/>
              <p:nvPr/>
            </p:nvSpPr>
            <p:spPr>
              <a:xfrm>
                <a:off x="5910159" y="3552366"/>
                <a:ext cx="116241" cy="151481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483" extrusionOk="0">
                    <a:moveTo>
                      <a:pt x="585" y="809"/>
                    </a:moveTo>
                    <a:cubicBezTo>
                      <a:pt x="636" y="809"/>
                      <a:pt x="676" y="825"/>
                      <a:pt x="702" y="856"/>
                    </a:cubicBezTo>
                    <a:cubicBezTo>
                      <a:pt x="729" y="888"/>
                      <a:pt x="743" y="930"/>
                      <a:pt x="743" y="984"/>
                    </a:cubicBezTo>
                    <a:cubicBezTo>
                      <a:pt x="743" y="1038"/>
                      <a:pt x="729" y="1082"/>
                      <a:pt x="703" y="1116"/>
                    </a:cubicBezTo>
                    <a:cubicBezTo>
                      <a:pt x="679" y="1149"/>
                      <a:pt x="640" y="1167"/>
                      <a:pt x="590" y="1167"/>
                    </a:cubicBezTo>
                    <a:cubicBezTo>
                      <a:pt x="541" y="1167"/>
                      <a:pt x="498" y="1149"/>
                      <a:pt x="463" y="1114"/>
                    </a:cubicBezTo>
                    <a:cubicBezTo>
                      <a:pt x="429" y="1078"/>
                      <a:pt x="411" y="1020"/>
                      <a:pt x="411" y="936"/>
                    </a:cubicBezTo>
                    <a:lnTo>
                      <a:pt x="411" y="878"/>
                    </a:lnTo>
                    <a:cubicBezTo>
                      <a:pt x="431" y="857"/>
                      <a:pt x="458" y="840"/>
                      <a:pt x="491" y="828"/>
                    </a:cubicBezTo>
                    <a:cubicBezTo>
                      <a:pt x="525" y="816"/>
                      <a:pt x="557" y="809"/>
                      <a:pt x="585" y="809"/>
                    </a:cubicBezTo>
                    <a:close/>
                    <a:moveTo>
                      <a:pt x="656" y="1"/>
                    </a:moveTo>
                    <a:cubicBezTo>
                      <a:pt x="559" y="1"/>
                      <a:pt x="469" y="19"/>
                      <a:pt x="390" y="51"/>
                    </a:cubicBezTo>
                    <a:cubicBezTo>
                      <a:pt x="309" y="84"/>
                      <a:pt x="241" y="132"/>
                      <a:pt x="182" y="196"/>
                    </a:cubicBezTo>
                    <a:cubicBezTo>
                      <a:pt x="124" y="261"/>
                      <a:pt x="80" y="342"/>
                      <a:pt x="48" y="440"/>
                    </a:cubicBezTo>
                    <a:cubicBezTo>
                      <a:pt x="16" y="537"/>
                      <a:pt x="1" y="649"/>
                      <a:pt x="1" y="777"/>
                    </a:cubicBezTo>
                    <a:cubicBezTo>
                      <a:pt x="1" y="1004"/>
                      <a:pt x="54" y="1176"/>
                      <a:pt x="158" y="1298"/>
                    </a:cubicBezTo>
                    <a:cubicBezTo>
                      <a:pt x="261" y="1420"/>
                      <a:pt x="405" y="1482"/>
                      <a:pt x="586" y="1482"/>
                    </a:cubicBezTo>
                    <a:cubicBezTo>
                      <a:pt x="677" y="1482"/>
                      <a:pt x="757" y="1468"/>
                      <a:pt x="826" y="1442"/>
                    </a:cubicBezTo>
                    <a:cubicBezTo>
                      <a:pt x="895" y="1415"/>
                      <a:pt x="952" y="1378"/>
                      <a:pt x="999" y="1333"/>
                    </a:cubicBezTo>
                    <a:cubicBezTo>
                      <a:pt x="1044" y="1288"/>
                      <a:pt x="1080" y="1234"/>
                      <a:pt x="1102" y="1175"/>
                    </a:cubicBezTo>
                    <a:cubicBezTo>
                      <a:pt x="1126" y="1115"/>
                      <a:pt x="1137" y="1051"/>
                      <a:pt x="1137" y="984"/>
                    </a:cubicBezTo>
                    <a:cubicBezTo>
                      <a:pt x="1137" y="832"/>
                      <a:pt x="1095" y="715"/>
                      <a:pt x="1011" y="632"/>
                    </a:cubicBezTo>
                    <a:cubicBezTo>
                      <a:pt x="927" y="552"/>
                      <a:pt x="814" y="510"/>
                      <a:pt x="672" y="510"/>
                    </a:cubicBezTo>
                    <a:cubicBezTo>
                      <a:pt x="618" y="510"/>
                      <a:pt x="565" y="520"/>
                      <a:pt x="515" y="537"/>
                    </a:cubicBezTo>
                    <a:cubicBezTo>
                      <a:pt x="464" y="554"/>
                      <a:pt x="424" y="574"/>
                      <a:pt x="393" y="595"/>
                    </a:cubicBezTo>
                    <a:cubicBezTo>
                      <a:pt x="410" y="504"/>
                      <a:pt x="443" y="435"/>
                      <a:pt x="494" y="386"/>
                    </a:cubicBezTo>
                    <a:cubicBezTo>
                      <a:pt x="544" y="336"/>
                      <a:pt x="615" y="312"/>
                      <a:pt x="708" y="312"/>
                    </a:cubicBezTo>
                    <a:cubicBezTo>
                      <a:pt x="746" y="312"/>
                      <a:pt x="789" y="317"/>
                      <a:pt x="834" y="327"/>
                    </a:cubicBezTo>
                    <a:cubicBezTo>
                      <a:pt x="879" y="336"/>
                      <a:pt x="924" y="351"/>
                      <a:pt x="964" y="370"/>
                    </a:cubicBezTo>
                    <a:cubicBezTo>
                      <a:pt x="984" y="355"/>
                      <a:pt x="1001" y="333"/>
                      <a:pt x="1016" y="302"/>
                    </a:cubicBezTo>
                    <a:cubicBezTo>
                      <a:pt x="1031" y="272"/>
                      <a:pt x="1038" y="240"/>
                      <a:pt x="1038" y="208"/>
                    </a:cubicBezTo>
                    <a:cubicBezTo>
                      <a:pt x="1038" y="138"/>
                      <a:pt x="1005" y="88"/>
                      <a:pt x="940" y="52"/>
                    </a:cubicBezTo>
                    <a:cubicBezTo>
                      <a:pt x="874" y="19"/>
                      <a:pt x="780" y="1"/>
                      <a:pt x="65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" name="Google Shape;379;p35"/>
            <p:cNvCxnSpPr/>
            <p:nvPr/>
          </p:nvCxnSpPr>
          <p:spPr>
            <a:xfrm>
              <a:off x="6112475" y="3112650"/>
              <a:ext cx="312000" cy="345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9" name="Google Shape;380;p35"/>
            <p:cNvSpPr/>
            <p:nvPr/>
          </p:nvSpPr>
          <p:spPr>
            <a:xfrm>
              <a:off x="6040548" y="3026024"/>
              <a:ext cx="151528" cy="151435"/>
            </a:xfrm>
            <a:custGeom>
              <a:avLst/>
              <a:gdLst/>
              <a:ahLst/>
              <a:cxnLst/>
              <a:rect l="l" t="t" r="r" b="b"/>
              <a:pathLst>
                <a:path w="1639" h="1638" extrusionOk="0">
                  <a:moveTo>
                    <a:pt x="820" y="0"/>
                  </a:moveTo>
                  <a:cubicBezTo>
                    <a:pt x="368" y="0"/>
                    <a:pt x="1" y="366"/>
                    <a:pt x="1" y="819"/>
                  </a:cubicBezTo>
                  <a:cubicBezTo>
                    <a:pt x="1" y="1271"/>
                    <a:pt x="368" y="1638"/>
                    <a:pt x="820" y="1638"/>
                  </a:cubicBezTo>
                  <a:cubicBezTo>
                    <a:pt x="1273" y="1638"/>
                    <a:pt x="1638" y="1271"/>
                    <a:pt x="1638" y="819"/>
                  </a:cubicBezTo>
                  <a:cubicBezTo>
                    <a:pt x="1638" y="366"/>
                    <a:pt x="1273" y="0"/>
                    <a:pt x="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470804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48"/>
          <p:cNvGrpSpPr/>
          <p:nvPr/>
        </p:nvGrpSpPr>
        <p:grpSpPr>
          <a:xfrm>
            <a:off x="403923" y="750826"/>
            <a:ext cx="3679355" cy="2703574"/>
            <a:chOff x="238824" y="933926"/>
            <a:chExt cx="4207462" cy="3091625"/>
          </a:xfrm>
        </p:grpSpPr>
        <p:pic>
          <p:nvPicPr>
            <p:cNvPr id="832" name="Google Shape;832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96201">
              <a:off x="3659743" y="2330434"/>
              <a:ext cx="481627" cy="298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Google Shape;833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294396">
              <a:off x="3382527" y="1424789"/>
              <a:ext cx="901525" cy="1054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Google Shape;834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65510" flipH="1">
              <a:off x="596787" y="1543196"/>
              <a:ext cx="1166209" cy="1003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Google Shape;835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44928" flipH="1">
              <a:off x="346306" y="1670415"/>
              <a:ext cx="969150" cy="10031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57109" y="933926"/>
              <a:ext cx="2617616" cy="309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p4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80445" y="1813621"/>
              <a:ext cx="440199" cy="403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3988525" y="2548169"/>
            <a:ext cx="4596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HÌNH THÀNH Ý TƯỞNG VỀ SẢN PHẨM</a:t>
            </a:r>
            <a:endParaRPr lang="vi-VN" sz="3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0423" y="1295948"/>
            <a:ext cx="1093076" cy="1093076"/>
          </a:xfrm>
          <a:prstGeom prst="rect">
            <a:avLst/>
          </a:prstGeom>
          <a:solidFill>
            <a:srgbClr val="9ABEE5"/>
          </a:solidFill>
          <a:ln>
            <a:solidFill>
              <a:srgbClr val="9AB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9" y="1046916"/>
            <a:ext cx="4512109" cy="37282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63333" y="1046916"/>
            <a:ext cx="3425067" cy="2956149"/>
            <a:chOff x="5363333" y="1046916"/>
            <a:chExt cx="3425067" cy="2956149"/>
          </a:xfrm>
        </p:grpSpPr>
        <p:sp>
          <p:nvSpPr>
            <p:cNvPr id="11" name="TextBox 10"/>
            <p:cNvSpPr txBox="1"/>
            <p:nvPr/>
          </p:nvSpPr>
          <p:spPr>
            <a:xfrm>
              <a:off x="5363333" y="2064073"/>
              <a:ext cx="34250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Lựa chọn, chia sẻ với bạn mình về loại đồng hồ mà em yêu thích trong Hình 1 SGK trang 17 và giải thích lí do. 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5778500" y="1046916"/>
              <a:ext cx="1104900" cy="949293"/>
            </a:xfrm>
            <a:custGeom>
              <a:avLst/>
              <a:gdLst/>
              <a:ahLst/>
              <a:cxnLst/>
              <a:rect l="l" t="t" r="r" b="b"/>
              <a:pathLst>
                <a:path w="2441496" h="2097652">
                  <a:moveTo>
                    <a:pt x="0" y="0"/>
                  </a:moveTo>
                  <a:lnTo>
                    <a:pt x="2441496" y="0"/>
                  </a:lnTo>
                  <a:lnTo>
                    <a:pt x="2441496" y="2097651"/>
                  </a:lnTo>
                  <a:lnTo>
                    <a:pt x="0" y="2097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208980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404637" y="281783"/>
            <a:ext cx="4529563" cy="1063348"/>
            <a:chOff x="1293792" y="1144800"/>
            <a:chExt cx="4529563" cy="1063348"/>
          </a:xfrm>
        </p:grpSpPr>
        <p:sp>
          <p:nvSpPr>
            <p:cNvPr id="32" name="Rounded Rectangle 31"/>
            <p:cNvSpPr/>
            <p:nvPr/>
          </p:nvSpPr>
          <p:spPr>
            <a:xfrm>
              <a:off x="1293792" y="1144800"/>
              <a:ext cx="4529563" cy="1063348"/>
            </a:xfrm>
            <a:prstGeom prst="roundRect">
              <a:avLst>
                <a:gd name="adj" fmla="val 16172"/>
              </a:avLst>
            </a:prstGeom>
            <a:solidFill>
              <a:srgbClr val="FFFFD1"/>
            </a:solidFill>
            <a:ln w="12700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000000"/>
                  </a:solidFill>
                </a:rPr>
                <a:t>          </a:t>
              </a:r>
              <a:r>
                <a:rPr lang="vi-VN" sz="2000">
                  <a:solidFill>
                    <a:srgbClr val="000000"/>
                  </a:solidFill>
                </a:rPr>
                <a:t>Nêu các bước để thiết kế được một chiếc đồng hồ đồ chơi như trên. 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494" y="1315039"/>
              <a:ext cx="559117" cy="30339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1954415" y="16406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1: </a:t>
            </a:r>
            <a:r>
              <a:rPr lang="vi-VN" sz="2000">
                <a:solidFill>
                  <a:srgbClr val="000000"/>
                </a:solidFill>
              </a:rPr>
              <a:t>Hình thành ý tưởng về chiếc đồng hồ đồ chơi.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954415" y="24661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2: </a:t>
            </a:r>
            <a:r>
              <a:rPr lang="vi-VN" sz="2000">
                <a:solidFill>
                  <a:srgbClr val="000000"/>
                </a:solidFill>
              </a:rPr>
              <a:t>Vẽ phác thảo và lựa chọn vật liệu, dụng cụ.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954415" y="32916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3: </a:t>
            </a:r>
            <a:r>
              <a:rPr lang="vi-VN" sz="2000">
                <a:solidFill>
                  <a:srgbClr val="000000"/>
                </a:solidFill>
              </a:rPr>
              <a:t>Làm sản phẩm mẫu.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954415" y="4117183"/>
            <a:ext cx="6567285" cy="632617"/>
          </a:xfrm>
          <a:prstGeom prst="roundRect">
            <a:avLst>
              <a:gd name="adj" fmla="val 16172"/>
            </a:avLst>
          </a:prstGeom>
          <a:solidFill>
            <a:schemeClr val="tx2"/>
          </a:solidFill>
          <a:ln w="12700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>
                <a:solidFill>
                  <a:srgbClr val="7030A0"/>
                </a:solidFill>
              </a:rPr>
              <a:t>Bước 4: </a:t>
            </a:r>
            <a:r>
              <a:rPr lang="vi-VN" sz="2000">
                <a:solidFill>
                  <a:srgbClr val="000000"/>
                </a:solidFill>
              </a:rPr>
              <a:t>Đánh giá và hoàn thiện chiếc đồng hồ đồ chơi. </a:t>
            </a:r>
          </a:p>
        </p:txBody>
      </p:sp>
      <p:pic>
        <p:nvPicPr>
          <p:cNvPr id="40" name="Google Shape;4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83" y="1345131"/>
            <a:ext cx="1222617" cy="1444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66475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06725" y="340075"/>
            <a:ext cx="2603525" cy="2003206"/>
            <a:chOff x="3270225" y="314675"/>
            <a:chExt cx="2603525" cy="2003206"/>
          </a:xfrm>
        </p:grpSpPr>
        <p:pic>
          <p:nvPicPr>
            <p:cNvPr id="1237" name="Google Shape;1237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92896" y="314675"/>
              <a:ext cx="1558200" cy="15582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70225" y="1396230"/>
              <a:ext cx="2603525" cy="921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943101" y="2469834"/>
            <a:ext cx="6163020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VẼ PHÁC THẢO SẢN PHẨM VÀ LỰA CHỌN VẬT LIỆU, DỤNG CỤ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501" y="2619160"/>
            <a:ext cx="1093076" cy="1093076"/>
          </a:xfrm>
          <a:prstGeom prst="rect">
            <a:avLst/>
          </a:prstGeom>
          <a:solidFill>
            <a:srgbClr val="9ABEE5"/>
          </a:solidFill>
          <a:ln>
            <a:solidFill>
              <a:srgbClr val="9ABE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2570A6A-6A22-D0F2-BB97-5268847912CD}"/>
              </a:ext>
            </a:extLst>
          </p:cNvPr>
          <p:cNvGrpSpPr/>
          <p:nvPr/>
        </p:nvGrpSpPr>
        <p:grpSpPr>
          <a:xfrm>
            <a:off x="1504974" y="889137"/>
            <a:ext cx="6184686" cy="1159766"/>
            <a:chOff x="507198" y="3460937"/>
            <a:chExt cx="6184686" cy="1159766"/>
          </a:xfrm>
        </p:grpSpPr>
        <p:sp>
          <p:nvSpPr>
            <p:cNvPr id="15" name="Rectangle: Diagonal Corners Rounded 24">
              <a:extLst>
                <a:ext uri="{FF2B5EF4-FFF2-40B4-BE49-F238E27FC236}">
                  <a16:creationId xmlns:a16="http://schemas.microsoft.com/office/drawing/2014/main" id="{EDDB50F6-ADAC-2FD1-EB67-E335993F2D33}"/>
                </a:ext>
              </a:extLst>
            </p:cNvPr>
            <p:cNvSpPr/>
            <p:nvPr/>
          </p:nvSpPr>
          <p:spPr>
            <a:xfrm>
              <a:off x="623313" y="3577052"/>
              <a:ext cx="6068571" cy="1043651"/>
            </a:xfrm>
            <a:prstGeom prst="round2DiagRect">
              <a:avLst/>
            </a:prstGeom>
            <a:noFill/>
            <a:ln w="19050">
              <a:solidFill>
                <a:srgbClr val="FF564B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Diagonal Corners Rounded 25">
              <a:extLst>
                <a:ext uri="{FF2B5EF4-FFF2-40B4-BE49-F238E27FC236}">
                  <a16:creationId xmlns:a16="http://schemas.microsoft.com/office/drawing/2014/main" id="{03219B48-203E-20D5-2136-271A6FE80AFE}"/>
                </a:ext>
              </a:extLst>
            </p:cNvPr>
            <p:cNvSpPr/>
            <p:nvPr/>
          </p:nvSpPr>
          <p:spPr>
            <a:xfrm>
              <a:off x="507198" y="3460937"/>
              <a:ext cx="6068571" cy="1043651"/>
            </a:xfrm>
            <a:prstGeom prst="round2Diag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F29E58-4398-E148-3BDB-C34C4247E0A7}"/>
                </a:ext>
              </a:extLst>
            </p:cNvPr>
            <p:cNvSpPr txBox="1"/>
            <p:nvPr/>
          </p:nvSpPr>
          <p:spPr>
            <a:xfrm>
              <a:off x="651011" y="3479287"/>
              <a:ext cx="578094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 Em hãy vẽ phác thảo sản phẩm đồng hồ đồ chơi mà em thiết kế dựa vào gợi ý trong Hình 2. </a:t>
              </a:r>
              <a:endParaRPr lang="en-US" sz="2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2677204" y="130372"/>
            <a:ext cx="3880305" cy="621778"/>
            <a:chOff x="826756" y="544158"/>
            <a:chExt cx="3519490" cy="621778"/>
          </a:xfrm>
        </p:grpSpPr>
        <p:sp>
          <p:nvSpPr>
            <p:cNvPr id="19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rgbClr val="EF8E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FFFF"/>
                  </a:solidFill>
                </a:rPr>
                <a:t>THỰC HÀNH 1 – SGK TR.18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68" y="2260268"/>
            <a:ext cx="5904056" cy="269003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ock Learning Activities for Pre-K by Slidesgo">
  <a:themeElements>
    <a:clrScheme name="Simple Light">
      <a:dk1>
        <a:srgbClr val="792361"/>
      </a:dk1>
      <a:lt1>
        <a:srgbClr val="FFF2E6"/>
      </a:lt1>
      <a:dk2>
        <a:srgbClr val="282F55"/>
      </a:dk2>
      <a:lt2>
        <a:srgbClr val="FFFFFF"/>
      </a:lt2>
      <a:accent1>
        <a:srgbClr val="B92990"/>
      </a:accent1>
      <a:accent2>
        <a:srgbClr val="FE54A9"/>
      </a:accent2>
      <a:accent3>
        <a:srgbClr val="4A5798"/>
      </a:accent3>
      <a:accent4>
        <a:srgbClr val="9ABEE5"/>
      </a:accent4>
      <a:accent5>
        <a:srgbClr val="34795B"/>
      </a:accent5>
      <a:accent6>
        <a:srgbClr val="CBD4B1"/>
      </a:accent6>
      <a:hlink>
        <a:srgbClr val="282F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923</Words>
  <Application>Microsoft Office PowerPoint</Application>
  <PresentationFormat>On-screen Show (16:9)</PresentationFormat>
  <Paragraphs>121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Lexend</vt:lpstr>
      <vt:lpstr>Arial (Body)</vt:lpstr>
      <vt:lpstr>Rammetto One</vt:lpstr>
      <vt:lpstr>Wingdings</vt:lpstr>
      <vt:lpstr>Nunito Light</vt:lpstr>
      <vt:lpstr>Clock Learning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Clock Learning Activities for Pre-K</dc:title>
  <dc:creator>Acer</dc:creator>
  <cp:lastModifiedBy>Tailieuchuan Vn</cp:lastModifiedBy>
  <cp:revision>34</cp:revision>
  <dcterms:modified xsi:type="dcterms:W3CDTF">2024-10-18T02:36:12Z</dcterms:modified>
</cp:coreProperties>
</file>