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6"/>
  </p:notesMasterIdLst>
  <p:sldIdLst>
    <p:sldId id="272" r:id="rId2"/>
    <p:sldId id="332" r:id="rId3"/>
    <p:sldId id="333" r:id="rId4"/>
    <p:sldId id="293" r:id="rId5"/>
    <p:sldId id="296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31" r:id="rId15"/>
  </p:sldIdLst>
  <p:sldSz cx="9144000" cy="5143500" type="screen16x9"/>
  <p:notesSz cx="6858000" cy="9144000"/>
  <p:embeddedFontLst>
    <p:embeddedFont>
      <p:font typeface="PT Sans" panose="020B0604020202020204" charset="0"/>
      <p:regular r:id="rId17"/>
      <p:bold r:id="rId18"/>
      <p:italic r:id="rId19"/>
      <p:boldItalic r:id="rId20"/>
    </p:embeddedFont>
    <p:embeddedFont>
      <p:font typeface="Quicksand" panose="020B0604020202020204" charset="0"/>
      <p:regular r:id="rId21"/>
      <p:bold r:id="rId22"/>
    </p:embeddedFont>
    <p:embeddedFont>
      <p:font typeface="Bebas Neue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Signika" panose="02010003020600000004" pitchFamily="2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FCBB7"/>
    <a:srgbClr val="F3D8C9"/>
    <a:srgbClr val="F9D5CF"/>
    <a:srgbClr val="EABAA0"/>
    <a:srgbClr val="E5A987"/>
    <a:srgbClr val="EF8E7D"/>
    <a:srgbClr val="FFFFCC"/>
    <a:srgbClr val="FBE1DD"/>
    <a:srgbClr val="ECC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659E47-BB0D-4C20-8DDD-529958608B6B}">
  <a:tblStyle styleId="{98659E47-BB0D-4C20-8DDD-529958608B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61F3B6D-32F1-4543-B344-EA9E259AF36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94660"/>
  </p:normalViewPr>
  <p:slideViewPr>
    <p:cSldViewPr snapToGrid="0">
      <p:cViewPr varScale="1">
        <p:scale>
          <a:sx n="94" d="100"/>
          <a:sy n="94" d="100"/>
        </p:scale>
        <p:origin x="9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g218a0bcefca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" name="Google Shape;1123;g218a0bcefca_1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1de3b402da4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1de3b402da4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094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de3b402da4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1de3b402da4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8225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21b62a2b1d7_0_1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21b62a2b1d7_0_1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427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1b62a2b1d7_0_1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21b62a2b1d7_0_1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4261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21b62a2b1d7_0_1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21b62a2b1d7_0_1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8087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21b62a2b1d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5" name="Google Shape;1575;g21b62a2b1d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59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>
            <a:spLocks noGrp="1"/>
          </p:cNvSpPr>
          <p:nvPr>
            <p:ph type="title"/>
          </p:nvPr>
        </p:nvSpPr>
        <p:spPr>
          <a:xfrm>
            <a:off x="993975" y="1350500"/>
            <a:ext cx="4508100" cy="2529300"/>
          </a:xfrm>
          <a:prstGeom prst="rect">
            <a:avLst/>
          </a:prstGeom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1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76" name="Google Shape;76;p8"/>
          <p:cNvCxnSpPr/>
          <p:nvPr/>
        </p:nvCxnSpPr>
        <p:spPr>
          <a:xfrm rot="10800000">
            <a:off x="713225" y="-75"/>
            <a:ext cx="0" cy="519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77;p8"/>
          <p:cNvCxnSpPr/>
          <p:nvPr/>
        </p:nvCxnSpPr>
        <p:spPr>
          <a:xfrm>
            <a:off x="-39250" y="539500"/>
            <a:ext cx="9243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8" name="Google Shape;78;p8"/>
          <p:cNvGrpSpPr/>
          <p:nvPr/>
        </p:nvGrpSpPr>
        <p:grpSpPr>
          <a:xfrm>
            <a:off x="8825150" y="732250"/>
            <a:ext cx="124200" cy="525800"/>
            <a:chOff x="202025" y="2122800"/>
            <a:chExt cx="124200" cy="525800"/>
          </a:xfrm>
        </p:grpSpPr>
        <p:sp>
          <p:nvSpPr>
            <p:cNvPr id="79" name="Google Shape;79;p8"/>
            <p:cNvSpPr/>
            <p:nvPr/>
          </p:nvSpPr>
          <p:spPr>
            <a:xfrm rot="5400000">
              <a:off x="202025" y="21228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rot="5400000">
              <a:off x="202025" y="23236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rot="5400000">
              <a:off x="202025" y="25244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8"/>
          <p:cNvGrpSpPr/>
          <p:nvPr/>
        </p:nvGrpSpPr>
        <p:grpSpPr>
          <a:xfrm>
            <a:off x="271050" y="732250"/>
            <a:ext cx="124200" cy="525800"/>
            <a:chOff x="202025" y="2122800"/>
            <a:chExt cx="124200" cy="525800"/>
          </a:xfrm>
        </p:grpSpPr>
        <p:sp>
          <p:nvSpPr>
            <p:cNvPr id="83" name="Google Shape;83;p8"/>
            <p:cNvSpPr/>
            <p:nvPr/>
          </p:nvSpPr>
          <p:spPr>
            <a:xfrm rot="5400000">
              <a:off x="202025" y="21228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5400000">
              <a:off x="202025" y="23236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rot="5400000">
              <a:off x="202025" y="25244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/>
          <p:nvPr/>
        </p:nvSpPr>
        <p:spPr>
          <a:xfrm rot="5400000">
            <a:off x="2628625" y="-2470000"/>
            <a:ext cx="4842300" cy="100998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title"/>
          </p:nvPr>
        </p:nvSpPr>
        <p:spPr>
          <a:xfrm>
            <a:off x="5263588" y="1525975"/>
            <a:ext cx="2761200" cy="12660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subTitle" idx="1"/>
          </p:nvPr>
        </p:nvSpPr>
        <p:spPr>
          <a:xfrm>
            <a:off x="5263719" y="2715825"/>
            <a:ext cx="27612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9" name="Google Shape;179;p19"/>
          <p:cNvCxnSpPr/>
          <p:nvPr/>
        </p:nvCxnSpPr>
        <p:spPr>
          <a:xfrm rot="10800000">
            <a:off x="370975" y="4953000"/>
            <a:ext cx="83571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0" name="Google Shape;180;p19"/>
          <p:cNvGrpSpPr/>
          <p:nvPr/>
        </p:nvGrpSpPr>
        <p:grpSpPr>
          <a:xfrm rot="-5400000">
            <a:off x="2175700" y="4488925"/>
            <a:ext cx="124200" cy="525800"/>
            <a:chOff x="202025" y="2122800"/>
            <a:chExt cx="124200" cy="525800"/>
          </a:xfrm>
        </p:grpSpPr>
        <p:sp>
          <p:nvSpPr>
            <p:cNvPr id="181" name="Google Shape;181;p19"/>
            <p:cNvSpPr/>
            <p:nvPr/>
          </p:nvSpPr>
          <p:spPr>
            <a:xfrm rot="5400000">
              <a:off x="202025" y="21228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9"/>
            <p:cNvSpPr/>
            <p:nvPr/>
          </p:nvSpPr>
          <p:spPr>
            <a:xfrm rot="5400000">
              <a:off x="202025" y="23236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9"/>
            <p:cNvSpPr/>
            <p:nvPr/>
          </p:nvSpPr>
          <p:spPr>
            <a:xfrm rot="5400000">
              <a:off x="202025" y="25244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84" name="Google Shape;184;p19"/>
          <p:cNvCxnSpPr/>
          <p:nvPr/>
        </p:nvCxnSpPr>
        <p:spPr>
          <a:xfrm rot="10800000">
            <a:off x="269950" y="182675"/>
            <a:ext cx="83412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5" name="Google Shape;185;p19"/>
          <p:cNvGrpSpPr/>
          <p:nvPr/>
        </p:nvGrpSpPr>
        <p:grpSpPr>
          <a:xfrm rot="-5400000" flipH="1">
            <a:off x="6682150" y="120950"/>
            <a:ext cx="124200" cy="525800"/>
            <a:chOff x="202025" y="2122800"/>
            <a:chExt cx="124200" cy="525800"/>
          </a:xfrm>
        </p:grpSpPr>
        <p:sp>
          <p:nvSpPr>
            <p:cNvPr id="186" name="Google Shape;186;p19"/>
            <p:cNvSpPr/>
            <p:nvPr/>
          </p:nvSpPr>
          <p:spPr>
            <a:xfrm rot="5400000">
              <a:off x="202025" y="21228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 rot="5400000">
              <a:off x="202025" y="23236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 rot="5400000">
              <a:off x="202025" y="25244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5394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1"/>
          <p:cNvSpPr txBox="1">
            <a:spLocks noGrp="1"/>
          </p:cNvSpPr>
          <p:nvPr>
            <p:ph type="title" hasCustomPrompt="1"/>
          </p:nvPr>
        </p:nvSpPr>
        <p:spPr>
          <a:xfrm>
            <a:off x="1193513" y="1701000"/>
            <a:ext cx="1398900" cy="572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3" name="Google Shape;373;p31"/>
          <p:cNvSpPr txBox="1">
            <a:spLocks noGrp="1"/>
          </p:cNvSpPr>
          <p:nvPr>
            <p:ph type="subTitle" idx="1"/>
          </p:nvPr>
        </p:nvSpPr>
        <p:spPr>
          <a:xfrm>
            <a:off x="726263" y="3533925"/>
            <a:ext cx="2333400" cy="9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74" name="Google Shape;374;p31"/>
          <p:cNvSpPr txBox="1">
            <a:spLocks noGrp="1"/>
          </p:cNvSpPr>
          <p:nvPr>
            <p:ph type="subTitle" idx="2"/>
          </p:nvPr>
        </p:nvSpPr>
        <p:spPr>
          <a:xfrm>
            <a:off x="726263" y="3101850"/>
            <a:ext cx="23334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igni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5" name="Google Shape;375;p31"/>
          <p:cNvSpPr txBox="1">
            <a:spLocks noGrp="1"/>
          </p:cNvSpPr>
          <p:nvPr>
            <p:ph type="title" idx="3" hasCustomPrompt="1"/>
          </p:nvPr>
        </p:nvSpPr>
        <p:spPr>
          <a:xfrm>
            <a:off x="3856884" y="1701000"/>
            <a:ext cx="1397700" cy="572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6" name="Google Shape;376;p31"/>
          <p:cNvSpPr txBox="1">
            <a:spLocks noGrp="1"/>
          </p:cNvSpPr>
          <p:nvPr>
            <p:ph type="subTitle" idx="4"/>
          </p:nvPr>
        </p:nvSpPr>
        <p:spPr>
          <a:xfrm>
            <a:off x="3389031" y="3533925"/>
            <a:ext cx="2333400" cy="9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77" name="Google Shape;377;p31"/>
          <p:cNvSpPr txBox="1">
            <a:spLocks noGrp="1"/>
          </p:cNvSpPr>
          <p:nvPr>
            <p:ph type="subTitle" idx="5"/>
          </p:nvPr>
        </p:nvSpPr>
        <p:spPr>
          <a:xfrm>
            <a:off x="3389158" y="3101850"/>
            <a:ext cx="23334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igni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8" name="Google Shape;378;p31"/>
          <p:cNvSpPr txBox="1">
            <a:spLocks noGrp="1"/>
          </p:cNvSpPr>
          <p:nvPr>
            <p:ph type="title" idx="6" hasCustomPrompt="1"/>
          </p:nvPr>
        </p:nvSpPr>
        <p:spPr>
          <a:xfrm>
            <a:off x="6552187" y="1701000"/>
            <a:ext cx="1397700" cy="572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9" name="Google Shape;379;p31"/>
          <p:cNvSpPr txBox="1">
            <a:spLocks noGrp="1"/>
          </p:cNvSpPr>
          <p:nvPr>
            <p:ph type="subTitle" idx="7"/>
          </p:nvPr>
        </p:nvSpPr>
        <p:spPr>
          <a:xfrm>
            <a:off x="6084337" y="3533925"/>
            <a:ext cx="2333400" cy="9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80" name="Google Shape;380;p31"/>
          <p:cNvSpPr txBox="1">
            <a:spLocks noGrp="1"/>
          </p:cNvSpPr>
          <p:nvPr>
            <p:ph type="subTitle" idx="8"/>
          </p:nvPr>
        </p:nvSpPr>
        <p:spPr>
          <a:xfrm>
            <a:off x="6084337" y="3101850"/>
            <a:ext cx="23334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igni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1" name="Google Shape;381;p31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82" name="Google Shape;382;p31"/>
          <p:cNvGrpSpPr/>
          <p:nvPr/>
        </p:nvGrpSpPr>
        <p:grpSpPr>
          <a:xfrm rot="5400000">
            <a:off x="4825" y="347475"/>
            <a:ext cx="525800" cy="124200"/>
            <a:chOff x="546675" y="195075"/>
            <a:chExt cx="525800" cy="124200"/>
          </a:xfrm>
        </p:grpSpPr>
        <p:sp>
          <p:nvSpPr>
            <p:cNvPr id="383" name="Google Shape;383;p31"/>
            <p:cNvSpPr/>
            <p:nvPr/>
          </p:nvSpPr>
          <p:spPr>
            <a:xfrm>
              <a:off x="5466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7474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9482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31"/>
          <p:cNvGrpSpPr/>
          <p:nvPr/>
        </p:nvGrpSpPr>
        <p:grpSpPr>
          <a:xfrm rot="5400000">
            <a:off x="8501125" y="347475"/>
            <a:ext cx="525800" cy="124200"/>
            <a:chOff x="546675" y="195075"/>
            <a:chExt cx="525800" cy="124200"/>
          </a:xfrm>
        </p:grpSpPr>
        <p:sp>
          <p:nvSpPr>
            <p:cNvPr id="387" name="Google Shape;387;p31"/>
            <p:cNvSpPr/>
            <p:nvPr/>
          </p:nvSpPr>
          <p:spPr>
            <a:xfrm>
              <a:off x="5466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7474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9482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31"/>
          <p:cNvGrpSpPr/>
          <p:nvPr/>
        </p:nvGrpSpPr>
        <p:grpSpPr>
          <a:xfrm rot="5400000">
            <a:off x="4825" y="4643250"/>
            <a:ext cx="525800" cy="124200"/>
            <a:chOff x="546675" y="195075"/>
            <a:chExt cx="525800" cy="124200"/>
          </a:xfrm>
        </p:grpSpPr>
        <p:sp>
          <p:nvSpPr>
            <p:cNvPr id="391" name="Google Shape;391;p31"/>
            <p:cNvSpPr/>
            <p:nvPr/>
          </p:nvSpPr>
          <p:spPr>
            <a:xfrm>
              <a:off x="5466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7474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9482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31"/>
          <p:cNvGrpSpPr/>
          <p:nvPr/>
        </p:nvGrpSpPr>
        <p:grpSpPr>
          <a:xfrm rot="5400000">
            <a:off x="8501125" y="4643250"/>
            <a:ext cx="525800" cy="124200"/>
            <a:chOff x="546675" y="195075"/>
            <a:chExt cx="525800" cy="124200"/>
          </a:xfrm>
        </p:grpSpPr>
        <p:sp>
          <p:nvSpPr>
            <p:cNvPr id="395" name="Google Shape;395;p31"/>
            <p:cNvSpPr/>
            <p:nvPr/>
          </p:nvSpPr>
          <p:spPr>
            <a:xfrm>
              <a:off x="5466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7474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9482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8" name="Google Shape;398;p31"/>
          <p:cNvCxnSpPr/>
          <p:nvPr/>
        </p:nvCxnSpPr>
        <p:spPr>
          <a:xfrm>
            <a:off x="268963" y="923913"/>
            <a:ext cx="0" cy="31497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9" name="Google Shape;399;p31"/>
          <p:cNvCxnSpPr/>
          <p:nvPr/>
        </p:nvCxnSpPr>
        <p:spPr>
          <a:xfrm>
            <a:off x="8764013" y="923913"/>
            <a:ext cx="0" cy="31497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32312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>
            <a:spLocks noGrp="1"/>
          </p:cNvSpPr>
          <p:nvPr>
            <p:ph type="title"/>
          </p:nvPr>
        </p:nvSpPr>
        <p:spPr>
          <a:xfrm>
            <a:off x="1381050" y="539500"/>
            <a:ext cx="6381900" cy="13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subTitle" idx="1"/>
          </p:nvPr>
        </p:nvSpPr>
        <p:spPr>
          <a:xfrm>
            <a:off x="1381050" y="1772125"/>
            <a:ext cx="6381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3520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6"/>
          <p:cNvSpPr txBox="1">
            <a:spLocks noGrp="1"/>
          </p:cNvSpPr>
          <p:nvPr>
            <p:ph type="subTitle" idx="1"/>
          </p:nvPr>
        </p:nvSpPr>
        <p:spPr>
          <a:xfrm>
            <a:off x="795625" y="3198650"/>
            <a:ext cx="2208600" cy="1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6"/>
          <p:cNvSpPr txBox="1">
            <a:spLocks noGrp="1"/>
          </p:cNvSpPr>
          <p:nvPr>
            <p:ph type="subTitle" idx="2"/>
          </p:nvPr>
        </p:nvSpPr>
        <p:spPr>
          <a:xfrm>
            <a:off x="3353059" y="3198650"/>
            <a:ext cx="2208600" cy="1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6"/>
          <p:cNvSpPr txBox="1">
            <a:spLocks noGrp="1"/>
          </p:cNvSpPr>
          <p:nvPr>
            <p:ph type="subTitle" idx="3"/>
          </p:nvPr>
        </p:nvSpPr>
        <p:spPr>
          <a:xfrm>
            <a:off x="5914639" y="3198650"/>
            <a:ext cx="2208600" cy="1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26"/>
          <p:cNvSpPr txBox="1">
            <a:spLocks noGrp="1"/>
          </p:cNvSpPr>
          <p:nvPr>
            <p:ph type="subTitle" idx="4"/>
          </p:nvPr>
        </p:nvSpPr>
        <p:spPr>
          <a:xfrm>
            <a:off x="804025" y="2594600"/>
            <a:ext cx="2191800" cy="4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igni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2" name="Google Shape;292;p26"/>
          <p:cNvSpPr txBox="1">
            <a:spLocks noGrp="1"/>
          </p:cNvSpPr>
          <p:nvPr>
            <p:ph type="subTitle" idx="5"/>
          </p:nvPr>
        </p:nvSpPr>
        <p:spPr>
          <a:xfrm>
            <a:off x="3361459" y="2594600"/>
            <a:ext cx="2191800" cy="4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igni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3" name="Google Shape;293;p26"/>
          <p:cNvSpPr txBox="1">
            <a:spLocks noGrp="1"/>
          </p:cNvSpPr>
          <p:nvPr>
            <p:ph type="subTitle" idx="6"/>
          </p:nvPr>
        </p:nvSpPr>
        <p:spPr>
          <a:xfrm>
            <a:off x="5923039" y="2594600"/>
            <a:ext cx="2191800" cy="4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igni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3811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35"/>
          <p:cNvSpPr/>
          <p:nvPr/>
        </p:nvSpPr>
        <p:spPr>
          <a:xfrm rot="-5400000">
            <a:off x="8126100" y="67450"/>
            <a:ext cx="1091700" cy="9441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5"/>
          <p:cNvSpPr/>
          <p:nvPr/>
        </p:nvSpPr>
        <p:spPr>
          <a:xfrm rot="5400000">
            <a:off x="-143262" y="4202925"/>
            <a:ext cx="1091700" cy="9441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35"/>
          <p:cNvGrpSpPr/>
          <p:nvPr/>
        </p:nvGrpSpPr>
        <p:grpSpPr>
          <a:xfrm>
            <a:off x="194200" y="320825"/>
            <a:ext cx="525800" cy="124200"/>
            <a:chOff x="546675" y="195075"/>
            <a:chExt cx="525800" cy="124200"/>
          </a:xfrm>
        </p:grpSpPr>
        <p:sp>
          <p:nvSpPr>
            <p:cNvPr id="459" name="Google Shape;459;p35"/>
            <p:cNvSpPr/>
            <p:nvPr/>
          </p:nvSpPr>
          <p:spPr>
            <a:xfrm>
              <a:off x="5466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7474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9482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35"/>
          <p:cNvGrpSpPr/>
          <p:nvPr/>
        </p:nvGrpSpPr>
        <p:grpSpPr>
          <a:xfrm>
            <a:off x="5337800" y="320825"/>
            <a:ext cx="525800" cy="124200"/>
            <a:chOff x="546675" y="195075"/>
            <a:chExt cx="525800" cy="124200"/>
          </a:xfrm>
        </p:grpSpPr>
        <p:sp>
          <p:nvSpPr>
            <p:cNvPr id="463" name="Google Shape;463;p35"/>
            <p:cNvSpPr/>
            <p:nvPr/>
          </p:nvSpPr>
          <p:spPr>
            <a:xfrm>
              <a:off x="5466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5"/>
            <p:cNvSpPr/>
            <p:nvPr/>
          </p:nvSpPr>
          <p:spPr>
            <a:xfrm>
              <a:off x="7474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9482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35"/>
          <p:cNvGrpSpPr/>
          <p:nvPr/>
        </p:nvGrpSpPr>
        <p:grpSpPr>
          <a:xfrm>
            <a:off x="8526850" y="4854725"/>
            <a:ext cx="525800" cy="124200"/>
            <a:chOff x="546675" y="195075"/>
            <a:chExt cx="525800" cy="124200"/>
          </a:xfrm>
        </p:grpSpPr>
        <p:sp>
          <p:nvSpPr>
            <p:cNvPr id="467" name="Google Shape;467;p35"/>
            <p:cNvSpPr/>
            <p:nvPr/>
          </p:nvSpPr>
          <p:spPr>
            <a:xfrm>
              <a:off x="5466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7474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5"/>
            <p:cNvSpPr/>
            <p:nvPr/>
          </p:nvSpPr>
          <p:spPr>
            <a:xfrm>
              <a:off x="9482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35"/>
          <p:cNvGrpSpPr/>
          <p:nvPr/>
        </p:nvGrpSpPr>
        <p:grpSpPr>
          <a:xfrm>
            <a:off x="2573725" y="4854725"/>
            <a:ext cx="525800" cy="124200"/>
            <a:chOff x="546675" y="195075"/>
            <a:chExt cx="525800" cy="124200"/>
          </a:xfrm>
        </p:grpSpPr>
        <p:sp>
          <p:nvSpPr>
            <p:cNvPr id="471" name="Google Shape;471;p35"/>
            <p:cNvSpPr/>
            <p:nvPr/>
          </p:nvSpPr>
          <p:spPr>
            <a:xfrm>
              <a:off x="5466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5"/>
            <p:cNvSpPr/>
            <p:nvPr/>
          </p:nvSpPr>
          <p:spPr>
            <a:xfrm>
              <a:off x="7474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5"/>
            <p:cNvSpPr/>
            <p:nvPr/>
          </p:nvSpPr>
          <p:spPr>
            <a:xfrm>
              <a:off x="9482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7606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616000"/>
            <a:ext cx="6576000" cy="141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4" name="Google Shape;94;p11"/>
          <p:cNvSpPr txBox="1">
            <a:spLocks noGrp="1"/>
          </p:cNvSpPr>
          <p:nvPr>
            <p:ph type="subTitle" idx="1"/>
          </p:nvPr>
        </p:nvSpPr>
        <p:spPr>
          <a:xfrm>
            <a:off x="1284000" y="3030400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95" name="Google Shape;95;p11"/>
          <p:cNvCxnSpPr/>
          <p:nvPr/>
        </p:nvCxnSpPr>
        <p:spPr>
          <a:xfrm rot="5400000">
            <a:off x="6827138" y="2571738"/>
            <a:ext cx="3733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6" name="Google Shape;96;p11"/>
          <p:cNvGrpSpPr/>
          <p:nvPr/>
        </p:nvGrpSpPr>
        <p:grpSpPr>
          <a:xfrm rot="10800000">
            <a:off x="8430763" y="2308838"/>
            <a:ext cx="124200" cy="525800"/>
            <a:chOff x="202025" y="2122800"/>
            <a:chExt cx="124200" cy="525800"/>
          </a:xfrm>
        </p:grpSpPr>
        <p:sp>
          <p:nvSpPr>
            <p:cNvPr id="97" name="Google Shape;97;p11"/>
            <p:cNvSpPr/>
            <p:nvPr/>
          </p:nvSpPr>
          <p:spPr>
            <a:xfrm rot="5400000">
              <a:off x="202025" y="21228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 rot="5400000">
              <a:off x="202025" y="23236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 rot="5400000">
              <a:off x="202025" y="25244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0" name="Google Shape;100;p11"/>
          <p:cNvCxnSpPr/>
          <p:nvPr/>
        </p:nvCxnSpPr>
        <p:spPr>
          <a:xfrm rot="5400000">
            <a:off x="-1416962" y="2571738"/>
            <a:ext cx="3733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1" name="Google Shape;101;p11"/>
          <p:cNvGrpSpPr/>
          <p:nvPr/>
        </p:nvGrpSpPr>
        <p:grpSpPr>
          <a:xfrm rot="10800000" flipH="1">
            <a:off x="589013" y="2308838"/>
            <a:ext cx="124200" cy="525800"/>
            <a:chOff x="202025" y="2122800"/>
            <a:chExt cx="124200" cy="525800"/>
          </a:xfrm>
        </p:grpSpPr>
        <p:sp>
          <p:nvSpPr>
            <p:cNvPr id="102" name="Google Shape;102;p11"/>
            <p:cNvSpPr/>
            <p:nvPr/>
          </p:nvSpPr>
          <p:spPr>
            <a:xfrm rot="5400000">
              <a:off x="202025" y="21228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1"/>
            <p:cNvSpPr/>
            <p:nvPr/>
          </p:nvSpPr>
          <p:spPr>
            <a:xfrm rot="5400000">
              <a:off x="202025" y="23236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1"/>
            <p:cNvSpPr/>
            <p:nvPr/>
          </p:nvSpPr>
          <p:spPr>
            <a:xfrm rot="5400000">
              <a:off x="202025" y="25244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11"/>
          <p:cNvSpPr/>
          <p:nvPr/>
        </p:nvSpPr>
        <p:spPr>
          <a:xfrm rot="4476573">
            <a:off x="1089387" y="-2760713"/>
            <a:ext cx="2305994" cy="6128022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1"/>
          <p:cNvSpPr/>
          <p:nvPr/>
        </p:nvSpPr>
        <p:spPr>
          <a:xfrm rot="-5400000">
            <a:off x="4233825" y="209550"/>
            <a:ext cx="619200" cy="9248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1"/>
          <p:cNvSpPr/>
          <p:nvPr/>
        </p:nvSpPr>
        <p:spPr>
          <a:xfrm rot="-4476573" flipH="1">
            <a:off x="6666012" y="-2760713"/>
            <a:ext cx="2305994" cy="6128022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"/>
          </p:nvPr>
        </p:nvSpPr>
        <p:spPr>
          <a:xfrm>
            <a:off x="720000" y="22439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2"/>
          </p:nvPr>
        </p:nvSpPr>
        <p:spPr>
          <a:xfrm>
            <a:off x="3419271" y="22439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3"/>
          </p:nvPr>
        </p:nvSpPr>
        <p:spPr>
          <a:xfrm>
            <a:off x="720000" y="404082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4"/>
          </p:nvPr>
        </p:nvSpPr>
        <p:spPr>
          <a:xfrm>
            <a:off x="3419271" y="404082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5"/>
          </p:nvPr>
        </p:nvSpPr>
        <p:spPr>
          <a:xfrm>
            <a:off x="6118549" y="22439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6"/>
          </p:nvPr>
        </p:nvSpPr>
        <p:spPr>
          <a:xfrm>
            <a:off x="6118549" y="404082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7" hasCustomPrompt="1"/>
          </p:nvPr>
        </p:nvSpPr>
        <p:spPr>
          <a:xfrm>
            <a:off x="818402" y="1136733"/>
            <a:ext cx="734700" cy="447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8" hasCustomPrompt="1"/>
          </p:nvPr>
        </p:nvSpPr>
        <p:spPr>
          <a:xfrm>
            <a:off x="818402" y="2941179"/>
            <a:ext cx="734700" cy="447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9" hasCustomPrompt="1"/>
          </p:nvPr>
        </p:nvSpPr>
        <p:spPr>
          <a:xfrm>
            <a:off x="3517677" y="1136733"/>
            <a:ext cx="734700" cy="447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13" hasCustomPrompt="1"/>
          </p:nvPr>
        </p:nvSpPr>
        <p:spPr>
          <a:xfrm>
            <a:off x="3517677" y="2941179"/>
            <a:ext cx="734700" cy="447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14" hasCustomPrompt="1"/>
          </p:nvPr>
        </p:nvSpPr>
        <p:spPr>
          <a:xfrm>
            <a:off x="6216952" y="1136733"/>
            <a:ext cx="734700" cy="447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15" hasCustomPrompt="1"/>
          </p:nvPr>
        </p:nvSpPr>
        <p:spPr>
          <a:xfrm>
            <a:off x="6216952" y="2941179"/>
            <a:ext cx="734700" cy="447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6"/>
          </p:nvPr>
        </p:nvSpPr>
        <p:spPr>
          <a:xfrm>
            <a:off x="720000" y="1641475"/>
            <a:ext cx="2305500" cy="7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igni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17"/>
          </p:nvPr>
        </p:nvSpPr>
        <p:spPr>
          <a:xfrm>
            <a:off x="3419275" y="1641475"/>
            <a:ext cx="2305500" cy="7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igni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8"/>
          </p:nvPr>
        </p:nvSpPr>
        <p:spPr>
          <a:xfrm>
            <a:off x="6118550" y="1641475"/>
            <a:ext cx="2305500" cy="7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igni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9"/>
          </p:nvPr>
        </p:nvSpPr>
        <p:spPr>
          <a:xfrm>
            <a:off x="720000" y="3438525"/>
            <a:ext cx="2305500" cy="7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igni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20"/>
          </p:nvPr>
        </p:nvSpPr>
        <p:spPr>
          <a:xfrm>
            <a:off x="3419275" y="3438525"/>
            <a:ext cx="2305500" cy="7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igni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21"/>
          </p:nvPr>
        </p:nvSpPr>
        <p:spPr>
          <a:xfrm>
            <a:off x="6118550" y="3438525"/>
            <a:ext cx="2305500" cy="7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igni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/>
          <p:nvPr/>
        </p:nvSpPr>
        <p:spPr>
          <a:xfrm rot="-5400000">
            <a:off x="4224225" y="261975"/>
            <a:ext cx="590700" cy="9248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 rot="5400000">
            <a:off x="4314750" y="-4314750"/>
            <a:ext cx="619200" cy="9248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1" name="Google Shape;131;p13"/>
          <p:cNvCxnSpPr/>
          <p:nvPr/>
        </p:nvCxnSpPr>
        <p:spPr>
          <a:xfrm>
            <a:off x="7105650" y="338100"/>
            <a:ext cx="24417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13"/>
          <p:cNvCxnSpPr/>
          <p:nvPr/>
        </p:nvCxnSpPr>
        <p:spPr>
          <a:xfrm>
            <a:off x="-180975" y="4862625"/>
            <a:ext cx="24417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" name="Google Shape;133;p13"/>
          <p:cNvGrpSpPr/>
          <p:nvPr/>
        </p:nvGrpSpPr>
        <p:grpSpPr>
          <a:xfrm>
            <a:off x="8721325" y="2122800"/>
            <a:ext cx="124200" cy="525800"/>
            <a:chOff x="8721325" y="2122800"/>
            <a:chExt cx="124200" cy="525800"/>
          </a:xfrm>
        </p:grpSpPr>
        <p:sp>
          <p:nvSpPr>
            <p:cNvPr id="134" name="Google Shape;134;p13"/>
            <p:cNvSpPr/>
            <p:nvPr/>
          </p:nvSpPr>
          <p:spPr>
            <a:xfrm rot="5400000">
              <a:off x="8721325" y="21228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 rot="5400000">
              <a:off x="8721325" y="23236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 rot="5400000">
              <a:off x="8721325" y="25244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13"/>
          <p:cNvGrpSpPr/>
          <p:nvPr/>
        </p:nvGrpSpPr>
        <p:grpSpPr>
          <a:xfrm>
            <a:off x="202025" y="2122800"/>
            <a:ext cx="124200" cy="525800"/>
            <a:chOff x="202025" y="2122800"/>
            <a:chExt cx="124200" cy="525800"/>
          </a:xfrm>
        </p:grpSpPr>
        <p:sp>
          <p:nvSpPr>
            <p:cNvPr id="138" name="Google Shape;138;p13"/>
            <p:cNvSpPr/>
            <p:nvPr/>
          </p:nvSpPr>
          <p:spPr>
            <a:xfrm rot="5400000">
              <a:off x="202025" y="21228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 rot="5400000">
              <a:off x="202025" y="23236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 rot="5400000">
              <a:off x="202025" y="25244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720000" y="1144825"/>
            <a:ext cx="3169500" cy="16320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subTitle" idx="1"/>
          </p:nvPr>
        </p:nvSpPr>
        <p:spPr>
          <a:xfrm>
            <a:off x="720000" y="3091125"/>
            <a:ext cx="3169500" cy="1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7"/>
          <p:cNvSpPr>
            <a:spLocks noGrp="1"/>
          </p:cNvSpPr>
          <p:nvPr>
            <p:ph type="pic" idx="2"/>
          </p:nvPr>
        </p:nvSpPr>
        <p:spPr>
          <a:xfrm>
            <a:off x="4433375" y="914125"/>
            <a:ext cx="3942000" cy="35391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57" name="Google Shape;157;p17"/>
          <p:cNvGrpSpPr/>
          <p:nvPr/>
        </p:nvGrpSpPr>
        <p:grpSpPr>
          <a:xfrm rot="5400000">
            <a:off x="292975" y="2713825"/>
            <a:ext cx="124200" cy="525800"/>
            <a:chOff x="202025" y="2122800"/>
            <a:chExt cx="124200" cy="525800"/>
          </a:xfrm>
        </p:grpSpPr>
        <p:sp>
          <p:nvSpPr>
            <p:cNvPr id="158" name="Google Shape;158;p17"/>
            <p:cNvSpPr/>
            <p:nvPr/>
          </p:nvSpPr>
          <p:spPr>
            <a:xfrm rot="5400000">
              <a:off x="202025" y="21228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7"/>
            <p:cNvSpPr/>
            <p:nvPr/>
          </p:nvSpPr>
          <p:spPr>
            <a:xfrm rot="5400000">
              <a:off x="202025" y="23236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 rot="5400000">
              <a:off x="202025" y="25244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17"/>
          <p:cNvGrpSpPr/>
          <p:nvPr/>
        </p:nvGrpSpPr>
        <p:grpSpPr>
          <a:xfrm rot="5400000">
            <a:off x="7970125" y="65875"/>
            <a:ext cx="124200" cy="525800"/>
            <a:chOff x="202025" y="2122800"/>
            <a:chExt cx="124200" cy="525800"/>
          </a:xfrm>
        </p:grpSpPr>
        <p:sp>
          <p:nvSpPr>
            <p:cNvPr id="162" name="Google Shape;162;p17"/>
            <p:cNvSpPr/>
            <p:nvPr/>
          </p:nvSpPr>
          <p:spPr>
            <a:xfrm rot="5400000">
              <a:off x="202025" y="21228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7"/>
            <p:cNvSpPr/>
            <p:nvPr/>
          </p:nvSpPr>
          <p:spPr>
            <a:xfrm rot="5400000">
              <a:off x="202025" y="23236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7"/>
            <p:cNvSpPr/>
            <p:nvPr/>
          </p:nvSpPr>
          <p:spPr>
            <a:xfrm rot="5400000">
              <a:off x="202025" y="25244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dk2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7"/>
          <p:cNvSpPr/>
          <p:nvPr/>
        </p:nvSpPr>
        <p:spPr>
          <a:xfrm>
            <a:off x="3175" y="0"/>
            <a:ext cx="9144000" cy="5143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dk2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/>
          <p:nvPr/>
        </p:nvSpPr>
        <p:spPr>
          <a:xfrm>
            <a:off x="0" y="0"/>
            <a:ext cx="783600" cy="51435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8"/>
          <p:cNvSpPr/>
          <p:nvPr/>
        </p:nvSpPr>
        <p:spPr>
          <a:xfrm rot="10800000" flipH="1">
            <a:off x="8305800" y="0"/>
            <a:ext cx="783600" cy="51435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AE1D11-1EB6-FA01-3E17-5EE37B95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1D4057D-A692-18D8-3A24-757D1800F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CA461A-AEE1-08D2-9FFE-96ACC030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F4AF9C-79D4-0C1A-E161-8305C6BE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896C02-7736-E57D-F19C-F35C27D3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4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883875" y="2281050"/>
            <a:ext cx="3672300" cy="12363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title" idx="2" hasCustomPrompt="1"/>
          </p:nvPr>
        </p:nvSpPr>
        <p:spPr>
          <a:xfrm>
            <a:off x="883875" y="1022925"/>
            <a:ext cx="1179600" cy="1033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15"/>
          <p:cNvSpPr txBox="1">
            <a:spLocks noGrp="1"/>
          </p:cNvSpPr>
          <p:nvPr>
            <p:ph type="subTitle" idx="1"/>
          </p:nvPr>
        </p:nvSpPr>
        <p:spPr>
          <a:xfrm>
            <a:off x="883875" y="3741975"/>
            <a:ext cx="36723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907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gnika"/>
              <a:buNone/>
              <a:defRPr sz="35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gnika"/>
              <a:buNone/>
              <a:defRPr sz="35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gnika"/>
              <a:buNone/>
              <a:defRPr sz="35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gnika"/>
              <a:buNone/>
              <a:defRPr sz="35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gnika"/>
              <a:buNone/>
              <a:defRPr sz="35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gnika"/>
              <a:buNone/>
              <a:defRPr sz="35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gnika"/>
              <a:buNone/>
              <a:defRPr sz="35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gnika"/>
              <a:buNone/>
              <a:defRPr sz="35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gnika"/>
              <a:buNone/>
              <a:defRPr sz="35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8" r:id="rId3"/>
    <p:sldLayoutId id="2147483659" r:id="rId4"/>
    <p:sldLayoutId id="2147483663" r:id="rId5"/>
    <p:sldLayoutId id="2147483683" r:id="rId6"/>
    <p:sldLayoutId id="2147483684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BB7"/>
        </a:solidFill>
        <a:effectLst/>
      </p:bgPr>
    </p:bg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60443"/>
            <a:ext cx="9144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/>
              <a:t>VUI MỪNG CHÀO ĐÓN </a:t>
            </a:r>
          </a:p>
          <a:p>
            <a:pPr algn="ctr">
              <a:lnSpc>
                <a:spcPct val="150000"/>
              </a:lnSpc>
            </a:pPr>
            <a:r>
              <a:rPr lang="en-US" sz="3500" b="1"/>
              <a:t>CẢ LỚP ĐẾN BUỔI HỌC NÀY!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10" y="3285445"/>
            <a:ext cx="3548180" cy="1036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5" name="Google Shape;605;p45"/>
          <p:cNvCxnSpPr/>
          <p:nvPr/>
        </p:nvCxnSpPr>
        <p:spPr>
          <a:xfrm>
            <a:off x="5090675" y="3194072"/>
            <a:ext cx="37338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8" name="Google Shape;608;p45"/>
          <p:cNvSpPr/>
          <p:nvPr/>
        </p:nvSpPr>
        <p:spPr>
          <a:xfrm rot="-5400000">
            <a:off x="3487750" y="-487300"/>
            <a:ext cx="2028900" cy="9360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09" name="Google Shape;609;p45"/>
          <p:cNvCxnSpPr/>
          <p:nvPr/>
        </p:nvCxnSpPr>
        <p:spPr>
          <a:xfrm>
            <a:off x="713225" y="3095975"/>
            <a:ext cx="37338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10" name="Google Shape;610;p45"/>
          <p:cNvGrpSpPr/>
          <p:nvPr/>
        </p:nvGrpSpPr>
        <p:grpSpPr>
          <a:xfrm rot="290602">
            <a:off x="4136719" y="2787247"/>
            <a:ext cx="1071361" cy="1886682"/>
            <a:chOff x="5124850" y="509916"/>
            <a:chExt cx="1018000" cy="1792859"/>
          </a:xfrm>
        </p:grpSpPr>
        <p:sp>
          <p:nvSpPr>
            <p:cNvPr id="611" name="Google Shape;611;p45"/>
            <p:cNvSpPr/>
            <p:nvPr/>
          </p:nvSpPr>
          <p:spPr>
            <a:xfrm>
              <a:off x="5124850" y="512350"/>
              <a:ext cx="1018000" cy="163650"/>
            </a:xfrm>
            <a:custGeom>
              <a:avLst/>
              <a:gdLst/>
              <a:ahLst/>
              <a:cxnLst/>
              <a:rect l="l" t="t" r="r" b="b"/>
              <a:pathLst>
                <a:path w="40720" h="6546" extrusionOk="0">
                  <a:moveTo>
                    <a:pt x="1788" y="1"/>
                  </a:moveTo>
                  <a:cubicBezTo>
                    <a:pt x="1355" y="1"/>
                    <a:pt x="966" y="250"/>
                    <a:pt x="783" y="639"/>
                  </a:cubicBezTo>
                  <a:cubicBezTo>
                    <a:pt x="0" y="2310"/>
                    <a:pt x="0" y="4236"/>
                    <a:pt x="783" y="5907"/>
                  </a:cubicBezTo>
                  <a:cubicBezTo>
                    <a:pt x="966" y="6296"/>
                    <a:pt x="1355" y="6546"/>
                    <a:pt x="1788" y="6546"/>
                  </a:cubicBezTo>
                  <a:lnTo>
                    <a:pt x="38938" y="6546"/>
                  </a:lnTo>
                  <a:cubicBezTo>
                    <a:pt x="39365" y="6546"/>
                    <a:pt x="39759" y="6296"/>
                    <a:pt x="39937" y="5907"/>
                  </a:cubicBezTo>
                  <a:cubicBezTo>
                    <a:pt x="40720" y="4236"/>
                    <a:pt x="40720" y="2310"/>
                    <a:pt x="39937" y="639"/>
                  </a:cubicBezTo>
                  <a:cubicBezTo>
                    <a:pt x="39754" y="250"/>
                    <a:pt x="39365" y="1"/>
                    <a:pt x="389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5"/>
            <p:cNvSpPr/>
            <p:nvPr/>
          </p:nvSpPr>
          <p:spPr>
            <a:xfrm>
              <a:off x="5151075" y="676125"/>
              <a:ext cx="965550" cy="1626650"/>
            </a:xfrm>
            <a:custGeom>
              <a:avLst/>
              <a:gdLst/>
              <a:ahLst/>
              <a:cxnLst/>
              <a:rect l="l" t="t" r="r" b="b"/>
              <a:pathLst>
                <a:path w="38622" h="65066" extrusionOk="0">
                  <a:moveTo>
                    <a:pt x="0" y="0"/>
                  </a:moveTo>
                  <a:lnTo>
                    <a:pt x="0" y="56930"/>
                  </a:lnTo>
                  <a:cubicBezTo>
                    <a:pt x="0" y="60034"/>
                    <a:pt x="2254" y="62676"/>
                    <a:pt x="5313" y="63170"/>
                  </a:cubicBezTo>
                  <a:lnTo>
                    <a:pt x="14861" y="64708"/>
                  </a:lnTo>
                  <a:cubicBezTo>
                    <a:pt x="16335" y="64947"/>
                    <a:pt x="17823" y="65066"/>
                    <a:pt x="19311" y="65066"/>
                  </a:cubicBezTo>
                  <a:cubicBezTo>
                    <a:pt x="20799" y="65066"/>
                    <a:pt x="22286" y="64947"/>
                    <a:pt x="23760" y="64708"/>
                  </a:cubicBezTo>
                  <a:lnTo>
                    <a:pt x="33314" y="63170"/>
                  </a:lnTo>
                  <a:cubicBezTo>
                    <a:pt x="36373" y="62676"/>
                    <a:pt x="38622" y="60034"/>
                    <a:pt x="38622" y="56930"/>
                  </a:cubicBezTo>
                  <a:lnTo>
                    <a:pt x="386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5"/>
            <p:cNvSpPr/>
            <p:nvPr/>
          </p:nvSpPr>
          <p:spPr>
            <a:xfrm>
              <a:off x="5157050" y="512350"/>
              <a:ext cx="953750" cy="163650"/>
            </a:xfrm>
            <a:custGeom>
              <a:avLst/>
              <a:gdLst/>
              <a:ahLst/>
              <a:cxnLst/>
              <a:rect l="l" t="t" r="r" b="b"/>
              <a:pathLst>
                <a:path w="38150" h="6546" extrusionOk="0">
                  <a:moveTo>
                    <a:pt x="13573" y="1"/>
                  </a:moveTo>
                  <a:lnTo>
                    <a:pt x="13462" y="500"/>
                  </a:lnTo>
                  <a:cubicBezTo>
                    <a:pt x="6850" y="1527"/>
                    <a:pt x="0" y="3781"/>
                    <a:pt x="0" y="3781"/>
                  </a:cubicBezTo>
                  <a:lnTo>
                    <a:pt x="0" y="6413"/>
                  </a:lnTo>
                  <a:cubicBezTo>
                    <a:pt x="150" y="6496"/>
                    <a:pt x="322" y="6540"/>
                    <a:pt x="494" y="6546"/>
                  </a:cubicBezTo>
                  <a:lnTo>
                    <a:pt x="37650" y="6546"/>
                  </a:lnTo>
                  <a:cubicBezTo>
                    <a:pt x="37822" y="6540"/>
                    <a:pt x="37994" y="6496"/>
                    <a:pt x="38149" y="6413"/>
                  </a:cubicBezTo>
                  <a:lnTo>
                    <a:pt x="38149" y="3781"/>
                  </a:lnTo>
                  <a:cubicBezTo>
                    <a:pt x="38149" y="3781"/>
                    <a:pt x="30655" y="1788"/>
                    <a:pt x="24687" y="695"/>
                  </a:cubicBezTo>
                  <a:lnTo>
                    <a:pt x="245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5"/>
            <p:cNvSpPr/>
            <p:nvPr/>
          </p:nvSpPr>
          <p:spPr>
            <a:xfrm>
              <a:off x="5151075" y="676125"/>
              <a:ext cx="965550" cy="1367025"/>
            </a:xfrm>
            <a:custGeom>
              <a:avLst/>
              <a:gdLst/>
              <a:ahLst/>
              <a:cxnLst/>
              <a:rect l="l" t="t" r="r" b="b"/>
              <a:pathLst>
                <a:path w="38622" h="54681" extrusionOk="0">
                  <a:moveTo>
                    <a:pt x="0" y="0"/>
                  </a:moveTo>
                  <a:lnTo>
                    <a:pt x="0" y="51568"/>
                  </a:lnTo>
                  <a:cubicBezTo>
                    <a:pt x="261" y="52284"/>
                    <a:pt x="900" y="52794"/>
                    <a:pt x="1660" y="52894"/>
                  </a:cubicBezTo>
                  <a:lnTo>
                    <a:pt x="12147" y="54227"/>
                  </a:lnTo>
                  <a:cubicBezTo>
                    <a:pt x="14526" y="54529"/>
                    <a:pt x="16918" y="54681"/>
                    <a:pt x="19310" y="54681"/>
                  </a:cubicBezTo>
                  <a:cubicBezTo>
                    <a:pt x="21702" y="54681"/>
                    <a:pt x="24093" y="54529"/>
                    <a:pt x="26469" y="54227"/>
                  </a:cubicBezTo>
                  <a:lnTo>
                    <a:pt x="36967" y="52894"/>
                  </a:lnTo>
                  <a:cubicBezTo>
                    <a:pt x="37722" y="52794"/>
                    <a:pt x="38361" y="52284"/>
                    <a:pt x="38622" y="51568"/>
                  </a:cubicBezTo>
                  <a:lnTo>
                    <a:pt x="386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5"/>
            <p:cNvSpPr/>
            <p:nvPr/>
          </p:nvSpPr>
          <p:spPr>
            <a:xfrm>
              <a:off x="5172850" y="515825"/>
              <a:ext cx="922125" cy="1487150"/>
            </a:xfrm>
            <a:custGeom>
              <a:avLst/>
              <a:gdLst/>
              <a:ahLst/>
              <a:cxnLst/>
              <a:rect l="l" t="t" r="r" b="b"/>
              <a:pathLst>
                <a:path w="36885" h="59486" extrusionOk="0">
                  <a:moveTo>
                    <a:pt x="13324" y="0"/>
                  </a:moveTo>
                  <a:lnTo>
                    <a:pt x="13013" y="1333"/>
                  </a:lnTo>
                  <a:cubicBezTo>
                    <a:pt x="6624" y="2332"/>
                    <a:pt x="1" y="4508"/>
                    <a:pt x="1" y="4508"/>
                  </a:cubicBezTo>
                  <a:lnTo>
                    <a:pt x="1" y="55870"/>
                  </a:lnTo>
                  <a:cubicBezTo>
                    <a:pt x="1" y="56847"/>
                    <a:pt x="728" y="57669"/>
                    <a:pt x="1694" y="57791"/>
                  </a:cubicBezTo>
                  <a:lnTo>
                    <a:pt x="11648" y="59057"/>
                  </a:lnTo>
                  <a:cubicBezTo>
                    <a:pt x="13904" y="59342"/>
                    <a:pt x="16174" y="59485"/>
                    <a:pt x="18442" y="59485"/>
                  </a:cubicBezTo>
                  <a:cubicBezTo>
                    <a:pt x="20710" y="59485"/>
                    <a:pt x="22978" y="59342"/>
                    <a:pt x="25232" y="59057"/>
                  </a:cubicBezTo>
                  <a:lnTo>
                    <a:pt x="35191" y="57791"/>
                  </a:lnTo>
                  <a:cubicBezTo>
                    <a:pt x="36157" y="57669"/>
                    <a:pt x="36884" y="56847"/>
                    <a:pt x="36884" y="55870"/>
                  </a:cubicBezTo>
                  <a:lnTo>
                    <a:pt x="36884" y="4508"/>
                  </a:lnTo>
                  <a:cubicBezTo>
                    <a:pt x="36884" y="4508"/>
                    <a:pt x="29634" y="2582"/>
                    <a:pt x="23866" y="1522"/>
                  </a:cubicBezTo>
                  <a:lnTo>
                    <a:pt x="235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5"/>
            <p:cNvSpPr/>
            <p:nvPr/>
          </p:nvSpPr>
          <p:spPr>
            <a:xfrm>
              <a:off x="5458350" y="1836425"/>
              <a:ext cx="350875" cy="65900"/>
            </a:xfrm>
            <a:custGeom>
              <a:avLst/>
              <a:gdLst/>
              <a:ahLst/>
              <a:cxnLst/>
              <a:rect l="l" t="t" r="r" b="b"/>
              <a:pathLst>
                <a:path w="14035" h="2636" extrusionOk="0">
                  <a:moveTo>
                    <a:pt x="935" y="1"/>
                  </a:moveTo>
                  <a:cubicBezTo>
                    <a:pt x="587" y="1"/>
                    <a:pt x="260" y="224"/>
                    <a:pt x="144" y="576"/>
                  </a:cubicBezTo>
                  <a:cubicBezTo>
                    <a:pt x="0" y="1009"/>
                    <a:pt x="239" y="1481"/>
                    <a:pt x="677" y="1625"/>
                  </a:cubicBezTo>
                  <a:cubicBezTo>
                    <a:pt x="2726" y="2297"/>
                    <a:pt x="4869" y="2635"/>
                    <a:pt x="7023" y="2635"/>
                  </a:cubicBezTo>
                  <a:cubicBezTo>
                    <a:pt x="9177" y="2635"/>
                    <a:pt x="11314" y="2297"/>
                    <a:pt x="13362" y="1625"/>
                  </a:cubicBezTo>
                  <a:cubicBezTo>
                    <a:pt x="13795" y="1481"/>
                    <a:pt x="14034" y="1009"/>
                    <a:pt x="13895" y="576"/>
                  </a:cubicBezTo>
                  <a:cubicBezTo>
                    <a:pt x="13780" y="224"/>
                    <a:pt x="13453" y="1"/>
                    <a:pt x="13102" y="1"/>
                  </a:cubicBezTo>
                  <a:cubicBezTo>
                    <a:pt x="13015" y="1"/>
                    <a:pt x="12927" y="14"/>
                    <a:pt x="12841" y="43"/>
                  </a:cubicBezTo>
                  <a:cubicBezTo>
                    <a:pt x="10950" y="662"/>
                    <a:pt x="8985" y="971"/>
                    <a:pt x="7019" y="971"/>
                  </a:cubicBezTo>
                  <a:cubicBezTo>
                    <a:pt x="5053" y="971"/>
                    <a:pt x="3087" y="662"/>
                    <a:pt x="1194" y="43"/>
                  </a:cubicBezTo>
                  <a:cubicBezTo>
                    <a:pt x="1108" y="14"/>
                    <a:pt x="1021" y="1"/>
                    <a:pt x="9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5"/>
            <p:cNvSpPr/>
            <p:nvPr/>
          </p:nvSpPr>
          <p:spPr>
            <a:xfrm rot="5400000">
              <a:off x="5518839" y="553860"/>
              <a:ext cx="230148" cy="142261"/>
            </a:xfrm>
            <a:custGeom>
              <a:avLst/>
              <a:gdLst/>
              <a:ahLst/>
              <a:cxnLst/>
              <a:rect l="l" t="t" r="r" b="b"/>
              <a:pathLst>
                <a:path w="9205" h="5691" extrusionOk="0">
                  <a:moveTo>
                    <a:pt x="1111" y="1"/>
                  </a:moveTo>
                  <a:cubicBezTo>
                    <a:pt x="806" y="1"/>
                    <a:pt x="556" y="228"/>
                    <a:pt x="522" y="528"/>
                  </a:cubicBezTo>
                  <a:lnTo>
                    <a:pt x="39" y="5036"/>
                  </a:lnTo>
                  <a:cubicBezTo>
                    <a:pt x="1" y="5385"/>
                    <a:pt x="273" y="5691"/>
                    <a:pt x="622" y="5691"/>
                  </a:cubicBezTo>
                  <a:lnTo>
                    <a:pt x="8583" y="5691"/>
                  </a:lnTo>
                  <a:cubicBezTo>
                    <a:pt x="8933" y="5685"/>
                    <a:pt x="9205" y="5385"/>
                    <a:pt x="9166" y="5036"/>
                  </a:cubicBezTo>
                  <a:lnTo>
                    <a:pt x="8677" y="528"/>
                  </a:lnTo>
                  <a:cubicBezTo>
                    <a:pt x="8644" y="228"/>
                    <a:pt x="8394" y="1"/>
                    <a:pt x="8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5"/>
            <p:cNvSpPr/>
            <p:nvPr/>
          </p:nvSpPr>
          <p:spPr>
            <a:xfrm>
              <a:off x="5574775" y="587575"/>
              <a:ext cx="103300" cy="88450"/>
            </a:xfrm>
            <a:custGeom>
              <a:avLst/>
              <a:gdLst/>
              <a:ahLst/>
              <a:cxnLst/>
              <a:rect l="l" t="t" r="r" b="b"/>
              <a:pathLst>
                <a:path w="4132" h="3538" extrusionOk="0">
                  <a:moveTo>
                    <a:pt x="2366" y="1"/>
                  </a:moveTo>
                  <a:cubicBezTo>
                    <a:pt x="789" y="1"/>
                    <a:pt x="1" y="1905"/>
                    <a:pt x="1117" y="3015"/>
                  </a:cubicBezTo>
                  <a:cubicBezTo>
                    <a:pt x="1476" y="3376"/>
                    <a:pt x="1919" y="3538"/>
                    <a:pt x="2353" y="3538"/>
                  </a:cubicBezTo>
                  <a:cubicBezTo>
                    <a:pt x="3260" y="3538"/>
                    <a:pt x="4131" y="2832"/>
                    <a:pt x="4131" y="1766"/>
                  </a:cubicBezTo>
                  <a:cubicBezTo>
                    <a:pt x="4131" y="789"/>
                    <a:pt x="3343" y="1"/>
                    <a:pt x="2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5"/>
            <p:cNvSpPr/>
            <p:nvPr/>
          </p:nvSpPr>
          <p:spPr>
            <a:xfrm>
              <a:off x="5602825" y="608525"/>
              <a:ext cx="54275" cy="46525"/>
            </a:xfrm>
            <a:custGeom>
              <a:avLst/>
              <a:gdLst/>
              <a:ahLst/>
              <a:cxnLst/>
              <a:rect l="l" t="t" r="r" b="b"/>
              <a:pathLst>
                <a:path w="2171" h="1861" extrusionOk="0">
                  <a:moveTo>
                    <a:pt x="1244" y="1"/>
                  </a:moveTo>
                  <a:cubicBezTo>
                    <a:pt x="417" y="1"/>
                    <a:pt x="0" y="1000"/>
                    <a:pt x="583" y="1588"/>
                  </a:cubicBezTo>
                  <a:cubicBezTo>
                    <a:pt x="773" y="1776"/>
                    <a:pt x="1005" y="1860"/>
                    <a:pt x="1233" y="1860"/>
                  </a:cubicBezTo>
                  <a:cubicBezTo>
                    <a:pt x="1712" y="1860"/>
                    <a:pt x="2171" y="1488"/>
                    <a:pt x="2171" y="928"/>
                  </a:cubicBezTo>
                  <a:cubicBezTo>
                    <a:pt x="2171" y="417"/>
                    <a:pt x="1754" y="1"/>
                    <a:pt x="1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5"/>
            <p:cNvSpPr/>
            <p:nvPr/>
          </p:nvSpPr>
          <p:spPr>
            <a:xfrm>
              <a:off x="5231150" y="847650"/>
              <a:ext cx="805525" cy="909925"/>
            </a:xfrm>
            <a:custGeom>
              <a:avLst/>
              <a:gdLst/>
              <a:ahLst/>
              <a:cxnLst/>
              <a:rect l="l" t="t" r="r" b="b"/>
              <a:pathLst>
                <a:path w="32221" h="36397" extrusionOk="0">
                  <a:moveTo>
                    <a:pt x="1788" y="1"/>
                  </a:moveTo>
                  <a:cubicBezTo>
                    <a:pt x="800" y="1"/>
                    <a:pt x="0" y="800"/>
                    <a:pt x="0" y="1788"/>
                  </a:cubicBezTo>
                  <a:lnTo>
                    <a:pt x="0" y="30684"/>
                  </a:lnTo>
                  <a:cubicBezTo>
                    <a:pt x="0" y="32988"/>
                    <a:pt x="1710" y="34931"/>
                    <a:pt x="3992" y="35225"/>
                  </a:cubicBezTo>
                  <a:cubicBezTo>
                    <a:pt x="7883" y="35724"/>
                    <a:pt x="13585" y="36396"/>
                    <a:pt x="16111" y="36396"/>
                  </a:cubicBezTo>
                  <a:cubicBezTo>
                    <a:pt x="18637" y="36396"/>
                    <a:pt x="24332" y="35724"/>
                    <a:pt x="28229" y="35225"/>
                  </a:cubicBezTo>
                  <a:cubicBezTo>
                    <a:pt x="30511" y="34931"/>
                    <a:pt x="32221" y="32988"/>
                    <a:pt x="32221" y="30684"/>
                  </a:cubicBezTo>
                  <a:lnTo>
                    <a:pt x="32215" y="1788"/>
                  </a:lnTo>
                  <a:cubicBezTo>
                    <a:pt x="32215" y="800"/>
                    <a:pt x="31416" y="1"/>
                    <a:pt x="30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5"/>
            <p:cNvSpPr/>
            <p:nvPr/>
          </p:nvSpPr>
          <p:spPr>
            <a:xfrm>
              <a:off x="5254750" y="874300"/>
              <a:ext cx="758350" cy="856625"/>
            </a:xfrm>
            <a:custGeom>
              <a:avLst/>
              <a:gdLst/>
              <a:ahLst/>
              <a:cxnLst/>
              <a:rect l="l" t="t" r="r" b="b"/>
              <a:pathLst>
                <a:path w="30334" h="34265" extrusionOk="0">
                  <a:moveTo>
                    <a:pt x="1682" y="1"/>
                  </a:moveTo>
                  <a:cubicBezTo>
                    <a:pt x="755" y="1"/>
                    <a:pt x="0" y="756"/>
                    <a:pt x="0" y="1683"/>
                  </a:cubicBezTo>
                  <a:lnTo>
                    <a:pt x="0" y="28890"/>
                  </a:lnTo>
                  <a:cubicBezTo>
                    <a:pt x="0" y="31056"/>
                    <a:pt x="1610" y="32887"/>
                    <a:pt x="3759" y="33165"/>
                  </a:cubicBezTo>
                  <a:cubicBezTo>
                    <a:pt x="7428" y="33631"/>
                    <a:pt x="12785" y="34264"/>
                    <a:pt x="15167" y="34264"/>
                  </a:cubicBezTo>
                  <a:cubicBezTo>
                    <a:pt x="17548" y="34264"/>
                    <a:pt x="22911" y="33631"/>
                    <a:pt x="26575" y="33165"/>
                  </a:cubicBezTo>
                  <a:cubicBezTo>
                    <a:pt x="28723" y="32887"/>
                    <a:pt x="30333" y="31056"/>
                    <a:pt x="30333" y="28890"/>
                  </a:cubicBezTo>
                  <a:lnTo>
                    <a:pt x="30333" y="1683"/>
                  </a:lnTo>
                  <a:cubicBezTo>
                    <a:pt x="30333" y="756"/>
                    <a:pt x="29578" y="1"/>
                    <a:pt x="286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5"/>
            <p:cNvSpPr/>
            <p:nvPr/>
          </p:nvSpPr>
          <p:spPr>
            <a:xfrm>
              <a:off x="5539400" y="1486625"/>
              <a:ext cx="182100" cy="175225"/>
            </a:xfrm>
            <a:custGeom>
              <a:avLst/>
              <a:gdLst/>
              <a:ahLst/>
              <a:cxnLst/>
              <a:rect l="l" t="t" r="r" b="b"/>
              <a:pathLst>
                <a:path w="7284" h="7009" extrusionOk="0">
                  <a:moveTo>
                    <a:pt x="3781" y="1"/>
                  </a:moveTo>
                  <a:cubicBezTo>
                    <a:pt x="2365" y="1"/>
                    <a:pt x="1083" y="856"/>
                    <a:pt x="544" y="2166"/>
                  </a:cubicBezTo>
                  <a:cubicBezTo>
                    <a:pt x="0" y="3476"/>
                    <a:pt x="300" y="4980"/>
                    <a:pt x="1305" y="5980"/>
                  </a:cubicBezTo>
                  <a:cubicBezTo>
                    <a:pt x="1973" y="6651"/>
                    <a:pt x="2867" y="7008"/>
                    <a:pt x="3777" y="7008"/>
                  </a:cubicBezTo>
                  <a:cubicBezTo>
                    <a:pt x="4229" y="7008"/>
                    <a:pt x="4684" y="6920"/>
                    <a:pt x="5119" y="6740"/>
                  </a:cubicBezTo>
                  <a:cubicBezTo>
                    <a:pt x="6429" y="6202"/>
                    <a:pt x="7284" y="4919"/>
                    <a:pt x="7284" y="3504"/>
                  </a:cubicBezTo>
                  <a:cubicBezTo>
                    <a:pt x="7284" y="1572"/>
                    <a:pt x="5713" y="1"/>
                    <a:pt x="3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5"/>
            <p:cNvSpPr/>
            <p:nvPr/>
          </p:nvSpPr>
          <p:spPr>
            <a:xfrm>
              <a:off x="5354525" y="985325"/>
              <a:ext cx="558650" cy="451225"/>
            </a:xfrm>
            <a:custGeom>
              <a:avLst/>
              <a:gdLst/>
              <a:ahLst/>
              <a:cxnLst/>
              <a:rect l="l" t="t" r="r" b="b"/>
              <a:pathLst>
                <a:path w="22346" h="18049" extrusionOk="0">
                  <a:moveTo>
                    <a:pt x="1006" y="1"/>
                  </a:moveTo>
                  <a:cubicBezTo>
                    <a:pt x="450" y="1"/>
                    <a:pt x="1" y="451"/>
                    <a:pt x="1" y="1006"/>
                  </a:cubicBezTo>
                  <a:lnTo>
                    <a:pt x="1" y="17044"/>
                  </a:lnTo>
                  <a:cubicBezTo>
                    <a:pt x="1" y="17605"/>
                    <a:pt x="450" y="18049"/>
                    <a:pt x="1006" y="18049"/>
                  </a:cubicBezTo>
                  <a:lnTo>
                    <a:pt x="21340" y="18049"/>
                  </a:lnTo>
                  <a:cubicBezTo>
                    <a:pt x="21901" y="18049"/>
                    <a:pt x="22345" y="17605"/>
                    <a:pt x="22345" y="17044"/>
                  </a:cubicBezTo>
                  <a:lnTo>
                    <a:pt x="22345" y="1006"/>
                  </a:lnTo>
                  <a:cubicBezTo>
                    <a:pt x="22345" y="451"/>
                    <a:pt x="21901" y="1"/>
                    <a:pt x="213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5"/>
            <p:cNvSpPr/>
            <p:nvPr/>
          </p:nvSpPr>
          <p:spPr>
            <a:xfrm>
              <a:off x="5426550" y="985325"/>
              <a:ext cx="153250" cy="451225"/>
            </a:xfrm>
            <a:custGeom>
              <a:avLst/>
              <a:gdLst/>
              <a:ahLst/>
              <a:cxnLst/>
              <a:rect l="l" t="t" r="r" b="b"/>
              <a:pathLst>
                <a:path w="6130" h="18049" extrusionOk="0">
                  <a:moveTo>
                    <a:pt x="3504" y="1"/>
                  </a:moveTo>
                  <a:lnTo>
                    <a:pt x="1" y="18049"/>
                  </a:lnTo>
                  <a:lnTo>
                    <a:pt x="2632" y="18049"/>
                  </a:lnTo>
                  <a:lnTo>
                    <a:pt x="6130" y="1"/>
                  </a:lnTo>
                  <a:close/>
                </a:path>
              </a:pathLst>
            </a:custGeom>
            <a:solidFill>
              <a:srgbClr val="073763">
                <a:alpha val="3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5"/>
            <p:cNvSpPr/>
            <p:nvPr/>
          </p:nvSpPr>
          <p:spPr>
            <a:xfrm>
              <a:off x="5546325" y="985325"/>
              <a:ext cx="131325" cy="451225"/>
            </a:xfrm>
            <a:custGeom>
              <a:avLst/>
              <a:gdLst/>
              <a:ahLst/>
              <a:cxnLst/>
              <a:rect l="l" t="t" r="r" b="b"/>
              <a:pathLst>
                <a:path w="5253" h="18049" extrusionOk="0">
                  <a:moveTo>
                    <a:pt x="3504" y="1"/>
                  </a:moveTo>
                  <a:lnTo>
                    <a:pt x="1" y="18049"/>
                  </a:lnTo>
                  <a:lnTo>
                    <a:pt x="1749" y="18049"/>
                  </a:lnTo>
                  <a:lnTo>
                    <a:pt x="5252" y="1"/>
                  </a:lnTo>
                  <a:close/>
                </a:path>
              </a:pathLst>
            </a:custGeom>
            <a:solidFill>
              <a:srgbClr val="073763">
                <a:alpha val="3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5"/>
            <p:cNvSpPr/>
            <p:nvPr/>
          </p:nvSpPr>
          <p:spPr>
            <a:xfrm>
              <a:off x="5443900" y="1216550"/>
              <a:ext cx="64300" cy="106900"/>
            </a:xfrm>
            <a:custGeom>
              <a:avLst/>
              <a:gdLst/>
              <a:ahLst/>
              <a:cxnLst/>
              <a:rect l="l" t="t" r="r" b="b"/>
              <a:pathLst>
                <a:path w="2572" h="4276" extrusionOk="0">
                  <a:moveTo>
                    <a:pt x="1150" y="1"/>
                  </a:moveTo>
                  <a:cubicBezTo>
                    <a:pt x="850" y="178"/>
                    <a:pt x="512" y="300"/>
                    <a:pt x="167" y="350"/>
                  </a:cubicBezTo>
                  <a:lnTo>
                    <a:pt x="167" y="839"/>
                  </a:lnTo>
                  <a:lnTo>
                    <a:pt x="956" y="839"/>
                  </a:lnTo>
                  <a:lnTo>
                    <a:pt x="956" y="3642"/>
                  </a:lnTo>
                  <a:lnTo>
                    <a:pt x="1" y="3642"/>
                  </a:lnTo>
                  <a:lnTo>
                    <a:pt x="1" y="4275"/>
                  </a:lnTo>
                  <a:lnTo>
                    <a:pt x="2571" y="4275"/>
                  </a:lnTo>
                  <a:lnTo>
                    <a:pt x="2571" y="3642"/>
                  </a:lnTo>
                  <a:lnTo>
                    <a:pt x="1727" y="3642"/>
                  </a:lnTo>
                  <a:lnTo>
                    <a:pt x="17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5"/>
            <p:cNvSpPr/>
            <p:nvPr/>
          </p:nvSpPr>
          <p:spPr>
            <a:xfrm>
              <a:off x="5523025" y="1214475"/>
              <a:ext cx="73150" cy="108825"/>
            </a:xfrm>
            <a:custGeom>
              <a:avLst/>
              <a:gdLst/>
              <a:ahLst/>
              <a:cxnLst/>
              <a:rect l="l" t="t" r="r" b="b"/>
              <a:pathLst>
                <a:path w="2926" h="4353" extrusionOk="0">
                  <a:moveTo>
                    <a:pt x="1366" y="0"/>
                  </a:moveTo>
                  <a:cubicBezTo>
                    <a:pt x="783" y="0"/>
                    <a:pt x="394" y="245"/>
                    <a:pt x="0" y="667"/>
                  </a:cubicBezTo>
                  <a:lnTo>
                    <a:pt x="433" y="1088"/>
                  </a:lnTo>
                  <a:cubicBezTo>
                    <a:pt x="661" y="833"/>
                    <a:pt x="933" y="617"/>
                    <a:pt x="1266" y="617"/>
                  </a:cubicBezTo>
                  <a:cubicBezTo>
                    <a:pt x="1727" y="617"/>
                    <a:pt x="1971" y="905"/>
                    <a:pt x="1971" y="1355"/>
                  </a:cubicBezTo>
                  <a:cubicBezTo>
                    <a:pt x="1971" y="2004"/>
                    <a:pt x="1227" y="2754"/>
                    <a:pt x="39" y="3909"/>
                  </a:cubicBezTo>
                  <a:lnTo>
                    <a:pt x="39" y="4353"/>
                  </a:lnTo>
                  <a:lnTo>
                    <a:pt x="2926" y="4353"/>
                  </a:lnTo>
                  <a:lnTo>
                    <a:pt x="2926" y="3698"/>
                  </a:lnTo>
                  <a:lnTo>
                    <a:pt x="1882" y="3698"/>
                  </a:lnTo>
                  <a:cubicBezTo>
                    <a:pt x="1671" y="3698"/>
                    <a:pt x="1388" y="3720"/>
                    <a:pt x="1160" y="3742"/>
                  </a:cubicBezTo>
                  <a:cubicBezTo>
                    <a:pt x="2015" y="2854"/>
                    <a:pt x="2720" y="2077"/>
                    <a:pt x="2720" y="1310"/>
                  </a:cubicBezTo>
                  <a:cubicBezTo>
                    <a:pt x="2720" y="522"/>
                    <a:pt x="2182" y="0"/>
                    <a:pt x="1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5"/>
            <p:cNvSpPr/>
            <p:nvPr/>
          </p:nvSpPr>
          <p:spPr>
            <a:xfrm>
              <a:off x="5614050" y="1242950"/>
              <a:ext cx="29450" cy="82425"/>
            </a:xfrm>
            <a:custGeom>
              <a:avLst/>
              <a:gdLst/>
              <a:ahLst/>
              <a:cxnLst/>
              <a:rect l="l" t="t" r="r" b="b"/>
              <a:pathLst>
                <a:path w="1178" h="3297" extrusionOk="0">
                  <a:moveTo>
                    <a:pt x="514" y="0"/>
                  </a:moveTo>
                  <a:cubicBezTo>
                    <a:pt x="264" y="0"/>
                    <a:pt x="23" y="188"/>
                    <a:pt x="12" y="482"/>
                  </a:cubicBezTo>
                  <a:cubicBezTo>
                    <a:pt x="1" y="765"/>
                    <a:pt x="223" y="999"/>
                    <a:pt x="512" y="1004"/>
                  </a:cubicBezTo>
                  <a:cubicBezTo>
                    <a:pt x="950" y="1004"/>
                    <a:pt x="1178" y="471"/>
                    <a:pt x="872" y="155"/>
                  </a:cubicBezTo>
                  <a:cubicBezTo>
                    <a:pt x="770" y="48"/>
                    <a:pt x="641" y="0"/>
                    <a:pt x="514" y="0"/>
                  </a:cubicBezTo>
                  <a:close/>
                  <a:moveTo>
                    <a:pt x="513" y="2296"/>
                  </a:moveTo>
                  <a:cubicBezTo>
                    <a:pt x="263" y="2296"/>
                    <a:pt x="23" y="2484"/>
                    <a:pt x="12" y="2775"/>
                  </a:cubicBezTo>
                  <a:cubicBezTo>
                    <a:pt x="1" y="3058"/>
                    <a:pt x="223" y="3297"/>
                    <a:pt x="512" y="3297"/>
                  </a:cubicBezTo>
                  <a:cubicBezTo>
                    <a:pt x="950" y="3297"/>
                    <a:pt x="1178" y="2770"/>
                    <a:pt x="872" y="2453"/>
                  </a:cubicBezTo>
                  <a:cubicBezTo>
                    <a:pt x="770" y="2345"/>
                    <a:pt x="640" y="2296"/>
                    <a:pt x="513" y="22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5"/>
            <p:cNvSpPr/>
            <p:nvPr/>
          </p:nvSpPr>
          <p:spPr>
            <a:xfrm>
              <a:off x="5654025" y="1214475"/>
              <a:ext cx="73725" cy="110900"/>
            </a:xfrm>
            <a:custGeom>
              <a:avLst/>
              <a:gdLst/>
              <a:ahLst/>
              <a:cxnLst/>
              <a:rect l="l" t="t" r="r" b="b"/>
              <a:pathLst>
                <a:path w="2949" h="4436" extrusionOk="0">
                  <a:moveTo>
                    <a:pt x="1427" y="0"/>
                  </a:moveTo>
                  <a:cubicBezTo>
                    <a:pt x="911" y="0"/>
                    <a:pt x="500" y="222"/>
                    <a:pt x="139" y="544"/>
                  </a:cubicBezTo>
                  <a:lnTo>
                    <a:pt x="539" y="1022"/>
                  </a:lnTo>
                  <a:cubicBezTo>
                    <a:pt x="794" y="778"/>
                    <a:pt x="1061" y="617"/>
                    <a:pt x="1394" y="617"/>
                  </a:cubicBezTo>
                  <a:cubicBezTo>
                    <a:pt x="1788" y="617"/>
                    <a:pt x="2027" y="833"/>
                    <a:pt x="2027" y="1188"/>
                  </a:cubicBezTo>
                  <a:cubicBezTo>
                    <a:pt x="2027" y="1583"/>
                    <a:pt x="1749" y="1871"/>
                    <a:pt x="917" y="1871"/>
                  </a:cubicBezTo>
                  <a:lnTo>
                    <a:pt x="917" y="2437"/>
                  </a:lnTo>
                  <a:cubicBezTo>
                    <a:pt x="1883" y="2437"/>
                    <a:pt x="2171" y="2721"/>
                    <a:pt x="2171" y="3159"/>
                  </a:cubicBezTo>
                  <a:cubicBezTo>
                    <a:pt x="2171" y="3564"/>
                    <a:pt x="1844" y="3803"/>
                    <a:pt x="1377" y="3803"/>
                  </a:cubicBezTo>
                  <a:cubicBezTo>
                    <a:pt x="950" y="3803"/>
                    <a:pt x="628" y="3598"/>
                    <a:pt x="367" y="3337"/>
                  </a:cubicBezTo>
                  <a:lnTo>
                    <a:pt x="1" y="3831"/>
                  </a:lnTo>
                  <a:cubicBezTo>
                    <a:pt x="295" y="4169"/>
                    <a:pt x="756" y="4436"/>
                    <a:pt x="1444" y="4436"/>
                  </a:cubicBezTo>
                  <a:cubicBezTo>
                    <a:pt x="2271" y="4436"/>
                    <a:pt x="2948" y="3981"/>
                    <a:pt x="2948" y="3204"/>
                  </a:cubicBezTo>
                  <a:cubicBezTo>
                    <a:pt x="2948" y="2637"/>
                    <a:pt x="2565" y="2271"/>
                    <a:pt x="2060" y="2143"/>
                  </a:cubicBezTo>
                  <a:lnTo>
                    <a:pt x="2060" y="2115"/>
                  </a:lnTo>
                  <a:cubicBezTo>
                    <a:pt x="2521" y="1932"/>
                    <a:pt x="2804" y="1610"/>
                    <a:pt x="2804" y="1133"/>
                  </a:cubicBezTo>
                  <a:cubicBezTo>
                    <a:pt x="2804" y="411"/>
                    <a:pt x="2243" y="0"/>
                    <a:pt x="14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5"/>
            <p:cNvSpPr/>
            <p:nvPr/>
          </p:nvSpPr>
          <p:spPr>
            <a:xfrm>
              <a:off x="5739100" y="1216425"/>
              <a:ext cx="78725" cy="106875"/>
            </a:xfrm>
            <a:custGeom>
              <a:avLst/>
              <a:gdLst/>
              <a:ahLst/>
              <a:cxnLst/>
              <a:rect l="l" t="t" r="r" b="b"/>
              <a:pathLst>
                <a:path w="3149" h="4275" extrusionOk="0">
                  <a:moveTo>
                    <a:pt x="1916" y="727"/>
                  </a:moveTo>
                  <a:cubicBezTo>
                    <a:pt x="1905" y="972"/>
                    <a:pt x="1883" y="1366"/>
                    <a:pt x="1883" y="1616"/>
                  </a:cubicBezTo>
                  <a:lnTo>
                    <a:pt x="1883" y="2581"/>
                  </a:lnTo>
                  <a:lnTo>
                    <a:pt x="767" y="2581"/>
                  </a:lnTo>
                  <a:lnTo>
                    <a:pt x="1544" y="1388"/>
                  </a:lnTo>
                  <a:cubicBezTo>
                    <a:pt x="1661" y="1160"/>
                    <a:pt x="1783" y="949"/>
                    <a:pt x="1888" y="727"/>
                  </a:cubicBezTo>
                  <a:close/>
                  <a:moveTo>
                    <a:pt x="1694" y="0"/>
                  </a:moveTo>
                  <a:lnTo>
                    <a:pt x="1" y="2654"/>
                  </a:lnTo>
                  <a:lnTo>
                    <a:pt x="1" y="3175"/>
                  </a:lnTo>
                  <a:lnTo>
                    <a:pt x="1883" y="3175"/>
                  </a:lnTo>
                  <a:lnTo>
                    <a:pt x="1883" y="4275"/>
                  </a:lnTo>
                  <a:lnTo>
                    <a:pt x="2610" y="4275"/>
                  </a:lnTo>
                  <a:lnTo>
                    <a:pt x="2610" y="3175"/>
                  </a:lnTo>
                  <a:lnTo>
                    <a:pt x="3148" y="3175"/>
                  </a:lnTo>
                  <a:lnTo>
                    <a:pt x="3148" y="2581"/>
                  </a:lnTo>
                  <a:lnTo>
                    <a:pt x="2610" y="2581"/>
                  </a:lnTo>
                  <a:lnTo>
                    <a:pt x="26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45"/>
          <p:cNvGrpSpPr/>
          <p:nvPr/>
        </p:nvGrpSpPr>
        <p:grpSpPr>
          <a:xfrm rot="5400000">
            <a:off x="6501775" y="3034250"/>
            <a:ext cx="124200" cy="525800"/>
            <a:chOff x="202025" y="2122800"/>
            <a:chExt cx="124200" cy="525800"/>
          </a:xfrm>
        </p:grpSpPr>
        <p:sp>
          <p:nvSpPr>
            <p:cNvPr id="632" name="Google Shape;632;p45"/>
            <p:cNvSpPr/>
            <p:nvPr/>
          </p:nvSpPr>
          <p:spPr>
            <a:xfrm rot="5400000">
              <a:off x="202025" y="21228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5"/>
            <p:cNvSpPr/>
            <p:nvPr/>
          </p:nvSpPr>
          <p:spPr>
            <a:xfrm rot="5400000">
              <a:off x="202025" y="23236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5"/>
            <p:cNvSpPr/>
            <p:nvPr/>
          </p:nvSpPr>
          <p:spPr>
            <a:xfrm rot="5400000">
              <a:off x="202025" y="25244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45"/>
          <p:cNvGrpSpPr/>
          <p:nvPr/>
        </p:nvGrpSpPr>
        <p:grpSpPr>
          <a:xfrm rot="5400000">
            <a:off x="2518025" y="3034250"/>
            <a:ext cx="124200" cy="525800"/>
            <a:chOff x="202025" y="2122800"/>
            <a:chExt cx="124200" cy="525800"/>
          </a:xfrm>
        </p:grpSpPr>
        <p:sp>
          <p:nvSpPr>
            <p:cNvPr id="636" name="Google Shape;636;p45"/>
            <p:cNvSpPr/>
            <p:nvPr/>
          </p:nvSpPr>
          <p:spPr>
            <a:xfrm rot="5400000">
              <a:off x="202025" y="21228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5"/>
            <p:cNvSpPr/>
            <p:nvPr/>
          </p:nvSpPr>
          <p:spPr>
            <a:xfrm rot="5400000">
              <a:off x="202025" y="23236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5"/>
            <p:cNvSpPr/>
            <p:nvPr/>
          </p:nvSpPr>
          <p:spPr>
            <a:xfrm rot="5400000">
              <a:off x="202025" y="25244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0256" y="180555"/>
            <a:ext cx="3981865" cy="2176037"/>
            <a:chOff x="450256" y="180555"/>
            <a:chExt cx="3981865" cy="2176037"/>
          </a:xfrm>
        </p:grpSpPr>
        <p:sp>
          <p:nvSpPr>
            <p:cNvPr id="36" name="Rounded Rectangular Callout 35"/>
            <p:cNvSpPr/>
            <p:nvPr/>
          </p:nvSpPr>
          <p:spPr>
            <a:xfrm>
              <a:off x="450256" y="569350"/>
              <a:ext cx="3981865" cy="1787242"/>
            </a:xfrm>
            <a:prstGeom prst="wedgeRoundRectCallout">
              <a:avLst>
                <a:gd name="adj1" fmla="val 4523"/>
                <a:gd name="adj2" fmla="val 84378"/>
                <a:gd name="adj3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00">
                  <a:solidFill>
                    <a:srgbClr val="000000"/>
                  </a:solidFill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vi-VN" sz="2000">
                  <a:solidFill>
                    <a:srgbClr val="000000"/>
                  </a:solidFill>
                </a:rPr>
                <a:t>Theo em, việc tìm hiểu các </a:t>
              </a:r>
              <a:endParaRPr lang="en-US" sz="2000">
                <a:solidFill>
                  <a:srgbClr val="00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2000">
                  <a:solidFill>
                    <a:srgbClr val="000000"/>
                  </a:solidFill>
                </a:rPr>
                <a:t>biểu tượng, trạng thái điện thoại như vậy có tác dụng gì? 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pic>
          <p:nvPicPr>
            <p:cNvPr id="37" name="Picture 3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011209" y="180555"/>
              <a:ext cx="859958" cy="67399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5396425" y="565004"/>
            <a:ext cx="3501194" cy="2169432"/>
            <a:chOff x="5396425" y="565004"/>
            <a:chExt cx="3501194" cy="2169432"/>
          </a:xfrm>
        </p:grpSpPr>
        <p:sp>
          <p:nvSpPr>
            <p:cNvPr id="38" name="Rounded Rectangle 37"/>
            <p:cNvSpPr/>
            <p:nvPr/>
          </p:nvSpPr>
          <p:spPr>
            <a:xfrm>
              <a:off x="5396425" y="565004"/>
              <a:ext cx="2750497" cy="1787242"/>
            </a:xfrm>
            <a:prstGeom prst="round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2000">
                  <a:solidFill>
                    <a:srgbClr val="000000"/>
                  </a:solidFill>
                </a:rPr>
                <a:t>Sử dụng điện thoại đúng cách, tránh làm hư hỏng.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7746" y="1509431"/>
              <a:ext cx="1489873" cy="1225005"/>
            </a:xfrm>
            <a:prstGeom prst="rect">
              <a:avLst/>
            </a:prstGeom>
          </p:spPr>
        </p:pic>
      </p:grpSp>
      <p:pic>
        <p:nvPicPr>
          <p:cNvPr id="40" name="Picture 2" descr="https://cdn-icons-png.flaticon.com/128/8841/88412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68809" y="1140508"/>
            <a:ext cx="696006" cy="65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Google Shape;179;p2"/>
          <p:cNvPicPr preferRelativeResize="0"/>
          <p:nvPr/>
        </p:nvPicPr>
        <p:blipFill rotWithShape="1">
          <a:blip r:embed="rId6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 rot="20852514">
            <a:off x="701750" y="4096083"/>
            <a:ext cx="1718112" cy="583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1716726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0" y="15171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Quan sát hình 4 SGK tr.21 và trả lời câu hỏi: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2167209"/>
            <a:ext cx="9270900" cy="2727241"/>
            <a:chOff x="0" y="2167209"/>
            <a:chExt cx="9270900" cy="2727241"/>
          </a:xfrm>
        </p:grpSpPr>
        <p:sp>
          <p:nvSpPr>
            <p:cNvPr id="1484" name="Google Shape;1484;p67"/>
            <p:cNvSpPr/>
            <p:nvPr/>
          </p:nvSpPr>
          <p:spPr>
            <a:xfrm>
              <a:off x="756925" y="2378535"/>
              <a:ext cx="2286000" cy="2304590"/>
            </a:xfrm>
            <a:prstGeom prst="rect">
              <a:avLst/>
            </a:prstGeom>
            <a:solidFill>
              <a:srgbClr val="D0E8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67"/>
            <p:cNvSpPr/>
            <p:nvPr/>
          </p:nvSpPr>
          <p:spPr>
            <a:xfrm>
              <a:off x="3314363" y="2378535"/>
              <a:ext cx="2286000" cy="230459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67"/>
            <p:cNvSpPr/>
            <p:nvPr/>
          </p:nvSpPr>
          <p:spPr>
            <a:xfrm>
              <a:off x="5875947" y="2378535"/>
              <a:ext cx="2286000" cy="2304590"/>
            </a:xfrm>
            <a:prstGeom prst="rect">
              <a:avLst/>
            </a:prstGeom>
            <a:solidFill>
              <a:srgbClr val="F9D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4" name="Google Shape;1494;p67"/>
            <p:cNvGrpSpPr/>
            <p:nvPr/>
          </p:nvGrpSpPr>
          <p:grpSpPr>
            <a:xfrm>
              <a:off x="1637025" y="2167209"/>
              <a:ext cx="525800" cy="124200"/>
              <a:chOff x="546675" y="195075"/>
              <a:chExt cx="525800" cy="124200"/>
            </a:xfrm>
          </p:grpSpPr>
          <p:sp>
            <p:nvSpPr>
              <p:cNvPr id="1495" name="Google Shape;1495;p67"/>
              <p:cNvSpPr/>
              <p:nvPr/>
            </p:nvSpPr>
            <p:spPr>
              <a:xfrm>
                <a:off x="546675" y="195075"/>
                <a:ext cx="124200" cy="124200"/>
              </a:xfrm>
              <a:prstGeom prst="ellipse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67"/>
              <p:cNvSpPr/>
              <p:nvPr/>
            </p:nvSpPr>
            <p:spPr>
              <a:xfrm>
                <a:off x="747475" y="195075"/>
                <a:ext cx="124200" cy="124200"/>
              </a:xfrm>
              <a:prstGeom prst="ellipse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67"/>
              <p:cNvSpPr/>
              <p:nvPr/>
            </p:nvSpPr>
            <p:spPr>
              <a:xfrm>
                <a:off x="948275" y="195075"/>
                <a:ext cx="124200" cy="124200"/>
              </a:xfrm>
              <a:prstGeom prst="ellipse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8" name="Google Shape;1498;p67"/>
            <p:cNvGrpSpPr/>
            <p:nvPr/>
          </p:nvGrpSpPr>
          <p:grpSpPr>
            <a:xfrm>
              <a:off x="1637025" y="4770250"/>
              <a:ext cx="525800" cy="124200"/>
              <a:chOff x="546675" y="195075"/>
              <a:chExt cx="525800" cy="124200"/>
            </a:xfrm>
          </p:grpSpPr>
          <p:sp>
            <p:nvSpPr>
              <p:cNvPr id="1499" name="Google Shape;1499;p67"/>
              <p:cNvSpPr/>
              <p:nvPr/>
            </p:nvSpPr>
            <p:spPr>
              <a:xfrm>
                <a:off x="546675" y="195075"/>
                <a:ext cx="124200" cy="124200"/>
              </a:xfrm>
              <a:prstGeom prst="ellipse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67"/>
              <p:cNvSpPr/>
              <p:nvPr/>
            </p:nvSpPr>
            <p:spPr>
              <a:xfrm>
                <a:off x="747475" y="195075"/>
                <a:ext cx="124200" cy="124200"/>
              </a:xfrm>
              <a:prstGeom prst="ellipse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67"/>
              <p:cNvSpPr/>
              <p:nvPr/>
            </p:nvSpPr>
            <p:spPr>
              <a:xfrm>
                <a:off x="948275" y="195075"/>
                <a:ext cx="124200" cy="124200"/>
              </a:xfrm>
              <a:prstGeom prst="ellipse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2" name="Google Shape;1502;p67"/>
            <p:cNvGrpSpPr/>
            <p:nvPr/>
          </p:nvGrpSpPr>
          <p:grpSpPr>
            <a:xfrm>
              <a:off x="4220088" y="2167209"/>
              <a:ext cx="525800" cy="124200"/>
              <a:chOff x="546675" y="195075"/>
              <a:chExt cx="525800" cy="124200"/>
            </a:xfrm>
          </p:grpSpPr>
          <p:sp>
            <p:nvSpPr>
              <p:cNvPr id="1503" name="Google Shape;1503;p67"/>
              <p:cNvSpPr/>
              <p:nvPr/>
            </p:nvSpPr>
            <p:spPr>
              <a:xfrm>
                <a:off x="546675" y="195075"/>
                <a:ext cx="124200" cy="124200"/>
              </a:xfrm>
              <a:prstGeom prst="ellipse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67"/>
              <p:cNvSpPr/>
              <p:nvPr/>
            </p:nvSpPr>
            <p:spPr>
              <a:xfrm>
                <a:off x="747475" y="195075"/>
                <a:ext cx="124200" cy="124200"/>
              </a:xfrm>
              <a:prstGeom prst="ellipse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67"/>
              <p:cNvSpPr/>
              <p:nvPr/>
            </p:nvSpPr>
            <p:spPr>
              <a:xfrm>
                <a:off x="948275" y="195075"/>
                <a:ext cx="124200" cy="124200"/>
              </a:xfrm>
              <a:prstGeom prst="ellipse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6" name="Google Shape;1506;p67"/>
            <p:cNvGrpSpPr/>
            <p:nvPr/>
          </p:nvGrpSpPr>
          <p:grpSpPr>
            <a:xfrm>
              <a:off x="4220088" y="4770250"/>
              <a:ext cx="525800" cy="124200"/>
              <a:chOff x="546675" y="195075"/>
              <a:chExt cx="525800" cy="124200"/>
            </a:xfrm>
          </p:grpSpPr>
          <p:sp>
            <p:nvSpPr>
              <p:cNvPr id="1507" name="Google Shape;1507;p67"/>
              <p:cNvSpPr/>
              <p:nvPr/>
            </p:nvSpPr>
            <p:spPr>
              <a:xfrm>
                <a:off x="546675" y="195075"/>
                <a:ext cx="124200" cy="124200"/>
              </a:xfrm>
              <a:prstGeom prst="ellipse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67"/>
              <p:cNvSpPr/>
              <p:nvPr/>
            </p:nvSpPr>
            <p:spPr>
              <a:xfrm>
                <a:off x="747475" y="195075"/>
                <a:ext cx="124200" cy="124200"/>
              </a:xfrm>
              <a:prstGeom prst="ellipse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67"/>
              <p:cNvSpPr/>
              <p:nvPr/>
            </p:nvSpPr>
            <p:spPr>
              <a:xfrm>
                <a:off x="948275" y="195075"/>
                <a:ext cx="124200" cy="124200"/>
              </a:xfrm>
              <a:prstGeom prst="ellipse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0" name="Google Shape;1510;p67"/>
            <p:cNvGrpSpPr/>
            <p:nvPr/>
          </p:nvGrpSpPr>
          <p:grpSpPr>
            <a:xfrm>
              <a:off x="6803163" y="2167209"/>
              <a:ext cx="525800" cy="124200"/>
              <a:chOff x="546675" y="195075"/>
              <a:chExt cx="525800" cy="124200"/>
            </a:xfrm>
          </p:grpSpPr>
          <p:sp>
            <p:nvSpPr>
              <p:cNvPr id="1511" name="Google Shape;1511;p67"/>
              <p:cNvSpPr/>
              <p:nvPr/>
            </p:nvSpPr>
            <p:spPr>
              <a:xfrm>
                <a:off x="546675" y="195075"/>
                <a:ext cx="124200" cy="124200"/>
              </a:xfrm>
              <a:prstGeom prst="ellipse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67"/>
              <p:cNvSpPr/>
              <p:nvPr/>
            </p:nvSpPr>
            <p:spPr>
              <a:xfrm>
                <a:off x="747475" y="195075"/>
                <a:ext cx="124200" cy="124200"/>
              </a:xfrm>
              <a:prstGeom prst="ellipse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67"/>
              <p:cNvSpPr/>
              <p:nvPr/>
            </p:nvSpPr>
            <p:spPr>
              <a:xfrm>
                <a:off x="948275" y="195075"/>
                <a:ext cx="124200" cy="124200"/>
              </a:xfrm>
              <a:prstGeom prst="ellipse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4" name="Google Shape;1514;p67"/>
            <p:cNvGrpSpPr/>
            <p:nvPr/>
          </p:nvGrpSpPr>
          <p:grpSpPr>
            <a:xfrm>
              <a:off x="6803163" y="4770250"/>
              <a:ext cx="525800" cy="124200"/>
              <a:chOff x="546675" y="195075"/>
              <a:chExt cx="525800" cy="124200"/>
            </a:xfrm>
          </p:grpSpPr>
          <p:sp>
            <p:nvSpPr>
              <p:cNvPr id="1515" name="Google Shape;1515;p67"/>
              <p:cNvSpPr/>
              <p:nvPr/>
            </p:nvSpPr>
            <p:spPr>
              <a:xfrm>
                <a:off x="546675" y="195075"/>
                <a:ext cx="124200" cy="124200"/>
              </a:xfrm>
              <a:prstGeom prst="ellipse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67"/>
              <p:cNvSpPr/>
              <p:nvPr/>
            </p:nvSpPr>
            <p:spPr>
              <a:xfrm>
                <a:off x="747475" y="195075"/>
                <a:ext cx="124200" cy="124200"/>
              </a:xfrm>
              <a:prstGeom prst="ellipse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67"/>
              <p:cNvSpPr/>
              <p:nvPr/>
            </p:nvSpPr>
            <p:spPr>
              <a:xfrm>
                <a:off x="948275" y="195075"/>
                <a:ext cx="124200" cy="124200"/>
              </a:xfrm>
              <a:prstGeom prst="ellipse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8" name="Google Shape;1518;p67"/>
            <p:cNvCxnSpPr/>
            <p:nvPr/>
          </p:nvCxnSpPr>
          <p:spPr>
            <a:xfrm>
              <a:off x="0" y="2378534"/>
              <a:ext cx="9270900" cy="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9" name="Google Shape;1519;p67"/>
            <p:cNvCxnSpPr/>
            <p:nvPr/>
          </p:nvCxnSpPr>
          <p:spPr>
            <a:xfrm>
              <a:off x="0" y="4683125"/>
              <a:ext cx="9270900" cy="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3"/>
            <a:srcRect l="1354" r="65721"/>
            <a:stretch/>
          </p:blipFill>
          <p:spPr>
            <a:xfrm>
              <a:off x="1157064" y="2594353"/>
              <a:ext cx="1485721" cy="1872208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3"/>
            <a:srcRect l="34427" r="32944"/>
            <a:stretch/>
          </p:blipFill>
          <p:spPr>
            <a:xfrm>
              <a:off x="3746820" y="2595098"/>
              <a:ext cx="1472336" cy="1872209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3"/>
            <a:srcRect l="67353"/>
            <a:stretch/>
          </p:blipFill>
          <p:spPr>
            <a:xfrm>
              <a:off x="6329477" y="2594726"/>
              <a:ext cx="1473171" cy="1872207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247650" y="597840"/>
            <a:ext cx="8648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>
                <a:solidFill>
                  <a:srgbClr val="7030A0"/>
                </a:solidFill>
              </a:rPr>
              <a:t>Hình a, c: </a:t>
            </a:r>
            <a:r>
              <a:rPr lang="vi-VN" sz="2000"/>
              <a:t>Với mức sóng điện thoại như vậy, em có thể thực hiện cuộc gọi được không? Vì sao?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>
                <a:solidFill>
                  <a:srgbClr val="7030A0"/>
                </a:solidFill>
              </a:rPr>
              <a:t>Hình b: </a:t>
            </a:r>
            <a:r>
              <a:rPr lang="vi-VN" sz="2000"/>
              <a:t>Em có thể thực hiện cuộc gọi ở chế độ máy bay không? Vì sao? </a:t>
            </a:r>
          </a:p>
        </p:txBody>
      </p:sp>
    </p:spTree>
    <p:extLst>
      <p:ext uri="{BB962C8B-B14F-4D97-AF65-F5344CB8AC3E}">
        <p14:creationId xmlns:p14="http://schemas.microsoft.com/office/powerpoint/2010/main" val="352191784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25883"/>
            <a:ext cx="9144000" cy="932757"/>
            <a:chOff x="0" y="-225883"/>
            <a:chExt cx="9144000" cy="932757"/>
          </a:xfrm>
        </p:grpSpPr>
        <p:sp>
          <p:nvSpPr>
            <p:cNvPr id="15" name="Rounded Rectangle 14"/>
            <p:cNvSpPr/>
            <p:nvPr/>
          </p:nvSpPr>
          <p:spPr>
            <a:xfrm>
              <a:off x="1261893" y="-225883"/>
              <a:ext cx="6616700" cy="932757"/>
            </a:xfrm>
            <a:prstGeom prst="roundRect">
              <a:avLst/>
            </a:prstGeom>
            <a:solidFill>
              <a:srgbClr val="FCEBB3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0" y="25052"/>
              <a:ext cx="9144000" cy="537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b="1"/>
                <a:t>Trạng thái điện thoại khi thực hiện cuộc gọi: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05842" y="763274"/>
            <a:ext cx="2830783" cy="4596126"/>
            <a:chOff x="205842" y="763274"/>
            <a:chExt cx="2830783" cy="4596126"/>
          </a:xfrm>
        </p:grpSpPr>
        <p:grpSp>
          <p:nvGrpSpPr>
            <p:cNvPr id="21" name="Group 20"/>
            <p:cNvGrpSpPr/>
            <p:nvPr/>
          </p:nvGrpSpPr>
          <p:grpSpPr>
            <a:xfrm>
              <a:off x="205842" y="1054100"/>
              <a:ext cx="2830783" cy="4305300"/>
              <a:chOff x="205842" y="1054100"/>
              <a:chExt cx="2830783" cy="430530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05842" y="1054100"/>
                <a:ext cx="2830783" cy="4305300"/>
              </a:xfrm>
              <a:prstGeom prst="roundRect">
                <a:avLst>
                  <a:gd name="adj" fmla="val 6848"/>
                </a:avLst>
              </a:prstGeom>
              <a:solidFill>
                <a:schemeClr val="accent6"/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/>
              <a:srcRect l="1354" r="65721"/>
              <a:stretch/>
            </p:blipFill>
            <p:spPr>
              <a:xfrm>
                <a:off x="775827" y="2886511"/>
                <a:ext cx="1686854" cy="2125663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60792" y="1255280"/>
                <a:ext cx="252393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/>
                  <a:t>1. </a:t>
                </a:r>
                <a:r>
                  <a:rPr lang="vi-VN" sz="2000"/>
                  <a:t>Vẫn thực hiện cuộc gọi được nhưng bị chập chờn. </a:t>
                </a: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25" b="89888" l="9829" r="952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86993">
              <a:off x="1343717" y="763274"/>
              <a:ext cx="558084" cy="636788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156608" y="763273"/>
            <a:ext cx="2830783" cy="4596128"/>
            <a:chOff x="3156608" y="763273"/>
            <a:chExt cx="2830783" cy="4596128"/>
          </a:xfrm>
        </p:grpSpPr>
        <p:sp>
          <p:nvSpPr>
            <p:cNvPr id="14" name="Rounded Rectangle 13"/>
            <p:cNvSpPr/>
            <p:nvPr/>
          </p:nvSpPr>
          <p:spPr>
            <a:xfrm>
              <a:off x="3156608" y="1054101"/>
              <a:ext cx="2830783" cy="4305300"/>
            </a:xfrm>
            <a:prstGeom prst="roundRect">
              <a:avLst>
                <a:gd name="adj" fmla="val 6848"/>
              </a:avLst>
            </a:prstGeom>
            <a:solidFill>
              <a:schemeClr val="accent6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4427" r="32944"/>
            <a:stretch/>
          </p:blipFill>
          <p:spPr>
            <a:xfrm>
              <a:off x="3736170" y="2886512"/>
              <a:ext cx="1671657" cy="212566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78427" y="1255280"/>
              <a:ext cx="2184094" cy="142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/>
                <a:t>2. </a:t>
              </a:r>
              <a:r>
                <a:rPr lang="vi-VN" sz="2000"/>
                <a:t>Không thực hiện được cuộc gọi bình thường.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25" b="89888" l="9829" r="952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86993">
              <a:off x="4293763" y="763273"/>
              <a:ext cx="558084" cy="636788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104323" y="763274"/>
            <a:ext cx="2830783" cy="4596126"/>
            <a:chOff x="6104323" y="763274"/>
            <a:chExt cx="2830783" cy="4596126"/>
          </a:xfrm>
        </p:grpSpPr>
        <p:sp>
          <p:nvSpPr>
            <p:cNvPr id="12" name="Rounded Rectangle 11"/>
            <p:cNvSpPr/>
            <p:nvPr/>
          </p:nvSpPr>
          <p:spPr>
            <a:xfrm>
              <a:off x="6104323" y="1054100"/>
              <a:ext cx="2830783" cy="4305300"/>
            </a:xfrm>
            <a:prstGeom prst="roundRect">
              <a:avLst>
                <a:gd name="adj" fmla="val 6848"/>
              </a:avLst>
            </a:prstGeom>
            <a:solidFill>
              <a:schemeClr val="accent6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67353"/>
            <a:stretch/>
          </p:blipFill>
          <p:spPr>
            <a:xfrm>
              <a:off x="6723536" y="2886513"/>
              <a:ext cx="1672605" cy="212566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463408" y="1255280"/>
              <a:ext cx="219286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/>
                <a:t>3. </a:t>
              </a:r>
              <a:r>
                <a:rPr lang="vi-VN" sz="2000"/>
                <a:t>Thực hiện được cuộc gọi bình thường.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25" b="89888" l="9829" r="952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86993">
              <a:off x="7276166" y="763274"/>
              <a:ext cx="558084" cy="636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15203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3852" y="851464"/>
            <a:ext cx="4600748" cy="1938992"/>
            <a:chOff x="605200" y="2456835"/>
            <a:chExt cx="4600748" cy="1938992"/>
          </a:xfrm>
        </p:grpSpPr>
        <p:sp>
          <p:nvSpPr>
            <p:cNvPr id="3" name="TextBox 2"/>
            <p:cNvSpPr txBox="1"/>
            <p:nvPr/>
          </p:nvSpPr>
          <p:spPr>
            <a:xfrm>
              <a:off x="605200" y="2456835"/>
              <a:ext cx="460074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/>
                <a:t>    Khi muốn sử dụng chức năng nào của điện thoại, cần biết điện thoại đang ở trạng thái nào, có đủ các điều kiện để thực hiện chức năng đó không. </a:t>
              </a:r>
            </a:p>
          </p:txBody>
        </p:sp>
        <p:pic>
          <p:nvPicPr>
            <p:cNvPr id="4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362" name="Picture 2" descr="https://cdn.tgdd.vn/Files/2022/05/03/1429753/sdt-dien-luc-3_1280x720-800-resiz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1"/>
          <a:stretch/>
        </p:blipFill>
        <p:spPr bwMode="auto">
          <a:xfrm>
            <a:off x="5143500" y="3066090"/>
            <a:ext cx="3191043" cy="1544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viendidong.com/wp-content/uploads/2022/10/cach-hen-gio-chup-anh-tren-iphone-thumb-viendidon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2" b="8651"/>
          <a:stretch/>
        </p:blipFill>
        <p:spPr bwMode="auto">
          <a:xfrm>
            <a:off x="1216193" y="3066090"/>
            <a:ext cx="3563322" cy="1544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recoverdata.com.vn/wp-content/uploads/2022/10/cuu-imessage-1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 t="14417" r="1047"/>
          <a:stretch/>
        </p:blipFill>
        <p:spPr bwMode="auto">
          <a:xfrm>
            <a:off x="5364078" y="904548"/>
            <a:ext cx="2755900" cy="1885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2938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BA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65343"/>
            <a:ext cx="9144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/>
              <a:t>CẢM ƠN CẢ LỚP ĐÃ</a:t>
            </a:r>
          </a:p>
          <a:p>
            <a:pPr algn="ctr">
              <a:lnSpc>
                <a:spcPct val="150000"/>
              </a:lnSpc>
            </a:pPr>
            <a:r>
              <a:rPr lang="en-US" sz="3500" b="1"/>
              <a:t>CHÚ Ý LẮNG NGHE BÀI GIẢNG!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162" y="693072"/>
            <a:ext cx="3323675" cy="150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24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A5466A-16D9-4258-A6B5-ACB00925E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97" y="1401830"/>
            <a:ext cx="6363269" cy="3636154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2F9F20-7501-492C-97DB-A761DF5CFBB3}"/>
              </a:ext>
            </a:extLst>
          </p:cNvPr>
          <p:cNvSpPr/>
          <p:nvPr/>
        </p:nvSpPr>
        <p:spPr>
          <a:xfrm>
            <a:off x="951931" y="0"/>
            <a:ext cx="7144603" cy="1268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vi-VN" sz="495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 chơi “Chuyền bóng”</a:t>
            </a:r>
            <a:endParaRPr lang="en-US" sz="495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hlinkClick r:id="rId4" action="ppaction://hlinksldjump"/>
            <a:extLst>
              <a:ext uri="{FF2B5EF4-FFF2-40B4-BE49-F238E27FC236}">
                <a16:creationId xmlns:a16="http://schemas.microsoft.com/office/drawing/2014/main" id="{C9CD0F46-4C4E-4D7C-B2FB-4D61871378E2}"/>
              </a:ext>
            </a:extLst>
          </p:cNvPr>
          <p:cNvSpPr/>
          <p:nvPr/>
        </p:nvSpPr>
        <p:spPr>
          <a:xfrm>
            <a:off x="8741392" y="777923"/>
            <a:ext cx="307074" cy="2657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13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 sz="7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C07A98-6111-C4B3-FE3F-D43610D635B2}"/>
              </a:ext>
            </a:extLst>
          </p:cNvPr>
          <p:cNvSpPr/>
          <p:nvPr/>
        </p:nvSpPr>
        <p:spPr>
          <a:xfrm>
            <a:off x="266700" y="247650"/>
            <a:ext cx="8763000" cy="457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3" name="矩形: 圆角 17">
            <a:extLst>
              <a:ext uri="{FF2B5EF4-FFF2-40B4-BE49-F238E27FC236}">
                <a16:creationId xmlns:a16="http://schemas.microsoft.com/office/drawing/2014/main" id="{3D54FE81-7A1A-EDB6-9FAB-BE285EBB6BD2}"/>
              </a:ext>
            </a:extLst>
          </p:cNvPr>
          <p:cNvSpPr/>
          <p:nvPr/>
        </p:nvSpPr>
        <p:spPr>
          <a:xfrm>
            <a:off x="478632" y="1675532"/>
            <a:ext cx="8436769" cy="3153644"/>
          </a:xfrm>
          <a:prstGeom prst="roundRect">
            <a:avLst/>
          </a:prstGeom>
          <a:noFill/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6B15C-AAC1-AB09-EC3D-C3589FC368D0}"/>
              </a:ext>
            </a:extLst>
          </p:cNvPr>
          <p:cNvSpPr txBox="1"/>
          <p:nvPr/>
        </p:nvSpPr>
        <p:spPr>
          <a:xfrm>
            <a:off x="642939" y="1795981"/>
            <a:ext cx="54506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algn="just" defTabSz="6858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GV </a:t>
            </a:r>
            <a:r>
              <a:rPr lang="en-US" sz="27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lang="en-US" sz="27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27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27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lang="en-US" sz="27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27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27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đầu</a:t>
            </a:r>
            <a:r>
              <a:rPr lang="en-US" sz="27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dãy</a:t>
            </a:r>
            <a:r>
              <a:rPr lang="en-US" sz="27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bàn</a:t>
            </a:r>
            <a:r>
              <a:rPr lang="en-US" sz="27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HS </a:t>
            </a:r>
            <a:r>
              <a:rPr lang="en-US" sz="27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27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27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vừa</a:t>
            </a:r>
            <a:r>
              <a:rPr lang="en-US" sz="27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hát</a:t>
            </a:r>
            <a:r>
              <a:rPr lang="en-US" sz="27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vừa</a:t>
            </a:r>
            <a:r>
              <a:rPr lang="en-US" sz="27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chuyền</a:t>
            </a:r>
            <a:r>
              <a:rPr lang="en-US" sz="27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27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lang="en-US" sz="27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27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27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6E15A4-0148-77AC-91CF-33397CC25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56" y="1757362"/>
            <a:ext cx="2300289" cy="13144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32B647-15C7-149A-C9FE-4EF38A7EE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190" y="638331"/>
            <a:ext cx="2354784" cy="809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22C1A5-1FEA-39AB-F919-CCF867CE3741}"/>
              </a:ext>
            </a:extLst>
          </p:cNvPr>
          <p:cNvSpPr txBox="1"/>
          <p:nvPr/>
        </p:nvSpPr>
        <p:spPr>
          <a:xfrm>
            <a:off x="685800" y="3257550"/>
            <a:ext cx="777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Khi GV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“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Dừng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!”,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thì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phải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400" dirty="0">
                <a:latin typeface="Cambria" panose="02040503050406030204" pitchFamily="18" charset="0"/>
                <a:ea typeface="Cambria" panose="02040503050406030204" pitchFamily="18" charset="0"/>
              </a:rPr>
              <a:t>nêu được 1 tác dụng của điện thoại.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0976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51"/>
          <p:cNvGrpSpPr/>
          <p:nvPr/>
        </p:nvGrpSpPr>
        <p:grpSpPr>
          <a:xfrm>
            <a:off x="1389500" y="-490500"/>
            <a:ext cx="847650" cy="219000"/>
            <a:chOff x="8006950" y="147675"/>
            <a:chExt cx="847650" cy="219000"/>
          </a:xfrm>
        </p:grpSpPr>
        <p:sp>
          <p:nvSpPr>
            <p:cNvPr id="837" name="Google Shape;837;p51"/>
            <p:cNvSpPr/>
            <p:nvPr/>
          </p:nvSpPr>
          <p:spPr>
            <a:xfrm>
              <a:off x="8006950" y="147675"/>
              <a:ext cx="219000" cy="219000"/>
            </a:xfrm>
            <a:prstGeom prst="mathMultiply">
              <a:avLst>
                <a:gd name="adj1" fmla="val 16213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1"/>
            <p:cNvSpPr/>
            <p:nvPr/>
          </p:nvSpPr>
          <p:spPr>
            <a:xfrm>
              <a:off x="8321275" y="147675"/>
              <a:ext cx="219000" cy="219000"/>
            </a:xfrm>
            <a:prstGeom prst="mathMultiply">
              <a:avLst>
                <a:gd name="adj1" fmla="val 16213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1"/>
            <p:cNvSpPr/>
            <p:nvPr/>
          </p:nvSpPr>
          <p:spPr>
            <a:xfrm>
              <a:off x="8635600" y="147675"/>
              <a:ext cx="219000" cy="219000"/>
            </a:xfrm>
            <a:prstGeom prst="mathMultiply">
              <a:avLst>
                <a:gd name="adj1" fmla="val 16213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" name="Google Shape;840;p51"/>
          <p:cNvGrpSpPr/>
          <p:nvPr/>
        </p:nvGrpSpPr>
        <p:grpSpPr>
          <a:xfrm>
            <a:off x="7073350" y="-709500"/>
            <a:ext cx="847650" cy="219000"/>
            <a:chOff x="8006950" y="147675"/>
            <a:chExt cx="847650" cy="219000"/>
          </a:xfrm>
        </p:grpSpPr>
        <p:sp>
          <p:nvSpPr>
            <p:cNvPr id="841" name="Google Shape;841;p51"/>
            <p:cNvSpPr/>
            <p:nvPr/>
          </p:nvSpPr>
          <p:spPr>
            <a:xfrm>
              <a:off x="8006950" y="147675"/>
              <a:ext cx="219000" cy="219000"/>
            </a:xfrm>
            <a:prstGeom prst="mathMultiply">
              <a:avLst>
                <a:gd name="adj1" fmla="val 16213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1"/>
            <p:cNvSpPr/>
            <p:nvPr/>
          </p:nvSpPr>
          <p:spPr>
            <a:xfrm>
              <a:off x="8321275" y="147675"/>
              <a:ext cx="219000" cy="219000"/>
            </a:xfrm>
            <a:prstGeom prst="mathMultiply">
              <a:avLst>
                <a:gd name="adj1" fmla="val 16213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1"/>
            <p:cNvSpPr/>
            <p:nvPr/>
          </p:nvSpPr>
          <p:spPr>
            <a:xfrm>
              <a:off x="8635600" y="147675"/>
              <a:ext cx="219000" cy="219000"/>
            </a:xfrm>
            <a:prstGeom prst="mathMultiply">
              <a:avLst>
                <a:gd name="adj1" fmla="val 16213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4" name="Google Shape;844;p51"/>
          <p:cNvSpPr/>
          <p:nvPr/>
        </p:nvSpPr>
        <p:spPr>
          <a:xfrm>
            <a:off x="4977650" y="-114225"/>
            <a:ext cx="4433100" cy="525780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4" name="Google Shape;874;p51"/>
          <p:cNvGrpSpPr/>
          <p:nvPr/>
        </p:nvGrpSpPr>
        <p:grpSpPr>
          <a:xfrm rot="5400000">
            <a:off x="3017003" y="4387856"/>
            <a:ext cx="124200" cy="525800"/>
            <a:chOff x="202025" y="2122800"/>
            <a:chExt cx="124200" cy="525800"/>
          </a:xfrm>
        </p:grpSpPr>
        <p:sp>
          <p:nvSpPr>
            <p:cNvPr id="875" name="Google Shape;875;p51"/>
            <p:cNvSpPr/>
            <p:nvPr/>
          </p:nvSpPr>
          <p:spPr>
            <a:xfrm rot="5400000">
              <a:off x="202025" y="21228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1"/>
            <p:cNvSpPr/>
            <p:nvPr/>
          </p:nvSpPr>
          <p:spPr>
            <a:xfrm rot="5400000">
              <a:off x="202025" y="23236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1"/>
            <p:cNvSpPr/>
            <p:nvPr/>
          </p:nvSpPr>
          <p:spPr>
            <a:xfrm rot="5400000">
              <a:off x="202025" y="25244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1985;p76"/>
          <p:cNvGrpSpPr/>
          <p:nvPr/>
        </p:nvGrpSpPr>
        <p:grpSpPr>
          <a:xfrm rot="690178">
            <a:off x="6384916" y="2235242"/>
            <a:ext cx="1317964" cy="2530684"/>
            <a:chOff x="1097875" y="1285875"/>
            <a:chExt cx="1391329" cy="2671555"/>
          </a:xfrm>
        </p:grpSpPr>
        <p:sp>
          <p:nvSpPr>
            <p:cNvPr id="76" name="Google Shape;1986;p76"/>
            <p:cNvSpPr/>
            <p:nvPr/>
          </p:nvSpPr>
          <p:spPr>
            <a:xfrm>
              <a:off x="1097875" y="1285875"/>
              <a:ext cx="1391329" cy="2671555"/>
            </a:xfrm>
            <a:custGeom>
              <a:avLst/>
              <a:gdLst/>
              <a:ahLst/>
              <a:cxnLst/>
              <a:rect l="l" t="t" r="r" b="b"/>
              <a:pathLst>
                <a:path w="41526" h="79736" extrusionOk="0">
                  <a:moveTo>
                    <a:pt x="6690" y="0"/>
                  </a:moveTo>
                  <a:cubicBezTo>
                    <a:pt x="2982" y="0"/>
                    <a:pt x="1" y="2981"/>
                    <a:pt x="1" y="6684"/>
                  </a:cubicBezTo>
                  <a:lnTo>
                    <a:pt x="1" y="73051"/>
                  </a:lnTo>
                  <a:cubicBezTo>
                    <a:pt x="1" y="76754"/>
                    <a:pt x="2982" y="79735"/>
                    <a:pt x="6690" y="79735"/>
                  </a:cubicBezTo>
                  <a:lnTo>
                    <a:pt x="34836" y="79735"/>
                  </a:lnTo>
                  <a:cubicBezTo>
                    <a:pt x="38544" y="79735"/>
                    <a:pt x="41526" y="76754"/>
                    <a:pt x="41526" y="73051"/>
                  </a:cubicBezTo>
                  <a:lnTo>
                    <a:pt x="41526" y="6684"/>
                  </a:lnTo>
                  <a:cubicBezTo>
                    <a:pt x="41526" y="2981"/>
                    <a:pt x="38544" y="0"/>
                    <a:pt x="34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87;p76"/>
            <p:cNvSpPr/>
            <p:nvPr/>
          </p:nvSpPr>
          <p:spPr>
            <a:xfrm>
              <a:off x="1146256" y="1324908"/>
              <a:ext cx="1294600" cy="2593455"/>
            </a:xfrm>
            <a:custGeom>
              <a:avLst/>
              <a:gdLst/>
              <a:ahLst/>
              <a:cxnLst/>
              <a:rect l="l" t="t" r="r" b="b"/>
              <a:pathLst>
                <a:path w="38639" h="77405" extrusionOk="0">
                  <a:moveTo>
                    <a:pt x="5041" y="1"/>
                  </a:moveTo>
                  <a:cubicBezTo>
                    <a:pt x="2249" y="1"/>
                    <a:pt x="0" y="2249"/>
                    <a:pt x="0" y="5047"/>
                  </a:cubicBezTo>
                  <a:lnTo>
                    <a:pt x="0" y="72364"/>
                  </a:lnTo>
                  <a:cubicBezTo>
                    <a:pt x="0" y="75156"/>
                    <a:pt x="2249" y="77404"/>
                    <a:pt x="5041" y="77404"/>
                  </a:cubicBezTo>
                  <a:lnTo>
                    <a:pt x="33597" y="77404"/>
                  </a:lnTo>
                  <a:cubicBezTo>
                    <a:pt x="36390" y="77404"/>
                    <a:pt x="38638" y="75156"/>
                    <a:pt x="38638" y="72364"/>
                  </a:cubicBezTo>
                  <a:lnTo>
                    <a:pt x="38638" y="5047"/>
                  </a:lnTo>
                  <a:cubicBezTo>
                    <a:pt x="38638" y="2249"/>
                    <a:pt x="36390" y="1"/>
                    <a:pt x="33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88;p76"/>
            <p:cNvSpPr/>
            <p:nvPr/>
          </p:nvSpPr>
          <p:spPr>
            <a:xfrm>
              <a:off x="1212294" y="1656574"/>
              <a:ext cx="1162523" cy="1976829"/>
            </a:xfrm>
            <a:custGeom>
              <a:avLst/>
              <a:gdLst/>
              <a:ahLst/>
              <a:cxnLst/>
              <a:rect l="l" t="t" r="r" b="b"/>
              <a:pathLst>
                <a:path w="34697" h="59001" extrusionOk="0">
                  <a:moveTo>
                    <a:pt x="0" y="0"/>
                  </a:moveTo>
                  <a:lnTo>
                    <a:pt x="0" y="59001"/>
                  </a:lnTo>
                  <a:lnTo>
                    <a:pt x="34696" y="59001"/>
                  </a:lnTo>
                  <a:lnTo>
                    <a:pt x="346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89;p76"/>
            <p:cNvSpPr/>
            <p:nvPr/>
          </p:nvSpPr>
          <p:spPr>
            <a:xfrm>
              <a:off x="1810625" y="1844402"/>
              <a:ext cx="440691" cy="494266"/>
            </a:xfrm>
            <a:custGeom>
              <a:avLst/>
              <a:gdLst/>
              <a:ahLst/>
              <a:cxnLst/>
              <a:rect l="l" t="t" r="r" b="b"/>
              <a:pathLst>
                <a:path w="13153" h="14752" extrusionOk="0">
                  <a:moveTo>
                    <a:pt x="1" y="1"/>
                  </a:moveTo>
                  <a:lnTo>
                    <a:pt x="1" y="14751"/>
                  </a:lnTo>
                  <a:lnTo>
                    <a:pt x="11148" y="14751"/>
                  </a:lnTo>
                  <a:cubicBezTo>
                    <a:pt x="12253" y="14751"/>
                    <a:pt x="13152" y="13852"/>
                    <a:pt x="13152" y="12747"/>
                  </a:cubicBezTo>
                  <a:lnTo>
                    <a:pt x="13152" y="2005"/>
                  </a:lnTo>
                  <a:cubicBezTo>
                    <a:pt x="13152" y="900"/>
                    <a:pt x="12253" y="1"/>
                    <a:pt x="11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90;p76"/>
            <p:cNvSpPr/>
            <p:nvPr/>
          </p:nvSpPr>
          <p:spPr>
            <a:xfrm>
              <a:off x="1335961" y="1844402"/>
              <a:ext cx="440490" cy="494266"/>
            </a:xfrm>
            <a:custGeom>
              <a:avLst/>
              <a:gdLst/>
              <a:ahLst/>
              <a:cxnLst/>
              <a:rect l="l" t="t" r="r" b="b"/>
              <a:pathLst>
                <a:path w="13147" h="14752" extrusionOk="0">
                  <a:moveTo>
                    <a:pt x="2005" y="1"/>
                  </a:moveTo>
                  <a:cubicBezTo>
                    <a:pt x="895" y="1"/>
                    <a:pt x="1" y="900"/>
                    <a:pt x="1" y="2005"/>
                  </a:cubicBezTo>
                  <a:lnTo>
                    <a:pt x="1" y="12747"/>
                  </a:lnTo>
                  <a:cubicBezTo>
                    <a:pt x="1" y="13852"/>
                    <a:pt x="895" y="14751"/>
                    <a:pt x="2005" y="14751"/>
                  </a:cubicBezTo>
                  <a:lnTo>
                    <a:pt x="13146" y="14751"/>
                  </a:lnTo>
                  <a:lnTo>
                    <a:pt x="13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91;p76"/>
            <p:cNvSpPr/>
            <p:nvPr/>
          </p:nvSpPr>
          <p:spPr>
            <a:xfrm>
              <a:off x="1430445" y="1994706"/>
              <a:ext cx="120953" cy="195703"/>
            </a:xfrm>
            <a:custGeom>
              <a:avLst/>
              <a:gdLst/>
              <a:ahLst/>
              <a:cxnLst/>
              <a:rect l="l" t="t" r="r" b="b"/>
              <a:pathLst>
                <a:path w="3610" h="5841" extrusionOk="0">
                  <a:moveTo>
                    <a:pt x="1805" y="583"/>
                  </a:moveTo>
                  <a:cubicBezTo>
                    <a:pt x="2460" y="583"/>
                    <a:pt x="2904" y="1250"/>
                    <a:pt x="2904" y="2898"/>
                  </a:cubicBezTo>
                  <a:cubicBezTo>
                    <a:pt x="2904" y="4547"/>
                    <a:pt x="2460" y="5258"/>
                    <a:pt x="1805" y="5258"/>
                  </a:cubicBezTo>
                  <a:cubicBezTo>
                    <a:pt x="1150" y="5258"/>
                    <a:pt x="706" y="4553"/>
                    <a:pt x="706" y="2898"/>
                  </a:cubicBezTo>
                  <a:cubicBezTo>
                    <a:pt x="706" y="1250"/>
                    <a:pt x="1150" y="583"/>
                    <a:pt x="1805" y="583"/>
                  </a:cubicBezTo>
                  <a:close/>
                  <a:moveTo>
                    <a:pt x="1805" y="1"/>
                  </a:moveTo>
                  <a:cubicBezTo>
                    <a:pt x="678" y="1"/>
                    <a:pt x="1" y="1011"/>
                    <a:pt x="1" y="2898"/>
                  </a:cubicBezTo>
                  <a:cubicBezTo>
                    <a:pt x="1" y="4786"/>
                    <a:pt x="678" y="5841"/>
                    <a:pt x="1805" y="5841"/>
                  </a:cubicBezTo>
                  <a:cubicBezTo>
                    <a:pt x="2926" y="5841"/>
                    <a:pt x="3609" y="4786"/>
                    <a:pt x="3609" y="2898"/>
                  </a:cubicBezTo>
                  <a:cubicBezTo>
                    <a:pt x="3609" y="1016"/>
                    <a:pt x="2926" y="1"/>
                    <a:pt x="1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92;p76"/>
            <p:cNvSpPr/>
            <p:nvPr/>
          </p:nvSpPr>
          <p:spPr>
            <a:xfrm>
              <a:off x="1576459" y="1994505"/>
              <a:ext cx="122796" cy="195904"/>
            </a:xfrm>
            <a:custGeom>
              <a:avLst/>
              <a:gdLst/>
              <a:ahLst/>
              <a:cxnLst/>
              <a:rect l="l" t="t" r="r" b="b"/>
              <a:pathLst>
                <a:path w="3665" h="5847" extrusionOk="0">
                  <a:moveTo>
                    <a:pt x="1855" y="539"/>
                  </a:moveTo>
                  <a:cubicBezTo>
                    <a:pt x="2477" y="539"/>
                    <a:pt x="2832" y="984"/>
                    <a:pt x="2832" y="1539"/>
                  </a:cubicBezTo>
                  <a:cubicBezTo>
                    <a:pt x="2832" y="1955"/>
                    <a:pt x="2621" y="2333"/>
                    <a:pt x="2238" y="2666"/>
                  </a:cubicBezTo>
                  <a:cubicBezTo>
                    <a:pt x="1566" y="2399"/>
                    <a:pt x="939" y="2116"/>
                    <a:pt x="939" y="1444"/>
                  </a:cubicBezTo>
                  <a:cubicBezTo>
                    <a:pt x="939" y="900"/>
                    <a:pt x="1328" y="539"/>
                    <a:pt x="1855" y="539"/>
                  </a:cubicBezTo>
                  <a:close/>
                  <a:moveTo>
                    <a:pt x="1439" y="3004"/>
                  </a:moveTo>
                  <a:cubicBezTo>
                    <a:pt x="2255" y="3332"/>
                    <a:pt x="2965" y="3593"/>
                    <a:pt x="2965" y="4320"/>
                  </a:cubicBezTo>
                  <a:lnTo>
                    <a:pt x="2965" y="4326"/>
                  </a:lnTo>
                  <a:cubicBezTo>
                    <a:pt x="2965" y="4899"/>
                    <a:pt x="2527" y="5303"/>
                    <a:pt x="1874" y="5303"/>
                  </a:cubicBezTo>
                  <a:cubicBezTo>
                    <a:pt x="1869" y="5303"/>
                    <a:pt x="1865" y="5303"/>
                    <a:pt x="1860" y="5303"/>
                  </a:cubicBezTo>
                  <a:cubicBezTo>
                    <a:pt x="1172" y="5303"/>
                    <a:pt x="650" y="4847"/>
                    <a:pt x="650" y="4231"/>
                  </a:cubicBezTo>
                  <a:cubicBezTo>
                    <a:pt x="650" y="3715"/>
                    <a:pt x="989" y="3299"/>
                    <a:pt x="1439" y="3004"/>
                  </a:cubicBezTo>
                  <a:close/>
                  <a:moveTo>
                    <a:pt x="1872" y="1"/>
                  </a:moveTo>
                  <a:cubicBezTo>
                    <a:pt x="961" y="1"/>
                    <a:pt x="273" y="578"/>
                    <a:pt x="273" y="1444"/>
                  </a:cubicBezTo>
                  <a:cubicBezTo>
                    <a:pt x="273" y="2038"/>
                    <a:pt x="645" y="2455"/>
                    <a:pt x="1061" y="2749"/>
                  </a:cubicBezTo>
                  <a:lnTo>
                    <a:pt x="1061" y="2782"/>
                  </a:lnTo>
                  <a:cubicBezTo>
                    <a:pt x="534" y="3065"/>
                    <a:pt x="1" y="3565"/>
                    <a:pt x="1" y="4298"/>
                  </a:cubicBezTo>
                  <a:cubicBezTo>
                    <a:pt x="1" y="5197"/>
                    <a:pt x="783" y="5847"/>
                    <a:pt x="1849" y="5847"/>
                  </a:cubicBezTo>
                  <a:cubicBezTo>
                    <a:pt x="2937" y="5847"/>
                    <a:pt x="3665" y="5186"/>
                    <a:pt x="3665" y="4342"/>
                  </a:cubicBezTo>
                  <a:cubicBezTo>
                    <a:pt x="3665" y="3587"/>
                    <a:pt x="3187" y="3193"/>
                    <a:pt x="2688" y="2893"/>
                  </a:cubicBezTo>
                  <a:lnTo>
                    <a:pt x="2688" y="2860"/>
                  </a:lnTo>
                  <a:cubicBezTo>
                    <a:pt x="3032" y="2599"/>
                    <a:pt x="3465" y="2088"/>
                    <a:pt x="3465" y="1500"/>
                  </a:cubicBezTo>
                  <a:cubicBezTo>
                    <a:pt x="3465" y="628"/>
                    <a:pt x="2860" y="1"/>
                    <a:pt x="1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93;p76"/>
            <p:cNvSpPr/>
            <p:nvPr/>
          </p:nvSpPr>
          <p:spPr>
            <a:xfrm>
              <a:off x="1892109" y="1994706"/>
              <a:ext cx="124270" cy="195703"/>
            </a:xfrm>
            <a:custGeom>
              <a:avLst/>
              <a:gdLst/>
              <a:ahLst/>
              <a:cxnLst/>
              <a:rect l="l" t="t" r="r" b="b"/>
              <a:pathLst>
                <a:path w="3709" h="5841" extrusionOk="0">
                  <a:moveTo>
                    <a:pt x="1821" y="1"/>
                  </a:moveTo>
                  <a:cubicBezTo>
                    <a:pt x="1155" y="1"/>
                    <a:pt x="644" y="300"/>
                    <a:pt x="206" y="700"/>
                  </a:cubicBezTo>
                  <a:lnTo>
                    <a:pt x="594" y="1161"/>
                  </a:lnTo>
                  <a:cubicBezTo>
                    <a:pt x="928" y="828"/>
                    <a:pt x="1327" y="595"/>
                    <a:pt x="1799" y="595"/>
                  </a:cubicBezTo>
                  <a:cubicBezTo>
                    <a:pt x="2393" y="595"/>
                    <a:pt x="2771" y="933"/>
                    <a:pt x="2771" y="1483"/>
                  </a:cubicBezTo>
                  <a:cubicBezTo>
                    <a:pt x="2771" y="2071"/>
                    <a:pt x="2365" y="2532"/>
                    <a:pt x="1172" y="2532"/>
                  </a:cubicBezTo>
                  <a:lnTo>
                    <a:pt x="1172" y="3087"/>
                  </a:lnTo>
                  <a:cubicBezTo>
                    <a:pt x="2510" y="3087"/>
                    <a:pt x="2970" y="3537"/>
                    <a:pt x="2970" y="4203"/>
                  </a:cubicBezTo>
                  <a:cubicBezTo>
                    <a:pt x="2970" y="4836"/>
                    <a:pt x="2482" y="5236"/>
                    <a:pt x="1799" y="5236"/>
                  </a:cubicBezTo>
                  <a:cubicBezTo>
                    <a:pt x="1139" y="5236"/>
                    <a:pt x="700" y="4925"/>
                    <a:pt x="361" y="4575"/>
                  </a:cubicBezTo>
                  <a:lnTo>
                    <a:pt x="0" y="5047"/>
                  </a:lnTo>
                  <a:cubicBezTo>
                    <a:pt x="378" y="5463"/>
                    <a:pt x="944" y="5841"/>
                    <a:pt x="1849" y="5841"/>
                  </a:cubicBezTo>
                  <a:cubicBezTo>
                    <a:pt x="2882" y="5841"/>
                    <a:pt x="3709" y="5236"/>
                    <a:pt x="3709" y="4236"/>
                  </a:cubicBezTo>
                  <a:cubicBezTo>
                    <a:pt x="3709" y="3459"/>
                    <a:pt x="3165" y="2965"/>
                    <a:pt x="2488" y="2804"/>
                  </a:cubicBezTo>
                  <a:lnTo>
                    <a:pt x="2488" y="2765"/>
                  </a:lnTo>
                  <a:cubicBezTo>
                    <a:pt x="3098" y="2538"/>
                    <a:pt x="3509" y="2110"/>
                    <a:pt x="3509" y="1427"/>
                  </a:cubicBezTo>
                  <a:cubicBezTo>
                    <a:pt x="3509" y="522"/>
                    <a:pt x="2804" y="1"/>
                    <a:pt x="1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94;p76"/>
            <p:cNvSpPr/>
            <p:nvPr/>
          </p:nvSpPr>
          <p:spPr>
            <a:xfrm>
              <a:off x="2044255" y="1994706"/>
              <a:ext cx="120920" cy="195703"/>
            </a:xfrm>
            <a:custGeom>
              <a:avLst/>
              <a:gdLst/>
              <a:ahLst/>
              <a:cxnLst/>
              <a:rect l="l" t="t" r="r" b="b"/>
              <a:pathLst>
                <a:path w="3609" h="5841" extrusionOk="0">
                  <a:moveTo>
                    <a:pt x="1805" y="583"/>
                  </a:moveTo>
                  <a:cubicBezTo>
                    <a:pt x="2460" y="583"/>
                    <a:pt x="2904" y="1250"/>
                    <a:pt x="2904" y="2898"/>
                  </a:cubicBezTo>
                  <a:cubicBezTo>
                    <a:pt x="2904" y="4547"/>
                    <a:pt x="2460" y="5258"/>
                    <a:pt x="1805" y="5258"/>
                  </a:cubicBezTo>
                  <a:cubicBezTo>
                    <a:pt x="1150" y="5258"/>
                    <a:pt x="706" y="4553"/>
                    <a:pt x="706" y="2898"/>
                  </a:cubicBezTo>
                  <a:cubicBezTo>
                    <a:pt x="706" y="1250"/>
                    <a:pt x="1150" y="583"/>
                    <a:pt x="1805" y="583"/>
                  </a:cubicBezTo>
                  <a:close/>
                  <a:moveTo>
                    <a:pt x="1805" y="1"/>
                  </a:moveTo>
                  <a:cubicBezTo>
                    <a:pt x="683" y="1"/>
                    <a:pt x="1" y="1011"/>
                    <a:pt x="1" y="2898"/>
                  </a:cubicBezTo>
                  <a:cubicBezTo>
                    <a:pt x="1" y="4786"/>
                    <a:pt x="683" y="5841"/>
                    <a:pt x="1805" y="5841"/>
                  </a:cubicBezTo>
                  <a:cubicBezTo>
                    <a:pt x="2926" y="5841"/>
                    <a:pt x="3609" y="4786"/>
                    <a:pt x="3609" y="2898"/>
                  </a:cubicBezTo>
                  <a:cubicBezTo>
                    <a:pt x="3609" y="1016"/>
                    <a:pt x="2926" y="1"/>
                    <a:pt x="1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95;p76"/>
            <p:cNvSpPr/>
            <p:nvPr/>
          </p:nvSpPr>
          <p:spPr>
            <a:xfrm>
              <a:off x="1286876" y="3292419"/>
              <a:ext cx="211517" cy="211517"/>
            </a:xfrm>
            <a:custGeom>
              <a:avLst/>
              <a:gdLst/>
              <a:ahLst/>
              <a:cxnLst/>
              <a:rect l="l" t="t" r="r" b="b"/>
              <a:pathLst>
                <a:path w="6313" h="6313" extrusionOk="0">
                  <a:moveTo>
                    <a:pt x="972" y="1"/>
                  </a:moveTo>
                  <a:cubicBezTo>
                    <a:pt x="433" y="1"/>
                    <a:pt x="0" y="428"/>
                    <a:pt x="0" y="967"/>
                  </a:cubicBezTo>
                  <a:lnTo>
                    <a:pt x="0" y="5341"/>
                  </a:lnTo>
                  <a:cubicBezTo>
                    <a:pt x="0" y="5880"/>
                    <a:pt x="433" y="6313"/>
                    <a:pt x="972" y="6313"/>
                  </a:cubicBezTo>
                  <a:lnTo>
                    <a:pt x="5341" y="6313"/>
                  </a:lnTo>
                  <a:cubicBezTo>
                    <a:pt x="5879" y="6313"/>
                    <a:pt x="6312" y="5880"/>
                    <a:pt x="6312" y="5341"/>
                  </a:cubicBezTo>
                  <a:lnTo>
                    <a:pt x="6312" y="967"/>
                  </a:lnTo>
                  <a:cubicBezTo>
                    <a:pt x="6312" y="428"/>
                    <a:pt x="5879" y="1"/>
                    <a:pt x="5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96;p76"/>
            <p:cNvSpPr/>
            <p:nvPr/>
          </p:nvSpPr>
          <p:spPr>
            <a:xfrm>
              <a:off x="1550426" y="3292419"/>
              <a:ext cx="211517" cy="211517"/>
            </a:xfrm>
            <a:custGeom>
              <a:avLst/>
              <a:gdLst/>
              <a:ahLst/>
              <a:cxnLst/>
              <a:rect l="l" t="t" r="r" b="b"/>
              <a:pathLst>
                <a:path w="6313" h="6313" extrusionOk="0">
                  <a:moveTo>
                    <a:pt x="966" y="1"/>
                  </a:moveTo>
                  <a:cubicBezTo>
                    <a:pt x="434" y="1"/>
                    <a:pt x="1" y="428"/>
                    <a:pt x="1" y="967"/>
                  </a:cubicBezTo>
                  <a:lnTo>
                    <a:pt x="1" y="5341"/>
                  </a:lnTo>
                  <a:cubicBezTo>
                    <a:pt x="1" y="5880"/>
                    <a:pt x="434" y="6313"/>
                    <a:pt x="966" y="6313"/>
                  </a:cubicBezTo>
                  <a:lnTo>
                    <a:pt x="5341" y="6313"/>
                  </a:lnTo>
                  <a:cubicBezTo>
                    <a:pt x="5879" y="6313"/>
                    <a:pt x="6312" y="5880"/>
                    <a:pt x="6312" y="5341"/>
                  </a:cubicBezTo>
                  <a:lnTo>
                    <a:pt x="6312" y="967"/>
                  </a:lnTo>
                  <a:cubicBezTo>
                    <a:pt x="6312" y="428"/>
                    <a:pt x="5879" y="1"/>
                    <a:pt x="5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97;p76"/>
            <p:cNvSpPr/>
            <p:nvPr/>
          </p:nvSpPr>
          <p:spPr>
            <a:xfrm>
              <a:off x="1813808" y="3292419"/>
              <a:ext cx="211517" cy="211517"/>
            </a:xfrm>
            <a:custGeom>
              <a:avLst/>
              <a:gdLst/>
              <a:ahLst/>
              <a:cxnLst/>
              <a:rect l="l" t="t" r="r" b="b"/>
              <a:pathLst>
                <a:path w="6313" h="6313" extrusionOk="0">
                  <a:moveTo>
                    <a:pt x="972" y="1"/>
                  </a:moveTo>
                  <a:cubicBezTo>
                    <a:pt x="433" y="1"/>
                    <a:pt x="0" y="428"/>
                    <a:pt x="0" y="967"/>
                  </a:cubicBezTo>
                  <a:lnTo>
                    <a:pt x="0" y="5341"/>
                  </a:lnTo>
                  <a:cubicBezTo>
                    <a:pt x="0" y="5880"/>
                    <a:pt x="433" y="6313"/>
                    <a:pt x="972" y="6313"/>
                  </a:cubicBezTo>
                  <a:lnTo>
                    <a:pt x="5346" y="6313"/>
                  </a:lnTo>
                  <a:cubicBezTo>
                    <a:pt x="5879" y="6313"/>
                    <a:pt x="6312" y="5880"/>
                    <a:pt x="6312" y="5341"/>
                  </a:cubicBezTo>
                  <a:lnTo>
                    <a:pt x="6312" y="967"/>
                  </a:lnTo>
                  <a:cubicBezTo>
                    <a:pt x="6312" y="428"/>
                    <a:pt x="5879" y="1"/>
                    <a:pt x="5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98;p76"/>
            <p:cNvSpPr/>
            <p:nvPr/>
          </p:nvSpPr>
          <p:spPr>
            <a:xfrm>
              <a:off x="2088716" y="3292419"/>
              <a:ext cx="211517" cy="211517"/>
            </a:xfrm>
            <a:custGeom>
              <a:avLst/>
              <a:gdLst/>
              <a:ahLst/>
              <a:cxnLst/>
              <a:rect l="l" t="t" r="r" b="b"/>
              <a:pathLst>
                <a:path w="6313" h="6313" extrusionOk="0">
                  <a:moveTo>
                    <a:pt x="972" y="1"/>
                  </a:moveTo>
                  <a:cubicBezTo>
                    <a:pt x="433" y="1"/>
                    <a:pt x="0" y="428"/>
                    <a:pt x="0" y="967"/>
                  </a:cubicBezTo>
                  <a:lnTo>
                    <a:pt x="0" y="5341"/>
                  </a:lnTo>
                  <a:cubicBezTo>
                    <a:pt x="0" y="5880"/>
                    <a:pt x="433" y="6313"/>
                    <a:pt x="972" y="6313"/>
                  </a:cubicBezTo>
                  <a:lnTo>
                    <a:pt x="5346" y="6313"/>
                  </a:lnTo>
                  <a:cubicBezTo>
                    <a:pt x="5879" y="6313"/>
                    <a:pt x="6312" y="5880"/>
                    <a:pt x="6312" y="5341"/>
                  </a:cubicBezTo>
                  <a:lnTo>
                    <a:pt x="6312" y="967"/>
                  </a:lnTo>
                  <a:cubicBezTo>
                    <a:pt x="6312" y="428"/>
                    <a:pt x="5879" y="1"/>
                    <a:pt x="5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99;p76"/>
            <p:cNvSpPr/>
            <p:nvPr/>
          </p:nvSpPr>
          <p:spPr>
            <a:xfrm>
              <a:off x="1657374" y="3673169"/>
              <a:ext cx="272329" cy="182502"/>
            </a:xfrm>
            <a:custGeom>
              <a:avLst/>
              <a:gdLst/>
              <a:ahLst/>
              <a:cxnLst/>
              <a:rect l="l" t="t" r="r" b="b"/>
              <a:pathLst>
                <a:path w="8128" h="5447" extrusionOk="0">
                  <a:moveTo>
                    <a:pt x="1322" y="1"/>
                  </a:moveTo>
                  <a:cubicBezTo>
                    <a:pt x="589" y="1"/>
                    <a:pt x="1" y="589"/>
                    <a:pt x="1" y="1322"/>
                  </a:cubicBezTo>
                  <a:lnTo>
                    <a:pt x="1" y="4125"/>
                  </a:lnTo>
                  <a:cubicBezTo>
                    <a:pt x="1" y="4858"/>
                    <a:pt x="589" y="5447"/>
                    <a:pt x="1322" y="5447"/>
                  </a:cubicBezTo>
                  <a:lnTo>
                    <a:pt x="6807" y="5447"/>
                  </a:lnTo>
                  <a:cubicBezTo>
                    <a:pt x="7539" y="5447"/>
                    <a:pt x="8128" y="4858"/>
                    <a:pt x="8128" y="4125"/>
                  </a:cubicBezTo>
                  <a:lnTo>
                    <a:pt x="8128" y="1322"/>
                  </a:lnTo>
                  <a:cubicBezTo>
                    <a:pt x="8128" y="589"/>
                    <a:pt x="7539" y="1"/>
                    <a:pt x="6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000;p76"/>
            <p:cNvSpPr/>
            <p:nvPr/>
          </p:nvSpPr>
          <p:spPr>
            <a:xfrm>
              <a:off x="1361090" y="3719674"/>
              <a:ext cx="120920" cy="62889"/>
            </a:xfrm>
            <a:custGeom>
              <a:avLst/>
              <a:gdLst/>
              <a:ahLst/>
              <a:cxnLst/>
              <a:rect l="l" t="t" r="r" b="b"/>
              <a:pathLst>
                <a:path w="360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261" y="1877"/>
                  </a:lnTo>
                  <a:lnTo>
                    <a:pt x="261" y="261"/>
                  </a:lnTo>
                  <a:lnTo>
                    <a:pt x="3353" y="261"/>
                  </a:lnTo>
                  <a:lnTo>
                    <a:pt x="3353" y="1877"/>
                  </a:lnTo>
                  <a:lnTo>
                    <a:pt x="3609" y="1877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01;p76"/>
            <p:cNvSpPr/>
            <p:nvPr/>
          </p:nvSpPr>
          <p:spPr>
            <a:xfrm>
              <a:off x="1393623" y="3746846"/>
              <a:ext cx="56020" cy="8577"/>
            </a:xfrm>
            <a:custGeom>
              <a:avLst/>
              <a:gdLst/>
              <a:ahLst/>
              <a:cxnLst/>
              <a:rect l="l" t="t" r="r" b="b"/>
              <a:pathLst>
                <a:path w="1672" h="256" extrusionOk="0">
                  <a:moveTo>
                    <a:pt x="1" y="0"/>
                  </a:moveTo>
                  <a:lnTo>
                    <a:pt x="1" y="255"/>
                  </a:lnTo>
                  <a:lnTo>
                    <a:pt x="1672" y="255"/>
                  </a:lnTo>
                  <a:lnTo>
                    <a:pt x="1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02;p76"/>
            <p:cNvSpPr/>
            <p:nvPr/>
          </p:nvSpPr>
          <p:spPr>
            <a:xfrm>
              <a:off x="1393623" y="3764671"/>
              <a:ext cx="56020" cy="8778"/>
            </a:xfrm>
            <a:custGeom>
              <a:avLst/>
              <a:gdLst/>
              <a:ahLst/>
              <a:cxnLst/>
              <a:rect l="l" t="t" r="r" b="b"/>
              <a:pathLst>
                <a:path w="1672" h="262" extrusionOk="0">
                  <a:moveTo>
                    <a:pt x="1" y="1"/>
                  </a:moveTo>
                  <a:lnTo>
                    <a:pt x="1" y="262"/>
                  </a:lnTo>
                  <a:lnTo>
                    <a:pt x="1672" y="262"/>
                  </a:lnTo>
                  <a:lnTo>
                    <a:pt x="16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03;p76"/>
            <p:cNvSpPr/>
            <p:nvPr/>
          </p:nvSpPr>
          <p:spPr>
            <a:xfrm>
              <a:off x="2135020" y="3739375"/>
              <a:ext cx="79842" cy="51765"/>
            </a:xfrm>
            <a:custGeom>
              <a:avLst/>
              <a:gdLst/>
              <a:ahLst/>
              <a:cxnLst/>
              <a:rect l="l" t="t" r="r" b="b"/>
              <a:pathLst>
                <a:path w="2383" h="1545" extrusionOk="0">
                  <a:moveTo>
                    <a:pt x="672" y="1"/>
                  </a:moveTo>
                  <a:lnTo>
                    <a:pt x="672" y="256"/>
                  </a:lnTo>
                  <a:lnTo>
                    <a:pt x="1611" y="256"/>
                  </a:lnTo>
                  <a:cubicBezTo>
                    <a:pt x="1894" y="256"/>
                    <a:pt x="2121" y="490"/>
                    <a:pt x="2121" y="773"/>
                  </a:cubicBezTo>
                  <a:cubicBezTo>
                    <a:pt x="2121" y="1056"/>
                    <a:pt x="1894" y="1283"/>
                    <a:pt x="1611" y="1283"/>
                  </a:cubicBezTo>
                  <a:lnTo>
                    <a:pt x="1" y="1283"/>
                  </a:lnTo>
                  <a:lnTo>
                    <a:pt x="1" y="1544"/>
                  </a:lnTo>
                  <a:lnTo>
                    <a:pt x="1611" y="1544"/>
                  </a:lnTo>
                  <a:cubicBezTo>
                    <a:pt x="2038" y="1544"/>
                    <a:pt x="2382" y="1200"/>
                    <a:pt x="2382" y="773"/>
                  </a:cubicBezTo>
                  <a:cubicBezTo>
                    <a:pt x="2382" y="345"/>
                    <a:pt x="2038" y="1"/>
                    <a:pt x="1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004;p76"/>
            <p:cNvSpPr/>
            <p:nvPr/>
          </p:nvSpPr>
          <p:spPr>
            <a:xfrm>
              <a:off x="2130932" y="3730664"/>
              <a:ext cx="26268" cy="26067"/>
            </a:xfrm>
            <a:custGeom>
              <a:avLst/>
              <a:gdLst/>
              <a:ahLst/>
              <a:cxnLst/>
              <a:rect l="l" t="t" r="r" b="b"/>
              <a:pathLst>
                <a:path w="784" h="778" extrusionOk="0">
                  <a:moveTo>
                    <a:pt x="783" y="0"/>
                  </a:moveTo>
                  <a:lnTo>
                    <a:pt x="0" y="389"/>
                  </a:lnTo>
                  <a:lnTo>
                    <a:pt x="783" y="777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05;p76"/>
            <p:cNvSpPr/>
            <p:nvPr/>
          </p:nvSpPr>
          <p:spPr>
            <a:xfrm>
              <a:off x="1632814" y="1403779"/>
              <a:ext cx="321648" cy="51196"/>
            </a:xfrm>
            <a:custGeom>
              <a:avLst/>
              <a:gdLst/>
              <a:ahLst/>
              <a:cxnLst/>
              <a:rect l="l" t="t" r="r" b="b"/>
              <a:pathLst>
                <a:path w="9600" h="1528" extrusionOk="0">
                  <a:moveTo>
                    <a:pt x="761" y="1"/>
                  </a:moveTo>
                  <a:cubicBezTo>
                    <a:pt x="339" y="1"/>
                    <a:pt x="1" y="339"/>
                    <a:pt x="1" y="761"/>
                  </a:cubicBezTo>
                  <a:cubicBezTo>
                    <a:pt x="1" y="1183"/>
                    <a:pt x="339" y="1527"/>
                    <a:pt x="761" y="1527"/>
                  </a:cubicBezTo>
                  <a:lnTo>
                    <a:pt x="8833" y="1527"/>
                  </a:lnTo>
                  <a:cubicBezTo>
                    <a:pt x="9255" y="1527"/>
                    <a:pt x="9599" y="1183"/>
                    <a:pt x="9599" y="761"/>
                  </a:cubicBezTo>
                  <a:cubicBezTo>
                    <a:pt x="9599" y="339"/>
                    <a:pt x="9255" y="1"/>
                    <a:pt x="8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06;p76"/>
            <p:cNvSpPr/>
            <p:nvPr/>
          </p:nvSpPr>
          <p:spPr>
            <a:xfrm>
              <a:off x="2087208" y="1382403"/>
              <a:ext cx="109796" cy="94015"/>
            </a:xfrm>
            <a:custGeom>
              <a:avLst/>
              <a:gdLst/>
              <a:ahLst/>
              <a:cxnLst/>
              <a:rect l="l" t="t" r="r" b="b"/>
              <a:pathLst>
                <a:path w="3277" h="2806" extrusionOk="0">
                  <a:moveTo>
                    <a:pt x="1877" y="0"/>
                  </a:moveTo>
                  <a:cubicBezTo>
                    <a:pt x="628" y="0"/>
                    <a:pt x="1" y="1510"/>
                    <a:pt x="884" y="2393"/>
                  </a:cubicBezTo>
                  <a:cubicBezTo>
                    <a:pt x="1169" y="2678"/>
                    <a:pt x="1519" y="2806"/>
                    <a:pt x="1863" y="2806"/>
                  </a:cubicBezTo>
                  <a:cubicBezTo>
                    <a:pt x="2584" y="2806"/>
                    <a:pt x="3276" y="2245"/>
                    <a:pt x="3276" y="1399"/>
                  </a:cubicBezTo>
                  <a:cubicBezTo>
                    <a:pt x="3276" y="628"/>
                    <a:pt x="2649" y="0"/>
                    <a:pt x="1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11180" y="671629"/>
            <a:ext cx="55845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6"/>
                </a:solidFill>
              </a:rPr>
              <a:t>BÀI 5: </a:t>
            </a:r>
            <a:endParaRPr lang="en-US" sz="3200" b="1" dirty="0">
              <a:solidFill>
                <a:schemeClr val="accent6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6"/>
                </a:solidFill>
              </a:rPr>
              <a:t>SỬ </a:t>
            </a:r>
            <a:r>
              <a:rPr lang="vi-VN" sz="3200" b="1" dirty="0" smtClean="0">
                <a:solidFill>
                  <a:schemeClr val="accent6"/>
                </a:solidFill>
              </a:rPr>
              <a:t>DỤNG</a:t>
            </a:r>
            <a:r>
              <a:rPr lang="en-US" sz="3200" b="1" dirty="0" smtClean="0">
                <a:solidFill>
                  <a:schemeClr val="accent6"/>
                </a:solidFill>
              </a:rPr>
              <a:t> </a:t>
            </a:r>
            <a:r>
              <a:rPr lang="vi-VN" sz="3200" b="1" dirty="0" smtClean="0">
                <a:solidFill>
                  <a:schemeClr val="accent6"/>
                </a:solidFill>
              </a:rPr>
              <a:t>ĐIỆN THOẠI</a:t>
            </a:r>
            <a:endParaRPr lang="en-US" sz="3200" b="1" dirty="0" smtClean="0">
              <a:solidFill>
                <a:schemeClr val="accent6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accent6"/>
                </a:solidFill>
              </a:rPr>
              <a:t>(</a:t>
            </a:r>
            <a:r>
              <a:rPr lang="en-US" sz="3200" b="1" dirty="0" err="1" smtClean="0">
                <a:solidFill>
                  <a:schemeClr val="accent6"/>
                </a:solidFill>
              </a:rPr>
              <a:t>Tiết</a:t>
            </a:r>
            <a:r>
              <a:rPr lang="en-US" sz="3200" b="1" smtClean="0">
                <a:solidFill>
                  <a:schemeClr val="accent6"/>
                </a:solidFill>
              </a:rPr>
              <a:t> 2)</a:t>
            </a:r>
            <a:endParaRPr lang="en-US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74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restig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4"/>
          <p:cNvSpPr txBox="1">
            <a:spLocks noGrp="1"/>
          </p:cNvSpPr>
          <p:nvPr>
            <p:ph type="title" idx="9"/>
          </p:nvPr>
        </p:nvSpPr>
        <p:spPr>
          <a:xfrm>
            <a:off x="1265787" y="1870296"/>
            <a:ext cx="645378" cy="5958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</a:rPr>
              <a:t>1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593" name="Google Shape;593;p44"/>
          <p:cNvSpPr txBox="1">
            <a:spLocks noGrp="1"/>
          </p:cNvSpPr>
          <p:nvPr>
            <p:ph type="title" idx="13"/>
          </p:nvPr>
        </p:nvSpPr>
        <p:spPr>
          <a:xfrm>
            <a:off x="1265787" y="3674742"/>
            <a:ext cx="645378" cy="5958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</a:rPr>
              <a:t>3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594" name="Google Shape;594;p44"/>
          <p:cNvSpPr txBox="1">
            <a:spLocks noGrp="1"/>
          </p:cNvSpPr>
          <p:nvPr>
            <p:ph type="title" idx="14"/>
          </p:nvPr>
        </p:nvSpPr>
        <p:spPr>
          <a:xfrm>
            <a:off x="4701662" y="1870296"/>
            <a:ext cx="645378" cy="5958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</a:rPr>
              <a:t>2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595" name="Google Shape;595;p44"/>
          <p:cNvSpPr txBox="1">
            <a:spLocks noGrp="1"/>
          </p:cNvSpPr>
          <p:nvPr>
            <p:ph type="title" idx="15"/>
          </p:nvPr>
        </p:nvSpPr>
        <p:spPr>
          <a:xfrm>
            <a:off x="4701662" y="3674742"/>
            <a:ext cx="645378" cy="5958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</a:rPr>
              <a:t>4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7759" y="661703"/>
            <a:ext cx="91439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/>
              <a:t>NỘI DUNG BÀI HỌC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0101" y="1660390"/>
            <a:ext cx="178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Tác dụng của điện thoại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33173" y="1660389"/>
            <a:ext cx="281072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Một số bộ phận cơ bản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của điện thoại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00101" y="3464836"/>
            <a:ext cx="178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Thực hiện cuộc gọi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3173" y="3464835"/>
            <a:ext cx="2315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Lưu ý khi sử dụng điện thoại</a:t>
            </a:r>
          </a:p>
        </p:txBody>
      </p:sp>
    </p:spTree>
    <p:extLst>
      <p:ext uri="{BB962C8B-B14F-4D97-AF65-F5344CB8AC3E}">
        <p14:creationId xmlns:p14="http://schemas.microsoft.com/office/powerpoint/2010/main" val="4817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" grpId="0" animBg="1"/>
      <p:bldP spid="593" grpId="0" animBg="1"/>
      <p:bldP spid="594" grpId="0" animBg="1"/>
      <p:bldP spid="595" grpId="0" animBg="1"/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55"/>
          <p:cNvSpPr txBox="1">
            <a:spLocks noGrp="1"/>
          </p:cNvSpPr>
          <p:nvPr>
            <p:ph type="title" idx="2"/>
          </p:nvPr>
        </p:nvSpPr>
        <p:spPr>
          <a:xfrm>
            <a:off x="2028586" y="1363266"/>
            <a:ext cx="1009375" cy="884358"/>
          </a:xfrm>
          <a:prstGeom prst="rect">
            <a:avLst/>
          </a:prstGeom>
          <a:solidFill>
            <a:srgbClr val="EF8E7D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</a:rPr>
              <a:t>03</a:t>
            </a:r>
            <a:endParaRPr sz="4000">
              <a:solidFill>
                <a:schemeClr val="accent6"/>
              </a:solidFill>
            </a:endParaRPr>
          </a:p>
        </p:txBody>
      </p:sp>
      <p:sp>
        <p:nvSpPr>
          <p:cNvPr id="1042" name="Google Shape;1042;p55"/>
          <p:cNvSpPr/>
          <p:nvPr/>
        </p:nvSpPr>
        <p:spPr>
          <a:xfrm rot="-5400000">
            <a:off x="4324250" y="349250"/>
            <a:ext cx="5169000" cy="44703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3" name="Google Shape;1043;p55"/>
          <p:cNvGrpSpPr/>
          <p:nvPr/>
        </p:nvGrpSpPr>
        <p:grpSpPr>
          <a:xfrm rot="612738" flipH="1">
            <a:off x="6303319" y="738581"/>
            <a:ext cx="1230924" cy="3313385"/>
            <a:chOff x="2973100" y="1420150"/>
            <a:chExt cx="1125325" cy="2925675"/>
          </a:xfrm>
        </p:grpSpPr>
        <p:sp>
          <p:nvSpPr>
            <p:cNvPr id="1044" name="Google Shape;1044;p55"/>
            <p:cNvSpPr/>
            <p:nvPr/>
          </p:nvSpPr>
          <p:spPr>
            <a:xfrm>
              <a:off x="3244450" y="1420150"/>
              <a:ext cx="101300" cy="351725"/>
            </a:xfrm>
            <a:custGeom>
              <a:avLst/>
              <a:gdLst/>
              <a:ahLst/>
              <a:cxnLst/>
              <a:rect l="l" t="t" r="r" b="b"/>
              <a:pathLst>
                <a:path w="4052" h="14069" extrusionOk="0">
                  <a:moveTo>
                    <a:pt x="2026" y="0"/>
                  </a:moveTo>
                  <a:cubicBezTo>
                    <a:pt x="906" y="0"/>
                    <a:pt x="1" y="905"/>
                    <a:pt x="1" y="2025"/>
                  </a:cubicBezTo>
                  <a:lnTo>
                    <a:pt x="1" y="14068"/>
                  </a:lnTo>
                  <a:lnTo>
                    <a:pt x="4051" y="14068"/>
                  </a:lnTo>
                  <a:lnTo>
                    <a:pt x="4051" y="2025"/>
                  </a:lnTo>
                  <a:cubicBezTo>
                    <a:pt x="4051" y="905"/>
                    <a:pt x="3147" y="0"/>
                    <a:pt x="2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5"/>
            <p:cNvSpPr/>
            <p:nvPr/>
          </p:nvSpPr>
          <p:spPr>
            <a:xfrm>
              <a:off x="2973100" y="1770500"/>
              <a:ext cx="1125325" cy="2575325"/>
            </a:xfrm>
            <a:custGeom>
              <a:avLst/>
              <a:gdLst/>
              <a:ahLst/>
              <a:cxnLst/>
              <a:rect l="l" t="t" r="r" b="b"/>
              <a:pathLst>
                <a:path w="45013" h="103013" extrusionOk="0">
                  <a:moveTo>
                    <a:pt x="11976" y="0"/>
                  </a:moveTo>
                  <a:cubicBezTo>
                    <a:pt x="5360" y="0"/>
                    <a:pt x="0" y="5360"/>
                    <a:pt x="0" y="11975"/>
                  </a:cubicBezTo>
                  <a:lnTo>
                    <a:pt x="0" y="93764"/>
                  </a:lnTo>
                  <a:cubicBezTo>
                    <a:pt x="0" y="98868"/>
                    <a:pt x="4145" y="103013"/>
                    <a:pt x="9248" y="103013"/>
                  </a:cubicBezTo>
                  <a:lnTo>
                    <a:pt x="35751" y="103013"/>
                  </a:lnTo>
                  <a:cubicBezTo>
                    <a:pt x="40854" y="103013"/>
                    <a:pt x="45013" y="98868"/>
                    <a:pt x="45013" y="93764"/>
                  </a:cubicBezTo>
                  <a:lnTo>
                    <a:pt x="45013" y="11975"/>
                  </a:lnTo>
                  <a:cubicBezTo>
                    <a:pt x="45013" y="5360"/>
                    <a:pt x="39639" y="0"/>
                    <a:pt x="3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5"/>
            <p:cNvSpPr/>
            <p:nvPr/>
          </p:nvSpPr>
          <p:spPr>
            <a:xfrm>
              <a:off x="3091225" y="2229700"/>
              <a:ext cx="888725" cy="753375"/>
            </a:xfrm>
            <a:custGeom>
              <a:avLst/>
              <a:gdLst/>
              <a:ahLst/>
              <a:cxnLst/>
              <a:rect l="l" t="t" r="r" b="b"/>
              <a:pathLst>
                <a:path w="35549" h="30135" extrusionOk="0">
                  <a:moveTo>
                    <a:pt x="17768" y="0"/>
                  </a:moveTo>
                  <a:cubicBezTo>
                    <a:pt x="13110" y="0"/>
                    <a:pt x="8452" y="412"/>
                    <a:pt x="3848" y="1236"/>
                  </a:cubicBezTo>
                  <a:lnTo>
                    <a:pt x="1985" y="1573"/>
                  </a:lnTo>
                  <a:cubicBezTo>
                    <a:pt x="797" y="2019"/>
                    <a:pt x="14" y="3139"/>
                    <a:pt x="0" y="4408"/>
                  </a:cubicBezTo>
                  <a:lnTo>
                    <a:pt x="0" y="25726"/>
                  </a:lnTo>
                  <a:cubicBezTo>
                    <a:pt x="14" y="26995"/>
                    <a:pt x="811" y="28116"/>
                    <a:pt x="1999" y="28562"/>
                  </a:cubicBezTo>
                  <a:lnTo>
                    <a:pt x="3862" y="28899"/>
                  </a:lnTo>
                  <a:cubicBezTo>
                    <a:pt x="8466" y="29723"/>
                    <a:pt x="13124" y="30134"/>
                    <a:pt x="17780" y="30134"/>
                  </a:cubicBezTo>
                  <a:cubicBezTo>
                    <a:pt x="22436" y="30134"/>
                    <a:pt x="27090" y="29723"/>
                    <a:pt x="31687" y="28899"/>
                  </a:cubicBezTo>
                  <a:lnTo>
                    <a:pt x="33564" y="28562"/>
                  </a:lnTo>
                  <a:cubicBezTo>
                    <a:pt x="34739" y="28116"/>
                    <a:pt x="35535" y="26995"/>
                    <a:pt x="35549" y="25726"/>
                  </a:cubicBezTo>
                  <a:lnTo>
                    <a:pt x="35549" y="4408"/>
                  </a:lnTo>
                  <a:cubicBezTo>
                    <a:pt x="35522" y="3139"/>
                    <a:pt x="34739" y="2019"/>
                    <a:pt x="33551" y="1573"/>
                  </a:cubicBezTo>
                  <a:lnTo>
                    <a:pt x="31687" y="1236"/>
                  </a:lnTo>
                  <a:cubicBezTo>
                    <a:pt x="27084" y="412"/>
                    <a:pt x="22426" y="0"/>
                    <a:pt x="17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5"/>
            <p:cNvSpPr/>
            <p:nvPr/>
          </p:nvSpPr>
          <p:spPr>
            <a:xfrm>
              <a:off x="3166825" y="2357450"/>
              <a:ext cx="737525" cy="525200"/>
            </a:xfrm>
            <a:custGeom>
              <a:avLst/>
              <a:gdLst/>
              <a:ahLst/>
              <a:cxnLst/>
              <a:rect l="l" t="t" r="r" b="b"/>
              <a:pathLst>
                <a:path w="29501" h="21008" extrusionOk="0">
                  <a:moveTo>
                    <a:pt x="2471" y="0"/>
                  </a:moveTo>
                  <a:cubicBezTo>
                    <a:pt x="1108" y="0"/>
                    <a:pt x="1" y="1094"/>
                    <a:pt x="1" y="2471"/>
                  </a:cubicBezTo>
                  <a:lnTo>
                    <a:pt x="1" y="18537"/>
                  </a:lnTo>
                  <a:cubicBezTo>
                    <a:pt x="1" y="19901"/>
                    <a:pt x="1108" y="21008"/>
                    <a:pt x="2471" y="21008"/>
                  </a:cubicBezTo>
                  <a:lnTo>
                    <a:pt x="27030" y="21008"/>
                  </a:lnTo>
                  <a:cubicBezTo>
                    <a:pt x="28393" y="21008"/>
                    <a:pt x="29501" y="19901"/>
                    <a:pt x="29501" y="18537"/>
                  </a:cubicBezTo>
                  <a:lnTo>
                    <a:pt x="29501" y="2471"/>
                  </a:lnTo>
                  <a:cubicBezTo>
                    <a:pt x="29501" y="1094"/>
                    <a:pt x="28393" y="0"/>
                    <a:pt x="27030" y="0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5"/>
            <p:cNvSpPr/>
            <p:nvPr/>
          </p:nvSpPr>
          <p:spPr>
            <a:xfrm>
              <a:off x="3167850" y="2829300"/>
              <a:ext cx="735500" cy="53350"/>
            </a:xfrm>
            <a:custGeom>
              <a:avLst/>
              <a:gdLst/>
              <a:ahLst/>
              <a:cxnLst/>
              <a:rect l="l" t="t" r="r" b="b"/>
              <a:pathLst>
                <a:path w="29420" h="2134" extrusionOk="0">
                  <a:moveTo>
                    <a:pt x="0" y="1"/>
                  </a:moveTo>
                  <a:cubicBezTo>
                    <a:pt x="162" y="1216"/>
                    <a:pt x="1202" y="2134"/>
                    <a:pt x="2430" y="2134"/>
                  </a:cubicBezTo>
                  <a:lnTo>
                    <a:pt x="26989" y="2134"/>
                  </a:lnTo>
                  <a:cubicBezTo>
                    <a:pt x="28217" y="2134"/>
                    <a:pt x="29257" y="1216"/>
                    <a:pt x="294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5"/>
            <p:cNvSpPr/>
            <p:nvPr/>
          </p:nvSpPr>
          <p:spPr>
            <a:xfrm>
              <a:off x="3121950" y="3490850"/>
              <a:ext cx="210300" cy="123550"/>
            </a:xfrm>
            <a:custGeom>
              <a:avLst/>
              <a:gdLst/>
              <a:ahLst/>
              <a:cxnLst/>
              <a:rect l="l" t="t" r="r" b="b"/>
              <a:pathLst>
                <a:path w="8412" h="4942" extrusionOk="0">
                  <a:moveTo>
                    <a:pt x="1404" y="1"/>
                  </a:moveTo>
                  <a:cubicBezTo>
                    <a:pt x="635" y="1"/>
                    <a:pt x="0" y="622"/>
                    <a:pt x="0" y="1405"/>
                  </a:cubicBezTo>
                  <a:lnTo>
                    <a:pt x="0" y="3538"/>
                  </a:lnTo>
                  <a:cubicBezTo>
                    <a:pt x="0" y="4321"/>
                    <a:pt x="635" y="4942"/>
                    <a:pt x="1404" y="4942"/>
                  </a:cubicBezTo>
                  <a:lnTo>
                    <a:pt x="6994" y="4942"/>
                  </a:lnTo>
                  <a:cubicBezTo>
                    <a:pt x="7777" y="4942"/>
                    <a:pt x="8411" y="4321"/>
                    <a:pt x="8411" y="3538"/>
                  </a:cubicBezTo>
                  <a:lnTo>
                    <a:pt x="8411" y="1405"/>
                  </a:lnTo>
                  <a:cubicBezTo>
                    <a:pt x="8411" y="622"/>
                    <a:pt x="7777" y="1"/>
                    <a:pt x="69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5"/>
            <p:cNvSpPr/>
            <p:nvPr/>
          </p:nvSpPr>
          <p:spPr>
            <a:xfrm>
              <a:off x="3430450" y="3490850"/>
              <a:ext cx="210300" cy="123550"/>
            </a:xfrm>
            <a:custGeom>
              <a:avLst/>
              <a:gdLst/>
              <a:ahLst/>
              <a:cxnLst/>
              <a:rect l="l" t="t" r="r" b="b"/>
              <a:pathLst>
                <a:path w="8412" h="4942" extrusionOk="0">
                  <a:moveTo>
                    <a:pt x="1404" y="1"/>
                  </a:moveTo>
                  <a:cubicBezTo>
                    <a:pt x="635" y="1"/>
                    <a:pt x="0" y="622"/>
                    <a:pt x="0" y="1405"/>
                  </a:cubicBezTo>
                  <a:lnTo>
                    <a:pt x="0" y="3538"/>
                  </a:lnTo>
                  <a:cubicBezTo>
                    <a:pt x="0" y="4321"/>
                    <a:pt x="635" y="4942"/>
                    <a:pt x="1404" y="4942"/>
                  </a:cubicBezTo>
                  <a:lnTo>
                    <a:pt x="7007" y="4942"/>
                  </a:lnTo>
                  <a:cubicBezTo>
                    <a:pt x="7777" y="4942"/>
                    <a:pt x="8411" y="4321"/>
                    <a:pt x="8411" y="3538"/>
                  </a:cubicBezTo>
                  <a:lnTo>
                    <a:pt x="8411" y="1405"/>
                  </a:lnTo>
                  <a:cubicBezTo>
                    <a:pt x="8411" y="622"/>
                    <a:pt x="7777" y="1"/>
                    <a:pt x="7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5"/>
            <p:cNvSpPr/>
            <p:nvPr/>
          </p:nvSpPr>
          <p:spPr>
            <a:xfrm>
              <a:off x="3738950" y="3490850"/>
              <a:ext cx="210300" cy="123550"/>
            </a:xfrm>
            <a:custGeom>
              <a:avLst/>
              <a:gdLst/>
              <a:ahLst/>
              <a:cxnLst/>
              <a:rect l="l" t="t" r="r" b="b"/>
              <a:pathLst>
                <a:path w="8412" h="4942" extrusionOk="0">
                  <a:moveTo>
                    <a:pt x="1418" y="1"/>
                  </a:moveTo>
                  <a:cubicBezTo>
                    <a:pt x="635" y="1"/>
                    <a:pt x="0" y="622"/>
                    <a:pt x="0" y="1405"/>
                  </a:cubicBezTo>
                  <a:lnTo>
                    <a:pt x="0" y="3538"/>
                  </a:lnTo>
                  <a:cubicBezTo>
                    <a:pt x="0" y="4321"/>
                    <a:pt x="635" y="4942"/>
                    <a:pt x="1418" y="4942"/>
                  </a:cubicBezTo>
                  <a:lnTo>
                    <a:pt x="7007" y="4942"/>
                  </a:lnTo>
                  <a:cubicBezTo>
                    <a:pt x="7777" y="4942"/>
                    <a:pt x="8411" y="4321"/>
                    <a:pt x="8411" y="3538"/>
                  </a:cubicBezTo>
                  <a:lnTo>
                    <a:pt x="8411" y="1405"/>
                  </a:lnTo>
                  <a:cubicBezTo>
                    <a:pt x="8411" y="622"/>
                    <a:pt x="7777" y="1"/>
                    <a:pt x="7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5"/>
            <p:cNvSpPr/>
            <p:nvPr/>
          </p:nvSpPr>
          <p:spPr>
            <a:xfrm>
              <a:off x="3121950" y="3674125"/>
              <a:ext cx="210300" cy="123550"/>
            </a:xfrm>
            <a:custGeom>
              <a:avLst/>
              <a:gdLst/>
              <a:ahLst/>
              <a:cxnLst/>
              <a:rect l="l" t="t" r="r" b="b"/>
              <a:pathLst>
                <a:path w="8412" h="4942" extrusionOk="0">
                  <a:moveTo>
                    <a:pt x="1404" y="1"/>
                  </a:moveTo>
                  <a:cubicBezTo>
                    <a:pt x="635" y="1"/>
                    <a:pt x="0" y="622"/>
                    <a:pt x="0" y="1405"/>
                  </a:cubicBezTo>
                  <a:lnTo>
                    <a:pt x="0" y="3538"/>
                  </a:lnTo>
                  <a:cubicBezTo>
                    <a:pt x="0" y="4321"/>
                    <a:pt x="635" y="4942"/>
                    <a:pt x="1404" y="4942"/>
                  </a:cubicBezTo>
                  <a:lnTo>
                    <a:pt x="6994" y="4942"/>
                  </a:lnTo>
                  <a:cubicBezTo>
                    <a:pt x="7777" y="4942"/>
                    <a:pt x="8411" y="4321"/>
                    <a:pt x="8411" y="3538"/>
                  </a:cubicBezTo>
                  <a:lnTo>
                    <a:pt x="8411" y="1405"/>
                  </a:lnTo>
                  <a:cubicBezTo>
                    <a:pt x="8411" y="622"/>
                    <a:pt x="7777" y="1"/>
                    <a:pt x="69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5"/>
            <p:cNvSpPr/>
            <p:nvPr/>
          </p:nvSpPr>
          <p:spPr>
            <a:xfrm>
              <a:off x="3430450" y="3674125"/>
              <a:ext cx="210300" cy="123550"/>
            </a:xfrm>
            <a:custGeom>
              <a:avLst/>
              <a:gdLst/>
              <a:ahLst/>
              <a:cxnLst/>
              <a:rect l="l" t="t" r="r" b="b"/>
              <a:pathLst>
                <a:path w="8412" h="4942" extrusionOk="0">
                  <a:moveTo>
                    <a:pt x="1404" y="1"/>
                  </a:moveTo>
                  <a:cubicBezTo>
                    <a:pt x="635" y="1"/>
                    <a:pt x="0" y="622"/>
                    <a:pt x="0" y="1405"/>
                  </a:cubicBezTo>
                  <a:lnTo>
                    <a:pt x="0" y="3538"/>
                  </a:lnTo>
                  <a:cubicBezTo>
                    <a:pt x="0" y="4321"/>
                    <a:pt x="635" y="4942"/>
                    <a:pt x="1404" y="4942"/>
                  </a:cubicBezTo>
                  <a:lnTo>
                    <a:pt x="7007" y="4942"/>
                  </a:lnTo>
                  <a:cubicBezTo>
                    <a:pt x="7777" y="4942"/>
                    <a:pt x="8411" y="4321"/>
                    <a:pt x="8411" y="3538"/>
                  </a:cubicBezTo>
                  <a:lnTo>
                    <a:pt x="8411" y="1405"/>
                  </a:lnTo>
                  <a:cubicBezTo>
                    <a:pt x="8411" y="622"/>
                    <a:pt x="7777" y="1"/>
                    <a:pt x="7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5"/>
            <p:cNvSpPr/>
            <p:nvPr/>
          </p:nvSpPr>
          <p:spPr>
            <a:xfrm>
              <a:off x="3738950" y="3674125"/>
              <a:ext cx="210300" cy="123550"/>
            </a:xfrm>
            <a:custGeom>
              <a:avLst/>
              <a:gdLst/>
              <a:ahLst/>
              <a:cxnLst/>
              <a:rect l="l" t="t" r="r" b="b"/>
              <a:pathLst>
                <a:path w="8412" h="4942" extrusionOk="0">
                  <a:moveTo>
                    <a:pt x="1418" y="1"/>
                  </a:moveTo>
                  <a:cubicBezTo>
                    <a:pt x="635" y="1"/>
                    <a:pt x="0" y="622"/>
                    <a:pt x="0" y="1405"/>
                  </a:cubicBezTo>
                  <a:lnTo>
                    <a:pt x="0" y="3538"/>
                  </a:lnTo>
                  <a:cubicBezTo>
                    <a:pt x="0" y="4321"/>
                    <a:pt x="635" y="4942"/>
                    <a:pt x="1418" y="4942"/>
                  </a:cubicBezTo>
                  <a:lnTo>
                    <a:pt x="7007" y="4942"/>
                  </a:lnTo>
                  <a:cubicBezTo>
                    <a:pt x="7777" y="4942"/>
                    <a:pt x="8411" y="4321"/>
                    <a:pt x="8411" y="3538"/>
                  </a:cubicBezTo>
                  <a:lnTo>
                    <a:pt x="8411" y="1405"/>
                  </a:lnTo>
                  <a:cubicBezTo>
                    <a:pt x="8411" y="622"/>
                    <a:pt x="7777" y="1"/>
                    <a:pt x="7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5"/>
            <p:cNvSpPr/>
            <p:nvPr/>
          </p:nvSpPr>
          <p:spPr>
            <a:xfrm>
              <a:off x="3121950" y="3857400"/>
              <a:ext cx="210300" cy="123550"/>
            </a:xfrm>
            <a:custGeom>
              <a:avLst/>
              <a:gdLst/>
              <a:ahLst/>
              <a:cxnLst/>
              <a:rect l="l" t="t" r="r" b="b"/>
              <a:pathLst>
                <a:path w="8412" h="4942" extrusionOk="0">
                  <a:moveTo>
                    <a:pt x="1404" y="1"/>
                  </a:moveTo>
                  <a:cubicBezTo>
                    <a:pt x="635" y="1"/>
                    <a:pt x="0" y="622"/>
                    <a:pt x="0" y="1405"/>
                  </a:cubicBezTo>
                  <a:lnTo>
                    <a:pt x="0" y="3538"/>
                  </a:lnTo>
                  <a:cubicBezTo>
                    <a:pt x="0" y="4321"/>
                    <a:pt x="635" y="4942"/>
                    <a:pt x="1404" y="4942"/>
                  </a:cubicBezTo>
                  <a:lnTo>
                    <a:pt x="6994" y="4942"/>
                  </a:lnTo>
                  <a:cubicBezTo>
                    <a:pt x="7777" y="4942"/>
                    <a:pt x="8411" y="4321"/>
                    <a:pt x="8411" y="3538"/>
                  </a:cubicBezTo>
                  <a:lnTo>
                    <a:pt x="8411" y="1405"/>
                  </a:lnTo>
                  <a:cubicBezTo>
                    <a:pt x="8411" y="622"/>
                    <a:pt x="7777" y="1"/>
                    <a:pt x="69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5"/>
            <p:cNvSpPr/>
            <p:nvPr/>
          </p:nvSpPr>
          <p:spPr>
            <a:xfrm>
              <a:off x="3430450" y="3857400"/>
              <a:ext cx="210300" cy="123550"/>
            </a:xfrm>
            <a:custGeom>
              <a:avLst/>
              <a:gdLst/>
              <a:ahLst/>
              <a:cxnLst/>
              <a:rect l="l" t="t" r="r" b="b"/>
              <a:pathLst>
                <a:path w="8412" h="4942" extrusionOk="0">
                  <a:moveTo>
                    <a:pt x="1404" y="1"/>
                  </a:moveTo>
                  <a:cubicBezTo>
                    <a:pt x="635" y="1"/>
                    <a:pt x="0" y="622"/>
                    <a:pt x="0" y="1405"/>
                  </a:cubicBezTo>
                  <a:lnTo>
                    <a:pt x="0" y="3538"/>
                  </a:lnTo>
                  <a:cubicBezTo>
                    <a:pt x="0" y="4321"/>
                    <a:pt x="635" y="4942"/>
                    <a:pt x="1404" y="4942"/>
                  </a:cubicBezTo>
                  <a:lnTo>
                    <a:pt x="7007" y="4942"/>
                  </a:lnTo>
                  <a:cubicBezTo>
                    <a:pt x="7777" y="4942"/>
                    <a:pt x="8411" y="4321"/>
                    <a:pt x="8411" y="3538"/>
                  </a:cubicBezTo>
                  <a:lnTo>
                    <a:pt x="8411" y="1405"/>
                  </a:lnTo>
                  <a:cubicBezTo>
                    <a:pt x="8411" y="622"/>
                    <a:pt x="7777" y="1"/>
                    <a:pt x="7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5"/>
            <p:cNvSpPr/>
            <p:nvPr/>
          </p:nvSpPr>
          <p:spPr>
            <a:xfrm>
              <a:off x="3738950" y="3857400"/>
              <a:ext cx="210300" cy="123550"/>
            </a:xfrm>
            <a:custGeom>
              <a:avLst/>
              <a:gdLst/>
              <a:ahLst/>
              <a:cxnLst/>
              <a:rect l="l" t="t" r="r" b="b"/>
              <a:pathLst>
                <a:path w="8412" h="4942" extrusionOk="0">
                  <a:moveTo>
                    <a:pt x="1418" y="1"/>
                  </a:moveTo>
                  <a:cubicBezTo>
                    <a:pt x="635" y="1"/>
                    <a:pt x="0" y="622"/>
                    <a:pt x="0" y="1405"/>
                  </a:cubicBezTo>
                  <a:lnTo>
                    <a:pt x="0" y="3538"/>
                  </a:lnTo>
                  <a:cubicBezTo>
                    <a:pt x="0" y="4321"/>
                    <a:pt x="635" y="4942"/>
                    <a:pt x="1418" y="4942"/>
                  </a:cubicBezTo>
                  <a:lnTo>
                    <a:pt x="7007" y="4942"/>
                  </a:lnTo>
                  <a:cubicBezTo>
                    <a:pt x="7777" y="4942"/>
                    <a:pt x="8411" y="4321"/>
                    <a:pt x="8411" y="3538"/>
                  </a:cubicBezTo>
                  <a:lnTo>
                    <a:pt x="8411" y="1405"/>
                  </a:lnTo>
                  <a:cubicBezTo>
                    <a:pt x="8411" y="622"/>
                    <a:pt x="7777" y="1"/>
                    <a:pt x="7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5"/>
            <p:cNvSpPr/>
            <p:nvPr/>
          </p:nvSpPr>
          <p:spPr>
            <a:xfrm>
              <a:off x="3121950" y="4040675"/>
              <a:ext cx="210300" cy="123575"/>
            </a:xfrm>
            <a:custGeom>
              <a:avLst/>
              <a:gdLst/>
              <a:ahLst/>
              <a:cxnLst/>
              <a:rect l="l" t="t" r="r" b="b"/>
              <a:pathLst>
                <a:path w="8412" h="4943" extrusionOk="0">
                  <a:moveTo>
                    <a:pt x="1404" y="1"/>
                  </a:moveTo>
                  <a:cubicBezTo>
                    <a:pt x="635" y="1"/>
                    <a:pt x="0" y="622"/>
                    <a:pt x="0" y="1405"/>
                  </a:cubicBezTo>
                  <a:lnTo>
                    <a:pt x="0" y="3538"/>
                  </a:lnTo>
                  <a:cubicBezTo>
                    <a:pt x="0" y="4321"/>
                    <a:pt x="635" y="4942"/>
                    <a:pt x="1404" y="4942"/>
                  </a:cubicBezTo>
                  <a:lnTo>
                    <a:pt x="6994" y="4942"/>
                  </a:lnTo>
                  <a:cubicBezTo>
                    <a:pt x="7777" y="4942"/>
                    <a:pt x="8411" y="4321"/>
                    <a:pt x="8411" y="3538"/>
                  </a:cubicBezTo>
                  <a:lnTo>
                    <a:pt x="8411" y="1405"/>
                  </a:lnTo>
                  <a:cubicBezTo>
                    <a:pt x="8411" y="622"/>
                    <a:pt x="7777" y="1"/>
                    <a:pt x="69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5"/>
            <p:cNvSpPr/>
            <p:nvPr/>
          </p:nvSpPr>
          <p:spPr>
            <a:xfrm>
              <a:off x="3430450" y="4040675"/>
              <a:ext cx="210300" cy="123575"/>
            </a:xfrm>
            <a:custGeom>
              <a:avLst/>
              <a:gdLst/>
              <a:ahLst/>
              <a:cxnLst/>
              <a:rect l="l" t="t" r="r" b="b"/>
              <a:pathLst>
                <a:path w="8412" h="4943" extrusionOk="0">
                  <a:moveTo>
                    <a:pt x="1404" y="1"/>
                  </a:moveTo>
                  <a:cubicBezTo>
                    <a:pt x="635" y="1"/>
                    <a:pt x="0" y="622"/>
                    <a:pt x="0" y="1405"/>
                  </a:cubicBezTo>
                  <a:lnTo>
                    <a:pt x="0" y="3538"/>
                  </a:lnTo>
                  <a:cubicBezTo>
                    <a:pt x="0" y="4321"/>
                    <a:pt x="635" y="4942"/>
                    <a:pt x="1404" y="4942"/>
                  </a:cubicBezTo>
                  <a:lnTo>
                    <a:pt x="7007" y="4942"/>
                  </a:lnTo>
                  <a:cubicBezTo>
                    <a:pt x="7777" y="4942"/>
                    <a:pt x="8411" y="4321"/>
                    <a:pt x="8411" y="3538"/>
                  </a:cubicBezTo>
                  <a:lnTo>
                    <a:pt x="8411" y="1405"/>
                  </a:lnTo>
                  <a:cubicBezTo>
                    <a:pt x="8411" y="622"/>
                    <a:pt x="7777" y="1"/>
                    <a:pt x="7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5"/>
            <p:cNvSpPr/>
            <p:nvPr/>
          </p:nvSpPr>
          <p:spPr>
            <a:xfrm>
              <a:off x="3738950" y="4040675"/>
              <a:ext cx="210300" cy="123575"/>
            </a:xfrm>
            <a:custGeom>
              <a:avLst/>
              <a:gdLst/>
              <a:ahLst/>
              <a:cxnLst/>
              <a:rect l="l" t="t" r="r" b="b"/>
              <a:pathLst>
                <a:path w="8412" h="4943" extrusionOk="0">
                  <a:moveTo>
                    <a:pt x="1418" y="1"/>
                  </a:moveTo>
                  <a:cubicBezTo>
                    <a:pt x="635" y="1"/>
                    <a:pt x="0" y="622"/>
                    <a:pt x="0" y="1405"/>
                  </a:cubicBezTo>
                  <a:lnTo>
                    <a:pt x="0" y="3538"/>
                  </a:lnTo>
                  <a:cubicBezTo>
                    <a:pt x="0" y="4321"/>
                    <a:pt x="635" y="4942"/>
                    <a:pt x="1418" y="4942"/>
                  </a:cubicBezTo>
                  <a:lnTo>
                    <a:pt x="7007" y="4942"/>
                  </a:lnTo>
                  <a:cubicBezTo>
                    <a:pt x="7777" y="4942"/>
                    <a:pt x="8411" y="4321"/>
                    <a:pt x="8411" y="3538"/>
                  </a:cubicBezTo>
                  <a:lnTo>
                    <a:pt x="8411" y="1405"/>
                  </a:lnTo>
                  <a:cubicBezTo>
                    <a:pt x="8411" y="622"/>
                    <a:pt x="7777" y="1"/>
                    <a:pt x="7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5"/>
            <p:cNvSpPr/>
            <p:nvPr/>
          </p:nvSpPr>
          <p:spPr>
            <a:xfrm>
              <a:off x="3766950" y="3085150"/>
              <a:ext cx="154275" cy="295700"/>
            </a:xfrm>
            <a:custGeom>
              <a:avLst/>
              <a:gdLst/>
              <a:ahLst/>
              <a:cxnLst/>
              <a:rect l="l" t="t" r="r" b="b"/>
              <a:pathLst>
                <a:path w="6171" h="11828" extrusionOk="0">
                  <a:moveTo>
                    <a:pt x="3092" y="0"/>
                  </a:moveTo>
                  <a:cubicBezTo>
                    <a:pt x="1391" y="0"/>
                    <a:pt x="14" y="1378"/>
                    <a:pt x="14" y="3079"/>
                  </a:cubicBezTo>
                  <a:lnTo>
                    <a:pt x="14" y="8749"/>
                  </a:lnTo>
                  <a:cubicBezTo>
                    <a:pt x="1" y="10450"/>
                    <a:pt x="1391" y="11827"/>
                    <a:pt x="3092" y="11827"/>
                  </a:cubicBezTo>
                  <a:cubicBezTo>
                    <a:pt x="4793" y="11827"/>
                    <a:pt x="6171" y="10450"/>
                    <a:pt x="6171" y="8749"/>
                  </a:cubicBezTo>
                  <a:lnTo>
                    <a:pt x="6171" y="3079"/>
                  </a:lnTo>
                  <a:cubicBezTo>
                    <a:pt x="6171" y="1378"/>
                    <a:pt x="4793" y="0"/>
                    <a:pt x="3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5"/>
            <p:cNvSpPr/>
            <p:nvPr/>
          </p:nvSpPr>
          <p:spPr>
            <a:xfrm>
              <a:off x="3797400" y="3150200"/>
              <a:ext cx="87025" cy="45675"/>
            </a:xfrm>
            <a:custGeom>
              <a:avLst/>
              <a:gdLst/>
              <a:ahLst/>
              <a:cxnLst/>
              <a:rect l="l" t="t" r="r" b="b"/>
              <a:pathLst>
                <a:path w="3481" h="1827" extrusionOk="0">
                  <a:moveTo>
                    <a:pt x="1787" y="1"/>
                  </a:moveTo>
                  <a:cubicBezTo>
                    <a:pt x="1716" y="1"/>
                    <a:pt x="1645" y="24"/>
                    <a:pt x="1591" y="72"/>
                  </a:cubicBezTo>
                  <a:lnTo>
                    <a:pt x="214" y="1300"/>
                  </a:lnTo>
                  <a:cubicBezTo>
                    <a:pt x="1" y="1513"/>
                    <a:pt x="191" y="1819"/>
                    <a:pt x="427" y="1819"/>
                  </a:cubicBezTo>
                  <a:cubicBezTo>
                    <a:pt x="490" y="1819"/>
                    <a:pt x="556" y="1797"/>
                    <a:pt x="619" y="1746"/>
                  </a:cubicBezTo>
                  <a:lnTo>
                    <a:pt x="1780" y="693"/>
                  </a:lnTo>
                  <a:lnTo>
                    <a:pt x="2954" y="1746"/>
                  </a:lnTo>
                  <a:cubicBezTo>
                    <a:pt x="3008" y="1800"/>
                    <a:pt x="3076" y="1827"/>
                    <a:pt x="3157" y="1827"/>
                  </a:cubicBezTo>
                  <a:cubicBezTo>
                    <a:pt x="3238" y="1827"/>
                    <a:pt x="3319" y="1786"/>
                    <a:pt x="3373" y="1719"/>
                  </a:cubicBezTo>
                  <a:cubicBezTo>
                    <a:pt x="3481" y="1597"/>
                    <a:pt x="3467" y="1422"/>
                    <a:pt x="3346" y="1300"/>
                  </a:cubicBezTo>
                  <a:lnTo>
                    <a:pt x="1982" y="72"/>
                  </a:lnTo>
                  <a:cubicBezTo>
                    <a:pt x="1928" y="24"/>
                    <a:pt x="1857" y="1"/>
                    <a:pt x="1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5"/>
            <p:cNvSpPr/>
            <p:nvPr/>
          </p:nvSpPr>
          <p:spPr>
            <a:xfrm>
              <a:off x="3801800" y="3270200"/>
              <a:ext cx="87025" cy="45500"/>
            </a:xfrm>
            <a:custGeom>
              <a:avLst/>
              <a:gdLst/>
              <a:ahLst/>
              <a:cxnLst/>
              <a:rect l="l" t="t" r="r" b="b"/>
              <a:pathLst>
                <a:path w="3481" h="1820" extrusionOk="0">
                  <a:moveTo>
                    <a:pt x="3151" y="0"/>
                  </a:moveTo>
                  <a:cubicBezTo>
                    <a:pt x="3081" y="0"/>
                    <a:pt x="3011" y="27"/>
                    <a:pt x="2954" y="78"/>
                  </a:cubicBezTo>
                  <a:lnTo>
                    <a:pt x="1779" y="1131"/>
                  </a:lnTo>
                  <a:lnTo>
                    <a:pt x="605" y="78"/>
                  </a:lnTo>
                  <a:cubicBezTo>
                    <a:pt x="545" y="27"/>
                    <a:pt x="481" y="5"/>
                    <a:pt x="419" y="5"/>
                  </a:cubicBezTo>
                  <a:cubicBezTo>
                    <a:pt x="190" y="5"/>
                    <a:pt x="0" y="308"/>
                    <a:pt x="213" y="510"/>
                  </a:cubicBezTo>
                  <a:lnTo>
                    <a:pt x="1577" y="1752"/>
                  </a:lnTo>
                  <a:cubicBezTo>
                    <a:pt x="1631" y="1793"/>
                    <a:pt x="1712" y="1820"/>
                    <a:pt x="1779" y="1820"/>
                  </a:cubicBezTo>
                  <a:cubicBezTo>
                    <a:pt x="1847" y="1820"/>
                    <a:pt x="1928" y="1793"/>
                    <a:pt x="1982" y="1752"/>
                  </a:cubicBezTo>
                  <a:lnTo>
                    <a:pt x="3345" y="510"/>
                  </a:lnTo>
                  <a:cubicBezTo>
                    <a:pt x="3467" y="402"/>
                    <a:pt x="3481" y="213"/>
                    <a:pt x="3372" y="105"/>
                  </a:cubicBezTo>
                  <a:cubicBezTo>
                    <a:pt x="3308" y="34"/>
                    <a:pt x="3229" y="0"/>
                    <a:pt x="3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5"/>
            <p:cNvSpPr/>
            <p:nvPr/>
          </p:nvSpPr>
          <p:spPr>
            <a:xfrm>
              <a:off x="3314325" y="3132750"/>
              <a:ext cx="152925" cy="86750"/>
            </a:xfrm>
            <a:custGeom>
              <a:avLst/>
              <a:gdLst/>
              <a:ahLst/>
              <a:cxnLst/>
              <a:rect l="l" t="t" r="r" b="b"/>
              <a:pathLst>
                <a:path w="6117" h="3470" extrusionOk="0">
                  <a:moveTo>
                    <a:pt x="1729" y="0"/>
                  </a:moveTo>
                  <a:cubicBezTo>
                    <a:pt x="784" y="0"/>
                    <a:pt x="1" y="770"/>
                    <a:pt x="1" y="1728"/>
                  </a:cubicBezTo>
                  <a:cubicBezTo>
                    <a:pt x="1" y="2687"/>
                    <a:pt x="784" y="3456"/>
                    <a:pt x="1729" y="3470"/>
                  </a:cubicBezTo>
                  <a:lnTo>
                    <a:pt x="4389" y="3470"/>
                  </a:lnTo>
                  <a:cubicBezTo>
                    <a:pt x="5334" y="3470"/>
                    <a:pt x="6117" y="2687"/>
                    <a:pt x="6117" y="1728"/>
                  </a:cubicBezTo>
                  <a:cubicBezTo>
                    <a:pt x="6117" y="770"/>
                    <a:pt x="5347" y="0"/>
                    <a:pt x="4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5"/>
            <p:cNvSpPr/>
            <p:nvPr/>
          </p:nvSpPr>
          <p:spPr>
            <a:xfrm>
              <a:off x="3535750" y="3132750"/>
              <a:ext cx="152575" cy="86750"/>
            </a:xfrm>
            <a:custGeom>
              <a:avLst/>
              <a:gdLst/>
              <a:ahLst/>
              <a:cxnLst/>
              <a:rect l="l" t="t" r="r" b="b"/>
              <a:pathLst>
                <a:path w="6103" h="3470" extrusionOk="0">
                  <a:moveTo>
                    <a:pt x="1729" y="0"/>
                  </a:moveTo>
                  <a:cubicBezTo>
                    <a:pt x="770" y="0"/>
                    <a:pt x="0" y="770"/>
                    <a:pt x="0" y="1728"/>
                  </a:cubicBezTo>
                  <a:cubicBezTo>
                    <a:pt x="0" y="2687"/>
                    <a:pt x="770" y="3456"/>
                    <a:pt x="1729" y="3470"/>
                  </a:cubicBezTo>
                  <a:lnTo>
                    <a:pt x="4375" y="3470"/>
                  </a:lnTo>
                  <a:cubicBezTo>
                    <a:pt x="5333" y="3456"/>
                    <a:pt x="6103" y="2687"/>
                    <a:pt x="6103" y="1728"/>
                  </a:cubicBezTo>
                  <a:cubicBezTo>
                    <a:pt x="6103" y="770"/>
                    <a:pt x="5333" y="0"/>
                    <a:pt x="4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5"/>
            <p:cNvSpPr/>
            <p:nvPr/>
          </p:nvSpPr>
          <p:spPr>
            <a:xfrm>
              <a:off x="3537100" y="3268750"/>
              <a:ext cx="130975" cy="112175"/>
            </a:xfrm>
            <a:custGeom>
              <a:avLst/>
              <a:gdLst/>
              <a:ahLst/>
              <a:cxnLst/>
              <a:rect l="l" t="t" r="r" b="b"/>
              <a:pathLst>
                <a:path w="5239" h="4487" extrusionOk="0">
                  <a:moveTo>
                    <a:pt x="2998" y="1"/>
                  </a:moveTo>
                  <a:cubicBezTo>
                    <a:pt x="999" y="1"/>
                    <a:pt x="0" y="2418"/>
                    <a:pt x="1418" y="3822"/>
                  </a:cubicBezTo>
                  <a:cubicBezTo>
                    <a:pt x="1873" y="4281"/>
                    <a:pt x="2435" y="4487"/>
                    <a:pt x="2986" y="4487"/>
                  </a:cubicBezTo>
                  <a:cubicBezTo>
                    <a:pt x="4135" y="4487"/>
                    <a:pt x="5239" y="3593"/>
                    <a:pt x="5239" y="2242"/>
                  </a:cubicBezTo>
                  <a:cubicBezTo>
                    <a:pt x="5239" y="1000"/>
                    <a:pt x="4240" y="1"/>
                    <a:pt x="2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5"/>
            <p:cNvSpPr/>
            <p:nvPr/>
          </p:nvSpPr>
          <p:spPr>
            <a:xfrm>
              <a:off x="3321075" y="3268750"/>
              <a:ext cx="131000" cy="112175"/>
            </a:xfrm>
            <a:custGeom>
              <a:avLst/>
              <a:gdLst/>
              <a:ahLst/>
              <a:cxnLst/>
              <a:rect l="l" t="t" r="r" b="b"/>
              <a:pathLst>
                <a:path w="5240" h="4487" extrusionOk="0">
                  <a:moveTo>
                    <a:pt x="2998" y="1"/>
                  </a:moveTo>
                  <a:cubicBezTo>
                    <a:pt x="1000" y="1"/>
                    <a:pt x="1" y="2418"/>
                    <a:pt x="1405" y="3822"/>
                  </a:cubicBezTo>
                  <a:cubicBezTo>
                    <a:pt x="1864" y="4281"/>
                    <a:pt x="2429" y="4487"/>
                    <a:pt x="2982" y="4487"/>
                  </a:cubicBezTo>
                  <a:cubicBezTo>
                    <a:pt x="4135" y="4487"/>
                    <a:pt x="5239" y="3593"/>
                    <a:pt x="5239" y="2242"/>
                  </a:cubicBezTo>
                  <a:cubicBezTo>
                    <a:pt x="5239" y="1000"/>
                    <a:pt x="4227" y="1"/>
                    <a:pt x="2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5"/>
            <p:cNvSpPr/>
            <p:nvPr/>
          </p:nvSpPr>
          <p:spPr>
            <a:xfrm>
              <a:off x="3104725" y="3268750"/>
              <a:ext cx="130975" cy="112275"/>
            </a:xfrm>
            <a:custGeom>
              <a:avLst/>
              <a:gdLst/>
              <a:ahLst/>
              <a:cxnLst/>
              <a:rect l="l" t="t" r="r" b="b"/>
              <a:pathLst>
                <a:path w="5239" h="4491" extrusionOk="0">
                  <a:moveTo>
                    <a:pt x="2998" y="1"/>
                  </a:moveTo>
                  <a:cubicBezTo>
                    <a:pt x="1000" y="1"/>
                    <a:pt x="1" y="2418"/>
                    <a:pt x="1418" y="3835"/>
                  </a:cubicBezTo>
                  <a:cubicBezTo>
                    <a:pt x="1875" y="4288"/>
                    <a:pt x="2435" y="4491"/>
                    <a:pt x="2984" y="4491"/>
                  </a:cubicBezTo>
                  <a:cubicBezTo>
                    <a:pt x="4136" y="4491"/>
                    <a:pt x="5239" y="3596"/>
                    <a:pt x="5239" y="2242"/>
                  </a:cubicBezTo>
                  <a:cubicBezTo>
                    <a:pt x="5239" y="1000"/>
                    <a:pt x="4240" y="1"/>
                    <a:pt x="2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5"/>
            <p:cNvSpPr/>
            <p:nvPr/>
          </p:nvSpPr>
          <p:spPr>
            <a:xfrm>
              <a:off x="3104725" y="3120250"/>
              <a:ext cx="130975" cy="112175"/>
            </a:xfrm>
            <a:custGeom>
              <a:avLst/>
              <a:gdLst/>
              <a:ahLst/>
              <a:cxnLst/>
              <a:rect l="l" t="t" r="r" b="b"/>
              <a:pathLst>
                <a:path w="5239" h="4487" extrusionOk="0">
                  <a:moveTo>
                    <a:pt x="2998" y="1"/>
                  </a:moveTo>
                  <a:cubicBezTo>
                    <a:pt x="1000" y="1"/>
                    <a:pt x="1" y="2417"/>
                    <a:pt x="1418" y="3821"/>
                  </a:cubicBezTo>
                  <a:cubicBezTo>
                    <a:pt x="1878" y="4281"/>
                    <a:pt x="2441" y="4486"/>
                    <a:pt x="2992" y="4486"/>
                  </a:cubicBezTo>
                  <a:cubicBezTo>
                    <a:pt x="4141" y="4486"/>
                    <a:pt x="5239" y="3592"/>
                    <a:pt x="5239" y="2242"/>
                  </a:cubicBezTo>
                  <a:cubicBezTo>
                    <a:pt x="5239" y="1000"/>
                    <a:pt x="4240" y="1"/>
                    <a:pt x="2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5"/>
            <p:cNvSpPr/>
            <p:nvPr/>
          </p:nvSpPr>
          <p:spPr>
            <a:xfrm>
              <a:off x="3133750" y="3141850"/>
              <a:ext cx="80025" cy="68550"/>
            </a:xfrm>
            <a:custGeom>
              <a:avLst/>
              <a:gdLst/>
              <a:ahLst/>
              <a:cxnLst/>
              <a:rect l="l" t="t" r="r" b="b"/>
              <a:pathLst>
                <a:path w="3201" h="2742" extrusionOk="0">
                  <a:moveTo>
                    <a:pt x="1837" y="298"/>
                  </a:moveTo>
                  <a:cubicBezTo>
                    <a:pt x="2431" y="298"/>
                    <a:pt x="2917" y="784"/>
                    <a:pt x="2917" y="1378"/>
                  </a:cubicBezTo>
                  <a:cubicBezTo>
                    <a:pt x="2917" y="2025"/>
                    <a:pt x="2387" y="2451"/>
                    <a:pt x="1835" y="2451"/>
                  </a:cubicBezTo>
                  <a:cubicBezTo>
                    <a:pt x="1570" y="2451"/>
                    <a:pt x="1300" y="2353"/>
                    <a:pt x="1081" y="2134"/>
                  </a:cubicBezTo>
                  <a:cubicBezTo>
                    <a:pt x="406" y="1459"/>
                    <a:pt x="878" y="298"/>
                    <a:pt x="1837" y="298"/>
                  </a:cubicBezTo>
                  <a:close/>
                  <a:moveTo>
                    <a:pt x="1825" y="0"/>
                  </a:moveTo>
                  <a:cubicBezTo>
                    <a:pt x="1488" y="0"/>
                    <a:pt x="1145" y="126"/>
                    <a:pt x="865" y="406"/>
                  </a:cubicBezTo>
                  <a:cubicBezTo>
                    <a:pt x="1" y="1270"/>
                    <a:pt x="622" y="2741"/>
                    <a:pt x="1837" y="2741"/>
                  </a:cubicBezTo>
                  <a:cubicBezTo>
                    <a:pt x="2593" y="2741"/>
                    <a:pt x="3200" y="2134"/>
                    <a:pt x="3200" y="1378"/>
                  </a:cubicBezTo>
                  <a:cubicBezTo>
                    <a:pt x="3200" y="547"/>
                    <a:pt x="2528" y="0"/>
                    <a:pt x="18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5"/>
            <p:cNvSpPr/>
            <p:nvPr/>
          </p:nvSpPr>
          <p:spPr>
            <a:xfrm>
              <a:off x="3428750" y="1893525"/>
              <a:ext cx="170150" cy="94850"/>
            </a:xfrm>
            <a:custGeom>
              <a:avLst/>
              <a:gdLst/>
              <a:ahLst/>
              <a:cxnLst/>
              <a:rect l="l" t="t" r="r" b="b"/>
              <a:pathLst>
                <a:path w="6806" h="3794" extrusionOk="0">
                  <a:moveTo>
                    <a:pt x="6084" y="1"/>
                  </a:moveTo>
                  <a:cubicBezTo>
                    <a:pt x="5995" y="1"/>
                    <a:pt x="5905" y="20"/>
                    <a:pt x="5820" y="61"/>
                  </a:cubicBezTo>
                  <a:lnTo>
                    <a:pt x="446" y="2599"/>
                  </a:lnTo>
                  <a:cubicBezTo>
                    <a:pt x="136" y="2748"/>
                    <a:pt x="1" y="3112"/>
                    <a:pt x="149" y="3436"/>
                  </a:cubicBezTo>
                  <a:cubicBezTo>
                    <a:pt x="247" y="3661"/>
                    <a:pt x="479" y="3794"/>
                    <a:pt x="717" y="3794"/>
                  </a:cubicBezTo>
                  <a:cubicBezTo>
                    <a:pt x="808" y="3794"/>
                    <a:pt x="900" y="3774"/>
                    <a:pt x="986" y="3733"/>
                  </a:cubicBezTo>
                  <a:lnTo>
                    <a:pt x="6360" y="1209"/>
                  </a:lnTo>
                  <a:cubicBezTo>
                    <a:pt x="6670" y="1047"/>
                    <a:pt x="6805" y="682"/>
                    <a:pt x="6657" y="371"/>
                  </a:cubicBezTo>
                  <a:cubicBezTo>
                    <a:pt x="6549" y="136"/>
                    <a:pt x="6320" y="1"/>
                    <a:pt x="6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5"/>
            <p:cNvSpPr/>
            <p:nvPr/>
          </p:nvSpPr>
          <p:spPr>
            <a:xfrm>
              <a:off x="3428425" y="1968800"/>
              <a:ext cx="170475" cy="94850"/>
            </a:xfrm>
            <a:custGeom>
              <a:avLst/>
              <a:gdLst/>
              <a:ahLst/>
              <a:cxnLst/>
              <a:rect l="l" t="t" r="r" b="b"/>
              <a:pathLst>
                <a:path w="6819" h="3794" extrusionOk="0">
                  <a:moveTo>
                    <a:pt x="6097" y="1"/>
                  </a:moveTo>
                  <a:cubicBezTo>
                    <a:pt x="6008" y="1"/>
                    <a:pt x="5918" y="20"/>
                    <a:pt x="5833" y="61"/>
                  </a:cubicBezTo>
                  <a:lnTo>
                    <a:pt x="459" y="2599"/>
                  </a:lnTo>
                  <a:cubicBezTo>
                    <a:pt x="135" y="2747"/>
                    <a:pt x="0" y="3112"/>
                    <a:pt x="162" y="3436"/>
                  </a:cubicBezTo>
                  <a:cubicBezTo>
                    <a:pt x="260" y="3661"/>
                    <a:pt x="492" y="3793"/>
                    <a:pt x="730" y="3793"/>
                  </a:cubicBezTo>
                  <a:cubicBezTo>
                    <a:pt x="821" y="3793"/>
                    <a:pt x="913" y="3774"/>
                    <a:pt x="999" y="3733"/>
                  </a:cubicBezTo>
                  <a:lnTo>
                    <a:pt x="6373" y="1195"/>
                  </a:lnTo>
                  <a:cubicBezTo>
                    <a:pt x="6683" y="1046"/>
                    <a:pt x="6818" y="682"/>
                    <a:pt x="6670" y="371"/>
                  </a:cubicBezTo>
                  <a:cubicBezTo>
                    <a:pt x="6562" y="136"/>
                    <a:pt x="6333" y="1"/>
                    <a:pt x="60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5"/>
            <p:cNvSpPr/>
            <p:nvPr/>
          </p:nvSpPr>
          <p:spPr>
            <a:xfrm>
              <a:off x="3428425" y="2044050"/>
              <a:ext cx="170475" cy="94850"/>
            </a:xfrm>
            <a:custGeom>
              <a:avLst/>
              <a:gdLst/>
              <a:ahLst/>
              <a:cxnLst/>
              <a:rect l="l" t="t" r="r" b="b"/>
              <a:pathLst>
                <a:path w="6819" h="3794" extrusionOk="0">
                  <a:moveTo>
                    <a:pt x="6099" y="1"/>
                  </a:moveTo>
                  <a:cubicBezTo>
                    <a:pt x="6009" y="1"/>
                    <a:pt x="5918" y="20"/>
                    <a:pt x="5833" y="61"/>
                  </a:cubicBezTo>
                  <a:lnTo>
                    <a:pt x="459" y="2600"/>
                  </a:lnTo>
                  <a:cubicBezTo>
                    <a:pt x="135" y="2735"/>
                    <a:pt x="0" y="3113"/>
                    <a:pt x="162" y="3423"/>
                  </a:cubicBezTo>
                  <a:cubicBezTo>
                    <a:pt x="260" y="3658"/>
                    <a:pt x="493" y="3794"/>
                    <a:pt x="732" y="3794"/>
                  </a:cubicBezTo>
                  <a:cubicBezTo>
                    <a:pt x="823" y="3794"/>
                    <a:pt x="914" y="3774"/>
                    <a:pt x="999" y="3734"/>
                  </a:cubicBezTo>
                  <a:lnTo>
                    <a:pt x="6373" y="1195"/>
                  </a:lnTo>
                  <a:cubicBezTo>
                    <a:pt x="6683" y="1047"/>
                    <a:pt x="6818" y="682"/>
                    <a:pt x="6670" y="358"/>
                  </a:cubicBezTo>
                  <a:cubicBezTo>
                    <a:pt x="6562" y="134"/>
                    <a:pt x="6335" y="1"/>
                    <a:pt x="60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74" name="Google Shape;1074;p55"/>
          <p:cNvCxnSpPr/>
          <p:nvPr/>
        </p:nvCxnSpPr>
        <p:spPr>
          <a:xfrm>
            <a:off x="2705100" y="630525"/>
            <a:ext cx="37338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75" name="Google Shape;1075;p55"/>
          <p:cNvGrpSpPr/>
          <p:nvPr/>
        </p:nvGrpSpPr>
        <p:grpSpPr>
          <a:xfrm rot="5400000">
            <a:off x="4509900" y="568800"/>
            <a:ext cx="124200" cy="525800"/>
            <a:chOff x="202025" y="2122800"/>
            <a:chExt cx="124200" cy="525800"/>
          </a:xfrm>
        </p:grpSpPr>
        <p:sp>
          <p:nvSpPr>
            <p:cNvPr id="1076" name="Google Shape;1076;p55"/>
            <p:cNvSpPr/>
            <p:nvPr/>
          </p:nvSpPr>
          <p:spPr>
            <a:xfrm rot="5400000">
              <a:off x="202025" y="21228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5"/>
            <p:cNvSpPr/>
            <p:nvPr/>
          </p:nvSpPr>
          <p:spPr>
            <a:xfrm rot="5400000">
              <a:off x="202025" y="23236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5"/>
            <p:cNvSpPr/>
            <p:nvPr/>
          </p:nvSpPr>
          <p:spPr>
            <a:xfrm rot="5400000">
              <a:off x="202025" y="25244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79" name="Google Shape;1079;p55"/>
          <p:cNvCxnSpPr/>
          <p:nvPr/>
        </p:nvCxnSpPr>
        <p:spPr>
          <a:xfrm rot="10800000">
            <a:off x="2705100" y="4534675"/>
            <a:ext cx="37338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80" name="Google Shape;1080;p55"/>
          <p:cNvGrpSpPr/>
          <p:nvPr/>
        </p:nvGrpSpPr>
        <p:grpSpPr>
          <a:xfrm rot="-5400000">
            <a:off x="4509900" y="4070600"/>
            <a:ext cx="124200" cy="525800"/>
            <a:chOff x="202025" y="2122800"/>
            <a:chExt cx="124200" cy="525800"/>
          </a:xfrm>
        </p:grpSpPr>
        <p:sp>
          <p:nvSpPr>
            <p:cNvPr id="1081" name="Google Shape;1081;p55"/>
            <p:cNvSpPr/>
            <p:nvPr/>
          </p:nvSpPr>
          <p:spPr>
            <a:xfrm rot="5400000">
              <a:off x="202025" y="21228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5"/>
            <p:cNvSpPr/>
            <p:nvPr/>
          </p:nvSpPr>
          <p:spPr>
            <a:xfrm rot="5400000">
              <a:off x="202025" y="23236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5"/>
            <p:cNvSpPr/>
            <p:nvPr/>
          </p:nvSpPr>
          <p:spPr>
            <a:xfrm rot="5400000">
              <a:off x="202025" y="25244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162208" y="2454033"/>
            <a:ext cx="2742129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THỰC HIỆN CUỘC GỌI</a:t>
            </a:r>
          </a:p>
        </p:txBody>
      </p:sp>
    </p:spTree>
    <p:extLst>
      <p:ext uri="{BB962C8B-B14F-4D97-AF65-F5344CB8AC3E}">
        <p14:creationId xmlns:p14="http://schemas.microsoft.com/office/powerpoint/2010/main" val="234784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2483" y="2444220"/>
            <a:ext cx="623214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Hai đội tham gia chơi, mỗi đội 9 người. Một đội cầm hình ảnh, một đội cầm thẻ tên.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Trong thời gian 2 phút, </a:t>
            </a:r>
            <a:r>
              <a:rPr lang="en-US" sz="2000"/>
              <a:t>hai đội lần lượt đưa ra </a:t>
            </a:r>
            <a:r>
              <a:rPr lang="vi-VN" sz="2000"/>
              <a:t>hình ảnh </a:t>
            </a:r>
            <a:r>
              <a:rPr lang="en-US" sz="2000"/>
              <a:t>và </a:t>
            </a:r>
            <a:r>
              <a:rPr lang="vi-VN" sz="2000"/>
              <a:t>thẻ tên tương ứng.</a:t>
            </a:r>
            <a:endParaRPr lang="en-US" sz="200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Đội nào đúng </a:t>
            </a:r>
            <a:r>
              <a:rPr lang="en-US" sz="2000"/>
              <a:t>nhiều </a:t>
            </a:r>
            <a:r>
              <a:rPr lang="vi-VN" sz="2000"/>
              <a:t>hơn </a:t>
            </a:r>
            <a:r>
              <a:rPr lang="en-US" sz="2000"/>
              <a:t>sẽ </a:t>
            </a:r>
            <a:r>
              <a:rPr lang="vi-VN" sz="2000"/>
              <a:t>giành chiến thắng.</a:t>
            </a:r>
          </a:p>
        </p:txBody>
      </p:sp>
      <p:sp>
        <p:nvSpPr>
          <p:cNvPr id="8" name="Line Callout 1 (Border and Accent Bar) 7"/>
          <p:cNvSpPr/>
          <p:nvPr/>
        </p:nvSpPr>
        <p:spPr>
          <a:xfrm flipH="1">
            <a:off x="4572000" y="1753078"/>
            <a:ext cx="4046616" cy="591751"/>
          </a:xfrm>
          <a:prstGeom prst="accentBorderCallout1">
            <a:avLst>
              <a:gd name="adj1" fmla="val 18750"/>
              <a:gd name="adj2" fmla="val -4935"/>
              <a:gd name="adj3" fmla="val 18382"/>
              <a:gd name="adj4" fmla="val -29595"/>
            </a:avLst>
          </a:prstGeom>
          <a:solidFill>
            <a:srgbClr val="EF8E7D"/>
          </a:solidFill>
          <a:ln w="19050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Mảnh ghép diệu kì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5693"/>
            <a:ext cx="9144000" cy="117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>
                <a:solidFill>
                  <a:srgbClr val="C00000"/>
                </a:solidFill>
              </a:rPr>
              <a:t>a. B</a:t>
            </a:r>
            <a:r>
              <a:rPr lang="vi-VN" sz="2500" b="1">
                <a:solidFill>
                  <a:srgbClr val="C00000"/>
                </a:solidFill>
              </a:rPr>
              <a:t>iểu tượng thể hiện trạng thái</a:t>
            </a:r>
            <a:r>
              <a:rPr lang="en-US" sz="2500" b="1">
                <a:solidFill>
                  <a:srgbClr val="C00000"/>
                </a:solidFill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vi-VN" sz="2500" b="1">
                <a:solidFill>
                  <a:srgbClr val="C00000"/>
                </a:solidFill>
              </a:rPr>
              <a:t>chức năng hoạt động của điện thoại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8" y="1949799"/>
            <a:ext cx="2139157" cy="251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14435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77800" y="215900"/>
          <a:ext cx="8788400" cy="1908800"/>
        </p:xfrm>
        <a:graphic>
          <a:graphicData uri="http://schemas.openxmlformats.org/drawingml/2006/table">
            <a:tbl>
              <a:tblPr firstRow="1" bandRow="1">
                <a:tableStyleId>{98659E47-BB0D-4C20-8DDD-529958608B6B}</a:tableStyleId>
              </a:tblPr>
              <a:tblGrid>
                <a:gridCol w="1757680">
                  <a:extLst>
                    <a:ext uri="{9D8B030D-6E8A-4147-A177-3AD203B41FA5}">
                      <a16:colId xmlns:a16="http://schemas.microsoft.com/office/drawing/2014/main" val="3773110876"/>
                    </a:ext>
                  </a:extLst>
                </a:gridCol>
                <a:gridCol w="1757680">
                  <a:extLst>
                    <a:ext uri="{9D8B030D-6E8A-4147-A177-3AD203B41FA5}">
                      <a16:colId xmlns:a16="http://schemas.microsoft.com/office/drawing/2014/main" val="4071756029"/>
                    </a:ext>
                  </a:extLst>
                </a:gridCol>
                <a:gridCol w="1757680">
                  <a:extLst>
                    <a:ext uri="{9D8B030D-6E8A-4147-A177-3AD203B41FA5}">
                      <a16:colId xmlns:a16="http://schemas.microsoft.com/office/drawing/2014/main" val="4016829401"/>
                    </a:ext>
                  </a:extLst>
                </a:gridCol>
                <a:gridCol w="1757680">
                  <a:extLst>
                    <a:ext uri="{9D8B030D-6E8A-4147-A177-3AD203B41FA5}">
                      <a16:colId xmlns:a16="http://schemas.microsoft.com/office/drawing/2014/main" val="2251825875"/>
                    </a:ext>
                  </a:extLst>
                </a:gridCol>
                <a:gridCol w="1757680">
                  <a:extLst>
                    <a:ext uri="{9D8B030D-6E8A-4147-A177-3AD203B41FA5}">
                      <a16:colId xmlns:a16="http://schemas.microsoft.com/office/drawing/2014/main" val="257103825"/>
                    </a:ext>
                  </a:extLst>
                </a:gridCol>
              </a:tblGrid>
              <a:tr h="519440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801591"/>
                  </a:ext>
                </a:extLst>
              </a:tr>
              <a:tr h="6800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/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/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/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/>
                        <a:t>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/>
                        <a:t>5.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205341"/>
                  </a:ext>
                </a:extLst>
              </a:tr>
              <a:tr h="6800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/>
                        <a:t>6.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/>
                        <a:t>7.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/>
                        <a:t>8.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/>
                        <a:t>9.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725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77800" y="2295483"/>
          <a:ext cx="8788400" cy="2644817"/>
        </p:xfrm>
        <a:graphic>
          <a:graphicData uri="http://schemas.openxmlformats.org/drawingml/2006/table">
            <a:tbl>
              <a:tblPr firstRow="1" bandRow="1">
                <a:tableStyleId>{98659E47-BB0D-4C20-8DDD-529958608B6B}</a:tableStyleId>
              </a:tblPr>
              <a:tblGrid>
                <a:gridCol w="1757680">
                  <a:extLst>
                    <a:ext uri="{9D8B030D-6E8A-4147-A177-3AD203B41FA5}">
                      <a16:colId xmlns:a16="http://schemas.microsoft.com/office/drawing/2014/main" val="3773110876"/>
                    </a:ext>
                  </a:extLst>
                </a:gridCol>
                <a:gridCol w="1757680">
                  <a:extLst>
                    <a:ext uri="{9D8B030D-6E8A-4147-A177-3AD203B41FA5}">
                      <a16:colId xmlns:a16="http://schemas.microsoft.com/office/drawing/2014/main" val="4071756029"/>
                    </a:ext>
                  </a:extLst>
                </a:gridCol>
                <a:gridCol w="1757680">
                  <a:extLst>
                    <a:ext uri="{9D8B030D-6E8A-4147-A177-3AD203B41FA5}">
                      <a16:colId xmlns:a16="http://schemas.microsoft.com/office/drawing/2014/main" val="4016829401"/>
                    </a:ext>
                  </a:extLst>
                </a:gridCol>
                <a:gridCol w="1757680">
                  <a:extLst>
                    <a:ext uri="{9D8B030D-6E8A-4147-A177-3AD203B41FA5}">
                      <a16:colId xmlns:a16="http://schemas.microsoft.com/office/drawing/2014/main" val="2251825875"/>
                    </a:ext>
                  </a:extLst>
                </a:gridCol>
                <a:gridCol w="1757680">
                  <a:extLst>
                    <a:ext uri="{9D8B030D-6E8A-4147-A177-3AD203B41FA5}">
                      <a16:colId xmlns:a16="http://schemas.microsoft.com/office/drawing/2014/main" val="257103825"/>
                    </a:ext>
                  </a:extLst>
                </a:gridCol>
              </a:tblGrid>
              <a:tr h="566747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801591"/>
                  </a:ext>
                </a:extLst>
              </a:tr>
              <a:tr h="1039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/>
                        <a:t>a. Chế</a:t>
                      </a:r>
                      <a:r>
                        <a:rPr lang="en-US" sz="2000" baseline="0"/>
                        <a:t> độ máy bay</a:t>
                      </a: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/>
                        <a:t>b.</a:t>
                      </a:r>
                      <a:r>
                        <a:rPr lang="en-US" sz="2000" baseline="0"/>
                        <a:t> Máy ảnh</a:t>
                      </a: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/>
                        <a:t>c. Pin yếu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/>
                        <a:t>d. Danh bạ</a:t>
                      </a:r>
                      <a:r>
                        <a:rPr lang="en-US" sz="2000" baseline="0"/>
                        <a:t> điện thoại</a:t>
                      </a: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/>
                        <a:t>e. Mức</a:t>
                      </a:r>
                      <a:r>
                        <a:rPr lang="en-US" sz="2000" baseline="0"/>
                        <a:t> sóng điện thoại</a:t>
                      </a: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205341"/>
                  </a:ext>
                </a:extLst>
              </a:tr>
              <a:tr h="1039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/>
                        <a:t>g. Kết</a:t>
                      </a:r>
                      <a:r>
                        <a:rPr lang="en-US" sz="2000" baseline="0"/>
                        <a:t> thúc cuộc gọi</a:t>
                      </a: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/>
                        <a:t>h. Điện</a:t>
                      </a:r>
                      <a:r>
                        <a:rPr lang="en-US" sz="2000" baseline="0"/>
                        <a:t> thoại đang sạc pin</a:t>
                      </a: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/>
                        <a:t>i. Mức</a:t>
                      </a:r>
                      <a:r>
                        <a:rPr lang="en-US" sz="2000" baseline="0"/>
                        <a:t> sóng wifi</a:t>
                      </a: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/>
                        <a:t>k. Thực hiện</a:t>
                      </a:r>
                      <a:r>
                        <a:rPr lang="en-US" sz="2000" baseline="0"/>
                        <a:t> cuộc gọi</a:t>
                      </a: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72502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1" t="1755" r="14153" b="92530"/>
          <a:stretch/>
        </p:blipFill>
        <p:spPr>
          <a:xfrm>
            <a:off x="778403" y="922200"/>
            <a:ext cx="713530" cy="3124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0" t="56763" r="25359" b="33562"/>
          <a:stretch/>
        </p:blipFill>
        <p:spPr>
          <a:xfrm>
            <a:off x="879442" y="1537129"/>
            <a:ext cx="426367" cy="4110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6" t="11205" r="18165" b="80154"/>
          <a:stretch/>
        </p:blipFill>
        <p:spPr>
          <a:xfrm>
            <a:off x="2634741" y="883605"/>
            <a:ext cx="500974" cy="3832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4" t="22020" r="21589" b="68304"/>
          <a:stretch/>
        </p:blipFill>
        <p:spPr>
          <a:xfrm>
            <a:off x="4358042" y="863362"/>
            <a:ext cx="486765" cy="423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8" t="35087" r="15574" b="58433"/>
          <a:stretch/>
        </p:blipFill>
        <p:spPr>
          <a:xfrm>
            <a:off x="6022577" y="883605"/>
            <a:ext cx="819855" cy="3952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4" t="45677" r="24128" b="46853"/>
          <a:stretch/>
        </p:blipFill>
        <p:spPr>
          <a:xfrm>
            <a:off x="7863283" y="834626"/>
            <a:ext cx="673021" cy="4774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t="80893" r="16795" b="10755"/>
          <a:stretch/>
        </p:blipFill>
        <p:spPr>
          <a:xfrm>
            <a:off x="4258127" y="1566274"/>
            <a:ext cx="617524" cy="4308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1" t="69533" r="23419" b="22817"/>
          <a:stretch/>
        </p:blipFill>
        <p:spPr>
          <a:xfrm>
            <a:off x="2592683" y="1566274"/>
            <a:ext cx="500974" cy="3819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8" t="90098" r="22625"/>
          <a:stretch/>
        </p:blipFill>
        <p:spPr>
          <a:xfrm>
            <a:off x="6159500" y="1515787"/>
            <a:ext cx="542528" cy="48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04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73100" y="238077"/>
          <a:ext cx="3683000" cy="4663440"/>
        </p:xfrm>
        <a:graphic>
          <a:graphicData uri="http://schemas.openxmlformats.org/drawingml/2006/table">
            <a:tbl>
              <a:tblPr firstRow="1" bandRow="1">
                <a:tableStyleId>{98659E47-BB0D-4C20-8DDD-529958608B6B}</a:tableStyleId>
              </a:tblPr>
              <a:tblGrid>
                <a:gridCol w="1594819">
                  <a:extLst>
                    <a:ext uri="{9D8B030D-6E8A-4147-A177-3AD203B41FA5}">
                      <a16:colId xmlns:a16="http://schemas.microsoft.com/office/drawing/2014/main" val="3773110876"/>
                    </a:ext>
                  </a:extLst>
                </a:gridCol>
                <a:gridCol w="2088181">
                  <a:extLst>
                    <a:ext uri="{9D8B030D-6E8A-4147-A177-3AD203B41FA5}">
                      <a16:colId xmlns:a16="http://schemas.microsoft.com/office/drawing/2014/main" val="1801843359"/>
                    </a:ext>
                  </a:extLst>
                </a:gridCol>
              </a:tblGrid>
              <a:tr h="2751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801591"/>
                  </a:ext>
                </a:extLst>
              </a:tr>
              <a:tr h="2751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0"/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/>
                        <a:t>c. Pin yếu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17717"/>
                  </a:ext>
                </a:extLst>
              </a:tr>
              <a:tr h="458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0"/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/>
                        <a:t>a. Chế độ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/>
                        <a:t>máy bay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958681"/>
                  </a:ext>
                </a:extLst>
              </a:tr>
              <a:tr h="458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0"/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/>
                        <a:t>k. Thực hiện cuộc gọi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28115"/>
                  </a:ext>
                </a:extLst>
              </a:tr>
              <a:tr h="458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0"/>
                        <a:t>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/>
                        <a:t>h. Điện thoại đang sạc pin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006335"/>
                  </a:ext>
                </a:extLst>
              </a:tr>
              <a:tr h="2751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0"/>
                        <a:t>5.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/>
                        <a:t>b. Máy ảnh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22951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737100" y="238077"/>
          <a:ext cx="3683000" cy="4114800"/>
        </p:xfrm>
        <a:graphic>
          <a:graphicData uri="http://schemas.openxmlformats.org/drawingml/2006/table">
            <a:tbl>
              <a:tblPr firstRow="1" bandRow="1">
                <a:tableStyleId>{98659E47-BB0D-4C20-8DDD-529958608B6B}</a:tableStyleId>
              </a:tblPr>
              <a:tblGrid>
                <a:gridCol w="1594819">
                  <a:extLst>
                    <a:ext uri="{9D8B030D-6E8A-4147-A177-3AD203B41FA5}">
                      <a16:colId xmlns:a16="http://schemas.microsoft.com/office/drawing/2014/main" val="3773110876"/>
                    </a:ext>
                  </a:extLst>
                </a:gridCol>
                <a:gridCol w="2088181">
                  <a:extLst>
                    <a:ext uri="{9D8B030D-6E8A-4147-A177-3AD203B41FA5}">
                      <a16:colId xmlns:a16="http://schemas.microsoft.com/office/drawing/2014/main" val="1801843359"/>
                    </a:ext>
                  </a:extLst>
                </a:gridCol>
              </a:tblGrid>
              <a:tr h="2751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801591"/>
                  </a:ext>
                </a:extLst>
              </a:tr>
              <a:tr h="458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0"/>
                        <a:t>6.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/>
                        <a:t>d. Danh bạ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/>
                        <a:t>điện thoại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17717"/>
                  </a:ext>
                </a:extLst>
              </a:tr>
              <a:tr h="2751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0"/>
                        <a:t>7.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/>
                        <a:t>i. Mức sóng wifi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958681"/>
                  </a:ext>
                </a:extLst>
              </a:tr>
              <a:tr h="458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0"/>
                        <a:t>8.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/>
                        <a:t>e. Mức sóng điện thoại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28115"/>
                  </a:ext>
                </a:extLst>
              </a:tr>
              <a:tr h="458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0"/>
                        <a:t>9.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/>
                        <a:t>g. Kết thúc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/>
                        <a:t>cuộc gọi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00633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1" t="1755" r="14153" b="92530"/>
          <a:stretch/>
        </p:blipFill>
        <p:spPr>
          <a:xfrm>
            <a:off x="1264876" y="949778"/>
            <a:ext cx="597842" cy="261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0" t="56763" r="25359" b="33562"/>
          <a:stretch/>
        </p:blipFill>
        <p:spPr>
          <a:xfrm>
            <a:off x="5362768" y="1103676"/>
            <a:ext cx="357238" cy="344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6" t="11205" r="18165" b="80154"/>
          <a:stretch/>
        </p:blipFill>
        <p:spPr>
          <a:xfrm>
            <a:off x="1336932" y="1722037"/>
            <a:ext cx="419749" cy="321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4" t="22020" r="21589" b="68304"/>
          <a:stretch/>
        </p:blipFill>
        <p:spPr>
          <a:xfrm>
            <a:off x="1281827" y="2684473"/>
            <a:ext cx="407843" cy="3550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8" t="35087" r="15574" b="58433"/>
          <a:stretch/>
        </p:blipFill>
        <p:spPr>
          <a:xfrm>
            <a:off x="1175790" y="3680830"/>
            <a:ext cx="686928" cy="3311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4" t="45677" r="24128" b="46853"/>
          <a:stretch/>
        </p:blipFill>
        <p:spPr>
          <a:xfrm>
            <a:off x="1281827" y="4440349"/>
            <a:ext cx="474854" cy="3368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t="80893" r="16795" b="10755"/>
          <a:stretch/>
        </p:blipFill>
        <p:spPr>
          <a:xfrm>
            <a:off x="5282686" y="2684473"/>
            <a:ext cx="517402" cy="3610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1" t="69533" r="23419" b="22817"/>
          <a:stretch/>
        </p:blipFill>
        <p:spPr>
          <a:xfrm>
            <a:off x="5339755" y="1975758"/>
            <a:ext cx="340427" cy="2595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8" t="90098" r="22625"/>
          <a:stretch/>
        </p:blipFill>
        <p:spPr>
          <a:xfrm>
            <a:off x="5311615" y="3644770"/>
            <a:ext cx="454565" cy="403315"/>
          </a:xfrm>
          <a:prstGeom prst="rect">
            <a:avLst/>
          </a:prstGeom>
        </p:spPr>
      </p:pic>
      <p:pic>
        <p:nvPicPr>
          <p:cNvPr id="17" name="Google Shape;268;p5"/>
          <p:cNvPicPr preferRelativeResize="0"/>
          <p:nvPr/>
        </p:nvPicPr>
        <p:blipFill rotWithShape="1"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192982" y="4544177"/>
            <a:ext cx="2337560" cy="466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297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|1.5"/>
</p:tagLst>
</file>

<file path=ppt/theme/theme1.xml><?xml version="1.0" encoding="utf-8"?>
<a:theme xmlns:a="http://schemas.openxmlformats.org/drawingml/2006/main" name="Cell Phone Evolution by Slidesgo">
  <a:themeElements>
    <a:clrScheme name="Simple Light">
      <a:dk1>
        <a:srgbClr val="434343"/>
      </a:dk1>
      <a:lt1>
        <a:srgbClr val="EDD8BB"/>
      </a:lt1>
      <a:dk2>
        <a:srgbClr val="FEF7E1"/>
      </a:dk2>
      <a:lt2>
        <a:srgbClr val="EF8E7D"/>
      </a:lt2>
      <a:accent1>
        <a:srgbClr val="E2AA87"/>
      </a:accent1>
      <a:accent2>
        <a:srgbClr val="D0E0E3"/>
      </a:accent2>
      <a:accent3>
        <a:srgbClr val="A2D3C7"/>
      </a:accent3>
      <a:accent4>
        <a:srgbClr val="073763"/>
      </a:accent4>
      <a:accent5>
        <a:srgbClr val="999999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519</Words>
  <Application>Microsoft Office PowerPoint</Application>
  <PresentationFormat>On-screen Show (16:9)</PresentationFormat>
  <Paragraphs>85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等线</vt:lpstr>
      <vt:lpstr>Arial</vt:lpstr>
      <vt:lpstr>PT Sans</vt:lpstr>
      <vt:lpstr>Quicksand</vt:lpstr>
      <vt:lpstr>Bebas Neue</vt:lpstr>
      <vt:lpstr>Calibri</vt:lpstr>
      <vt:lpstr>Wingdings</vt:lpstr>
      <vt:lpstr>Cambria</vt:lpstr>
      <vt:lpstr>Signika</vt:lpstr>
      <vt:lpstr>Cell Phone Evolution by Slidesgo</vt:lpstr>
      <vt:lpstr>PowerPoint Presentation</vt:lpstr>
      <vt:lpstr>PowerPoint Presentation</vt:lpstr>
      <vt:lpstr>PowerPoint Presentation</vt:lpstr>
      <vt:lpstr>PowerPoint Presentation</vt:lpstr>
      <vt:lpstr>1</vt:lpstr>
      <vt:lpstr>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Phone Evolution</dc:title>
  <dc:creator>Acer</dc:creator>
  <cp:lastModifiedBy>Admin</cp:lastModifiedBy>
  <cp:revision>74</cp:revision>
  <dcterms:modified xsi:type="dcterms:W3CDTF">2025-11-26T08:30:08Z</dcterms:modified>
</cp:coreProperties>
</file>