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0"/>
  </p:notesMasterIdLst>
  <p:sldIdLst>
    <p:sldId id="272" r:id="rId2"/>
    <p:sldId id="332" r:id="rId3"/>
    <p:sldId id="333" r:id="rId4"/>
    <p:sldId id="334" r:id="rId5"/>
    <p:sldId id="335" r:id="rId6"/>
    <p:sldId id="336" r:id="rId7"/>
    <p:sldId id="293" r:id="rId8"/>
    <p:sldId id="296" r:id="rId9"/>
    <p:sldId id="317" r:id="rId10"/>
    <p:sldId id="318" r:id="rId11"/>
    <p:sldId id="273" r:id="rId12"/>
    <p:sldId id="271" r:id="rId13"/>
    <p:sldId id="320" r:id="rId14"/>
    <p:sldId id="322" r:id="rId15"/>
    <p:sldId id="323" r:id="rId16"/>
    <p:sldId id="324" r:id="rId17"/>
    <p:sldId id="262" r:id="rId18"/>
    <p:sldId id="331" r:id="rId19"/>
  </p:sldIdLst>
  <p:sldSz cx="9144000" cy="5143500" type="screen16x9"/>
  <p:notesSz cx="6858000" cy="9144000"/>
  <p:embeddedFontLst>
    <p:embeddedFont>
      <p:font typeface="PT Sans" panose="020B0604020202020204" charset="0"/>
      <p:regular r:id="rId21"/>
      <p:bold r:id="rId22"/>
      <p:italic r:id="rId23"/>
      <p:boldItalic r:id="rId24"/>
    </p:embeddedFont>
    <p:embeddedFont>
      <p:font typeface="Quicksand" panose="020B0604020202020204" charset="0"/>
      <p:regular r:id="rId25"/>
      <p:bold r:id="rId26"/>
    </p:embeddedFon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Nunito Light" panose="020B0604020202020204" charset="0"/>
      <p:regular r:id="rId36"/>
    </p:embeddedFont>
    <p:embeddedFont>
      <p:font typeface="Signika" panose="02010003020600000004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CBB7"/>
    <a:srgbClr val="F3D8C9"/>
    <a:srgbClr val="F9D5CF"/>
    <a:srgbClr val="EABAA0"/>
    <a:srgbClr val="E5A987"/>
    <a:srgbClr val="EF8E7D"/>
    <a:srgbClr val="FFFFCC"/>
    <a:srgbClr val="FBE1DD"/>
    <a:srgbClr val="ECC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659E47-BB0D-4C20-8DDD-529958608B6B}">
  <a:tblStyle styleId="{98659E47-BB0D-4C20-8DDD-529958608B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61F3B6D-32F1-4543-B344-EA9E259AF36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18a0bcefca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218a0bcefca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de3b402da4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de3b402da4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09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de3b402da4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de3b402da4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22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18a0bcefca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218a0bcefca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04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218a0bcefca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218a0bcefca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18a0bcefca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218a0bcefca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21b62a2b1d7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21b62a2b1d7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60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18a0bcefc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218a0bcefca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20000" y="886050"/>
            <a:ext cx="51696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>
            <a:off x="720000" y="1991950"/>
            <a:ext cx="4683600" cy="20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0" y="0"/>
            <a:ext cx="6192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 flipH="1">
            <a:off x="8524800" y="0"/>
            <a:ext cx="6192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402" name="Google Shape;402;p32"/>
          <p:cNvCxnSpPr/>
          <p:nvPr/>
        </p:nvCxnSpPr>
        <p:spPr>
          <a:xfrm>
            <a:off x="8451875" y="-75"/>
            <a:ext cx="0" cy="51912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32"/>
          <p:cNvCxnSpPr/>
          <p:nvPr/>
        </p:nvCxnSpPr>
        <p:spPr>
          <a:xfrm rot="10800000">
            <a:off x="-39250" y="4651550"/>
            <a:ext cx="92436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04" name="Google Shape;404;p32"/>
          <p:cNvGrpSpPr/>
          <p:nvPr/>
        </p:nvGrpSpPr>
        <p:grpSpPr>
          <a:xfrm>
            <a:off x="546675" y="195075"/>
            <a:ext cx="525800" cy="124200"/>
            <a:chOff x="546675" y="195075"/>
            <a:chExt cx="525800" cy="124200"/>
          </a:xfrm>
        </p:grpSpPr>
        <p:sp>
          <p:nvSpPr>
            <p:cNvPr id="405" name="Google Shape;405;p32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32"/>
          <p:cNvGrpSpPr/>
          <p:nvPr/>
        </p:nvGrpSpPr>
        <p:grpSpPr>
          <a:xfrm>
            <a:off x="7771375" y="195075"/>
            <a:ext cx="525800" cy="124200"/>
            <a:chOff x="546675" y="195075"/>
            <a:chExt cx="525800" cy="124200"/>
          </a:xfrm>
        </p:grpSpPr>
        <p:sp>
          <p:nvSpPr>
            <p:cNvPr id="409" name="Google Shape;409;p32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2"/>
          <p:cNvGrpSpPr/>
          <p:nvPr/>
        </p:nvGrpSpPr>
        <p:grpSpPr>
          <a:xfrm>
            <a:off x="546675" y="4864913"/>
            <a:ext cx="525800" cy="124200"/>
            <a:chOff x="546675" y="195075"/>
            <a:chExt cx="525800" cy="124200"/>
          </a:xfrm>
        </p:grpSpPr>
        <p:sp>
          <p:nvSpPr>
            <p:cNvPr id="413" name="Google Shape;413;p32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32"/>
          <p:cNvGrpSpPr/>
          <p:nvPr/>
        </p:nvGrpSpPr>
        <p:grpSpPr>
          <a:xfrm>
            <a:off x="7771375" y="4864913"/>
            <a:ext cx="525800" cy="124200"/>
            <a:chOff x="546675" y="195075"/>
            <a:chExt cx="525800" cy="124200"/>
          </a:xfrm>
        </p:grpSpPr>
        <p:sp>
          <p:nvSpPr>
            <p:cNvPr id="417" name="Google Shape;417;p32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"/>
          <p:cNvSpPr/>
          <p:nvPr/>
        </p:nvSpPr>
        <p:spPr>
          <a:xfrm>
            <a:off x="3175" y="0"/>
            <a:ext cx="9144000" cy="5143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/>
          <p:nvPr/>
        </p:nvSpPr>
        <p:spPr>
          <a:xfrm>
            <a:off x="0" y="0"/>
            <a:ext cx="783600" cy="5143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8"/>
          <p:cNvSpPr/>
          <p:nvPr/>
        </p:nvSpPr>
        <p:spPr>
          <a:xfrm rot="10800000" flipH="1">
            <a:off x="8305800" y="0"/>
            <a:ext cx="783600" cy="51435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24250" y="1376400"/>
            <a:ext cx="5063700" cy="20850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90974" y="3500275"/>
            <a:ext cx="4700400" cy="475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525" y="-47625"/>
            <a:ext cx="3676800" cy="5257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114300" y="257175"/>
            <a:ext cx="8032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4572000" y="4910100"/>
            <a:ext cx="4651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" name="Google Shape;14;p2"/>
          <p:cNvGrpSpPr/>
          <p:nvPr/>
        </p:nvGrpSpPr>
        <p:grpSpPr>
          <a:xfrm>
            <a:off x="8312450" y="195075"/>
            <a:ext cx="525800" cy="124200"/>
            <a:chOff x="8312450" y="195075"/>
            <a:chExt cx="525800" cy="124200"/>
          </a:xfrm>
        </p:grpSpPr>
        <p:sp>
          <p:nvSpPr>
            <p:cNvPr id="15" name="Google Shape;15;p2"/>
            <p:cNvSpPr/>
            <p:nvPr/>
          </p:nvSpPr>
          <p:spPr>
            <a:xfrm>
              <a:off x="8312450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13250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14050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956000" y="4848000"/>
            <a:ext cx="525800" cy="124200"/>
            <a:chOff x="3956000" y="4848000"/>
            <a:chExt cx="525800" cy="124200"/>
          </a:xfrm>
        </p:grpSpPr>
        <p:sp>
          <p:nvSpPr>
            <p:cNvPr id="19" name="Google Shape;19;p2"/>
            <p:cNvSpPr/>
            <p:nvPr/>
          </p:nvSpPr>
          <p:spPr>
            <a:xfrm>
              <a:off x="3956000" y="48480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56800" y="48480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57600" y="48480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007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93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2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993975" y="1350500"/>
            <a:ext cx="4508100" cy="2529300"/>
          </a:xfrm>
          <a:prstGeom prst="rect">
            <a:avLst/>
          </a:prstGeom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1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76" name="Google Shape;76;p8"/>
          <p:cNvCxnSpPr/>
          <p:nvPr/>
        </p:nvCxnSpPr>
        <p:spPr>
          <a:xfrm rot="10800000">
            <a:off x="713225" y="-75"/>
            <a:ext cx="0" cy="519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8"/>
          <p:cNvCxnSpPr/>
          <p:nvPr/>
        </p:nvCxnSpPr>
        <p:spPr>
          <a:xfrm>
            <a:off x="-39250" y="539500"/>
            <a:ext cx="9243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" name="Google Shape;78;p8"/>
          <p:cNvGrpSpPr/>
          <p:nvPr/>
        </p:nvGrpSpPr>
        <p:grpSpPr>
          <a:xfrm>
            <a:off x="8825150" y="732250"/>
            <a:ext cx="124200" cy="525800"/>
            <a:chOff x="202025" y="2122800"/>
            <a:chExt cx="124200" cy="525800"/>
          </a:xfrm>
        </p:grpSpPr>
        <p:sp>
          <p:nvSpPr>
            <p:cNvPr id="79" name="Google Shape;79;p8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8"/>
          <p:cNvGrpSpPr/>
          <p:nvPr/>
        </p:nvGrpSpPr>
        <p:grpSpPr>
          <a:xfrm>
            <a:off x="271050" y="732250"/>
            <a:ext cx="124200" cy="525800"/>
            <a:chOff x="202025" y="2122800"/>
            <a:chExt cx="124200" cy="525800"/>
          </a:xfrm>
        </p:grpSpPr>
        <p:sp>
          <p:nvSpPr>
            <p:cNvPr id="83" name="Google Shape;83;p8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16000"/>
            <a:ext cx="6576000" cy="14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1"/>
          </p:nvPr>
        </p:nvSpPr>
        <p:spPr>
          <a:xfrm>
            <a:off x="1284000" y="303040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95" name="Google Shape;95;p11"/>
          <p:cNvCxnSpPr/>
          <p:nvPr/>
        </p:nvCxnSpPr>
        <p:spPr>
          <a:xfrm rot="5400000">
            <a:off x="6827138" y="2571738"/>
            <a:ext cx="3733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96;p11"/>
          <p:cNvGrpSpPr/>
          <p:nvPr/>
        </p:nvGrpSpPr>
        <p:grpSpPr>
          <a:xfrm rot="10800000">
            <a:off x="8430763" y="2308838"/>
            <a:ext cx="124200" cy="525800"/>
            <a:chOff x="202025" y="2122800"/>
            <a:chExt cx="124200" cy="525800"/>
          </a:xfrm>
        </p:grpSpPr>
        <p:sp>
          <p:nvSpPr>
            <p:cNvPr id="97" name="Google Shape;97;p11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0" name="Google Shape;100;p11"/>
          <p:cNvCxnSpPr/>
          <p:nvPr/>
        </p:nvCxnSpPr>
        <p:spPr>
          <a:xfrm rot="5400000">
            <a:off x="-1416962" y="2571738"/>
            <a:ext cx="3733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" name="Google Shape;101;p11"/>
          <p:cNvGrpSpPr/>
          <p:nvPr/>
        </p:nvGrpSpPr>
        <p:grpSpPr>
          <a:xfrm rot="10800000" flipH="1">
            <a:off x="589013" y="2308838"/>
            <a:ext cx="124200" cy="525800"/>
            <a:chOff x="202025" y="2122800"/>
            <a:chExt cx="124200" cy="525800"/>
          </a:xfrm>
        </p:grpSpPr>
        <p:sp>
          <p:nvSpPr>
            <p:cNvPr id="102" name="Google Shape;102;p11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1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1"/>
          <p:cNvSpPr/>
          <p:nvPr/>
        </p:nvSpPr>
        <p:spPr>
          <a:xfrm rot="4476573">
            <a:off x="1089387" y="-2760713"/>
            <a:ext cx="2305994" cy="612802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5400000">
            <a:off x="4233825" y="209550"/>
            <a:ext cx="6192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 rot="-4476573" flipH="1">
            <a:off x="6666012" y="-2760713"/>
            <a:ext cx="2305994" cy="6128022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720000" y="22439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2"/>
          </p:nvPr>
        </p:nvSpPr>
        <p:spPr>
          <a:xfrm>
            <a:off x="3419271" y="22439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3"/>
          </p:nvPr>
        </p:nvSpPr>
        <p:spPr>
          <a:xfrm>
            <a:off x="720000" y="404082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4"/>
          </p:nvPr>
        </p:nvSpPr>
        <p:spPr>
          <a:xfrm>
            <a:off x="3419271" y="404082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5"/>
          </p:nvPr>
        </p:nvSpPr>
        <p:spPr>
          <a:xfrm>
            <a:off x="6118549" y="22439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6"/>
          </p:nvPr>
        </p:nvSpPr>
        <p:spPr>
          <a:xfrm>
            <a:off x="6118549" y="404082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 hasCustomPrompt="1"/>
          </p:nvPr>
        </p:nvSpPr>
        <p:spPr>
          <a:xfrm>
            <a:off x="818402" y="1136733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818402" y="2941179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9" hasCustomPrompt="1"/>
          </p:nvPr>
        </p:nvSpPr>
        <p:spPr>
          <a:xfrm>
            <a:off x="3517677" y="1136733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 hasCustomPrompt="1"/>
          </p:nvPr>
        </p:nvSpPr>
        <p:spPr>
          <a:xfrm>
            <a:off x="3517677" y="2941179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6216952" y="1136733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5" hasCustomPrompt="1"/>
          </p:nvPr>
        </p:nvSpPr>
        <p:spPr>
          <a:xfrm>
            <a:off x="6216952" y="2941179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6"/>
          </p:nvPr>
        </p:nvSpPr>
        <p:spPr>
          <a:xfrm>
            <a:off x="720000" y="164147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7"/>
          </p:nvPr>
        </p:nvSpPr>
        <p:spPr>
          <a:xfrm>
            <a:off x="3419275" y="164147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6118550" y="164147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9"/>
          </p:nvPr>
        </p:nvSpPr>
        <p:spPr>
          <a:xfrm>
            <a:off x="720000" y="343852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20"/>
          </p:nvPr>
        </p:nvSpPr>
        <p:spPr>
          <a:xfrm>
            <a:off x="3419275" y="343852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21"/>
          </p:nvPr>
        </p:nvSpPr>
        <p:spPr>
          <a:xfrm>
            <a:off x="6118550" y="3438525"/>
            <a:ext cx="23055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 rot="-5400000">
            <a:off x="4224225" y="261975"/>
            <a:ext cx="5907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 rot="5400000">
            <a:off x="4314750" y="-4314750"/>
            <a:ext cx="619200" cy="9248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" name="Google Shape;131;p13"/>
          <p:cNvCxnSpPr/>
          <p:nvPr/>
        </p:nvCxnSpPr>
        <p:spPr>
          <a:xfrm>
            <a:off x="7105650" y="338100"/>
            <a:ext cx="24417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3"/>
          <p:cNvCxnSpPr/>
          <p:nvPr/>
        </p:nvCxnSpPr>
        <p:spPr>
          <a:xfrm>
            <a:off x="-180975" y="4862625"/>
            <a:ext cx="24417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3" name="Google Shape;133;p13"/>
          <p:cNvGrpSpPr/>
          <p:nvPr/>
        </p:nvGrpSpPr>
        <p:grpSpPr>
          <a:xfrm>
            <a:off x="8721325" y="2122800"/>
            <a:ext cx="124200" cy="525800"/>
            <a:chOff x="8721325" y="2122800"/>
            <a:chExt cx="124200" cy="525800"/>
          </a:xfrm>
        </p:grpSpPr>
        <p:sp>
          <p:nvSpPr>
            <p:cNvPr id="134" name="Google Shape;134;p13"/>
            <p:cNvSpPr/>
            <p:nvPr/>
          </p:nvSpPr>
          <p:spPr>
            <a:xfrm rot="5400000">
              <a:off x="87213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rot="5400000">
              <a:off x="87213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5400000">
              <a:off x="87213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3"/>
          <p:cNvGrpSpPr/>
          <p:nvPr/>
        </p:nvGrpSpPr>
        <p:grpSpPr>
          <a:xfrm>
            <a:off x="202025" y="2122800"/>
            <a:ext cx="124200" cy="525800"/>
            <a:chOff x="202025" y="2122800"/>
            <a:chExt cx="124200" cy="525800"/>
          </a:xfrm>
        </p:grpSpPr>
        <p:sp>
          <p:nvSpPr>
            <p:cNvPr id="138" name="Google Shape;138;p13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>
            <a:spLocks noGrp="1"/>
          </p:cNvSpPr>
          <p:nvPr>
            <p:ph type="title"/>
          </p:nvPr>
        </p:nvSpPr>
        <p:spPr>
          <a:xfrm>
            <a:off x="4803775" y="1881000"/>
            <a:ext cx="3537900" cy="14115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2" hasCustomPrompt="1"/>
          </p:nvPr>
        </p:nvSpPr>
        <p:spPr>
          <a:xfrm>
            <a:off x="7162125" y="699075"/>
            <a:ext cx="1179600" cy="1033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1"/>
          </p:nvPr>
        </p:nvSpPr>
        <p:spPr>
          <a:xfrm>
            <a:off x="4803775" y="3341925"/>
            <a:ext cx="3537900" cy="6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720000" y="1144825"/>
            <a:ext cx="3169500" cy="16320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1"/>
          </p:nvPr>
        </p:nvSpPr>
        <p:spPr>
          <a:xfrm>
            <a:off x="720000" y="3091125"/>
            <a:ext cx="3169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>
            <a:spLocks noGrp="1"/>
          </p:cNvSpPr>
          <p:nvPr>
            <p:ph type="pic" idx="2"/>
          </p:nvPr>
        </p:nvSpPr>
        <p:spPr>
          <a:xfrm>
            <a:off x="4433375" y="914125"/>
            <a:ext cx="3942000" cy="353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7" name="Google Shape;157;p17"/>
          <p:cNvGrpSpPr/>
          <p:nvPr/>
        </p:nvGrpSpPr>
        <p:grpSpPr>
          <a:xfrm rot="5400000">
            <a:off x="292975" y="2713825"/>
            <a:ext cx="124200" cy="525800"/>
            <a:chOff x="202025" y="2122800"/>
            <a:chExt cx="124200" cy="525800"/>
          </a:xfrm>
        </p:grpSpPr>
        <p:sp>
          <p:nvSpPr>
            <p:cNvPr id="158" name="Google Shape;158;p17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7"/>
          <p:cNvGrpSpPr/>
          <p:nvPr/>
        </p:nvGrpSpPr>
        <p:grpSpPr>
          <a:xfrm rot="5400000">
            <a:off x="7970125" y="65875"/>
            <a:ext cx="124200" cy="525800"/>
            <a:chOff x="202025" y="2122800"/>
            <a:chExt cx="124200" cy="525800"/>
          </a:xfrm>
        </p:grpSpPr>
        <p:sp>
          <p:nvSpPr>
            <p:cNvPr id="162" name="Google Shape;162;p17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 rot="5400000">
            <a:off x="2628625" y="-2470000"/>
            <a:ext cx="4842300" cy="10099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5263588" y="1525975"/>
            <a:ext cx="2761200" cy="12660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subTitle" idx="1"/>
          </p:nvPr>
        </p:nvSpPr>
        <p:spPr>
          <a:xfrm>
            <a:off x="5263719" y="2715825"/>
            <a:ext cx="27612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9" name="Google Shape;179;p19"/>
          <p:cNvCxnSpPr/>
          <p:nvPr/>
        </p:nvCxnSpPr>
        <p:spPr>
          <a:xfrm rot="10800000">
            <a:off x="370975" y="4953000"/>
            <a:ext cx="83571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0" name="Google Shape;180;p19"/>
          <p:cNvGrpSpPr/>
          <p:nvPr/>
        </p:nvGrpSpPr>
        <p:grpSpPr>
          <a:xfrm rot="-5400000">
            <a:off x="2175700" y="4488925"/>
            <a:ext cx="124200" cy="525800"/>
            <a:chOff x="202025" y="2122800"/>
            <a:chExt cx="124200" cy="525800"/>
          </a:xfrm>
        </p:grpSpPr>
        <p:sp>
          <p:nvSpPr>
            <p:cNvPr id="181" name="Google Shape;181;p19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9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9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84" name="Google Shape;184;p19"/>
          <p:cNvCxnSpPr/>
          <p:nvPr/>
        </p:nvCxnSpPr>
        <p:spPr>
          <a:xfrm rot="10800000">
            <a:off x="269950" y="182675"/>
            <a:ext cx="83412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5" name="Google Shape;185;p19"/>
          <p:cNvGrpSpPr/>
          <p:nvPr/>
        </p:nvGrpSpPr>
        <p:grpSpPr>
          <a:xfrm rot="-5400000" flipH="1">
            <a:off x="6682150" y="120950"/>
            <a:ext cx="124200" cy="525800"/>
            <a:chOff x="202025" y="2122800"/>
            <a:chExt cx="124200" cy="525800"/>
          </a:xfrm>
        </p:grpSpPr>
        <p:sp>
          <p:nvSpPr>
            <p:cNvPr id="186" name="Google Shape;186;p19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>
            <a:spLocks noGrp="1"/>
          </p:cNvSpPr>
          <p:nvPr>
            <p:ph type="title" hasCustomPrompt="1"/>
          </p:nvPr>
        </p:nvSpPr>
        <p:spPr>
          <a:xfrm>
            <a:off x="871050" y="670225"/>
            <a:ext cx="4323300" cy="7689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30"/>
          <p:cNvSpPr txBox="1">
            <a:spLocks noGrp="1"/>
          </p:cNvSpPr>
          <p:nvPr>
            <p:ph type="subTitle" idx="1"/>
          </p:nvPr>
        </p:nvSpPr>
        <p:spPr>
          <a:xfrm>
            <a:off x="871050" y="1428225"/>
            <a:ext cx="43233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7" name="Google Shape;357;p30"/>
          <p:cNvSpPr txBox="1">
            <a:spLocks noGrp="1"/>
          </p:cNvSpPr>
          <p:nvPr>
            <p:ph type="title" idx="2" hasCustomPrompt="1"/>
          </p:nvPr>
        </p:nvSpPr>
        <p:spPr>
          <a:xfrm>
            <a:off x="871050" y="1967929"/>
            <a:ext cx="4323300" cy="7689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30"/>
          <p:cNvSpPr txBox="1">
            <a:spLocks noGrp="1"/>
          </p:cNvSpPr>
          <p:nvPr>
            <p:ph type="subTitle" idx="3"/>
          </p:nvPr>
        </p:nvSpPr>
        <p:spPr>
          <a:xfrm>
            <a:off x="871050" y="2728500"/>
            <a:ext cx="43233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9" name="Google Shape;359;p30"/>
          <p:cNvSpPr txBox="1">
            <a:spLocks noGrp="1"/>
          </p:cNvSpPr>
          <p:nvPr>
            <p:ph type="title" idx="4" hasCustomPrompt="1"/>
          </p:nvPr>
        </p:nvSpPr>
        <p:spPr>
          <a:xfrm>
            <a:off x="871050" y="3265634"/>
            <a:ext cx="4323300" cy="7689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5"/>
          </p:nvPr>
        </p:nvSpPr>
        <p:spPr>
          <a:xfrm>
            <a:off x="871050" y="4028776"/>
            <a:ext cx="4323300" cy="37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cxnSp>
        <p:nvCxnSpPr>
          <p:cNvPr id="361" name="Google Shape;361;p30"/>
          <p:cNvCxnSpPr/>
          <p:nvPr/>
        </p:nvCxnSpPr>
        <p:spPr>
          <a:xfrm rot="10800000">
            <a:off x="1165800" y="239825"/>
            <a:ext cx="37338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2" name="Google Shape;362;p30"/>
          <p:cNvGrpSpPr/>
          <p:nvPr/>
        </p:nvGrpSpPr>
        <p:grpSpPr>
          <a:xfrm rot="-5400000" flipH="1">
            <a:off x="4574600" y="178100"/>
            <a:ext cx="124200" cy="525800"/>
            <a:chOff x="202025" y="2122800"/>
            <a:chExt cx="124200" cy="525800"/>
          </a:xfrm>
        </p:grpSpPr>
        <p:sp>
          <p:nvSpPr>
            <p:cNvPr id="363" name="Google Shape;363;p30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6" name="Google Shape;366;p30"/>
          <p:cNvCxnSpPr/>
          <p:nvPr/>
        </p:nvCxnSpPr>
        <p:spPr>
          <a:xfrm rot="10800000">
            <a:off x="1165800" y="4583225"/>
            <a:ext cx="37338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7" name="Google Shape;367;p30"/>
          <p:cNvGrpSpPr/>
          <p:nvPr/>
        </p:nvGrpSpPr>
        <p:grpSpPr>
          <a:xfrm rot="-5400000" flipH="1">
            <a:off x="1366600" y="4521500"/>
            <a:ext cx="124200" cy="525800"/>
            <a:chOff x="202025" y="2122800"/>
            <a:chExt cx="124200" cy="525800"/>
          </a:xfrm>
        </p:grpSpPr>
        <p:sp>
          <p:nvSpPr>
            <p:cNvPr id="368" name="Google Shape;368;p30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 hasCustomPrompt="1"/>
          </p:nvPr>
        </p:nvSpPr>
        <p:spPr>
          <a:xfrm>
            <a:off x="1193513" y="1701000"/>
            <a:ext cx="13989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31"/>
          <p:cNvSpPr txBox="1">
            <a:spLocks noGrp="1"/>
          </p:cNvSpPr>
          <p:nvPr>
            <p:ph type="subTitle" idx="1"/>
          </p:nvPr>
        </p:nvSpPr>
        <p:spPr>
          <a:xfrm>
            <a:off x="726263" y="3533925"/>
            <a:ext cx="2333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2"/>
          </p:nvPr>
        </p:nvSpPr>
        <p:spPr>
          <a:xfrm>
            <a:off x="726263" y="3101850"/>
            <a:ext cx="2333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 idx="3" hasCustomPrompt="1"/>
          </p:nvPr>
        </p:nvSpPr>
        <p:spPr>
          <a:xfrm>
            <a:off x="3856884" y="1701000"/>
            <a:ext cx="13977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4"/>
          </p:nvPr>
        </p:nvSpPr>
        <p:spPr>
          <a:xfrm>
            <a:off x="3389031" y="3533925"/>
            <a:ext cx="2333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77" name="Google Shape;377;p31"/>
          <p:cNvSpPr txBox="1">
            <a:spLocks noGrp="1"/>
          </p:cNvSpPr>
          <p:nvPr>
            <p:ph type="subTitle" idx="5"/>
          </p:nvPr>
        </p:nvSpPr>
        <p:spPr>
          <a:xfrm>
            <a:off x="3389158" y="3101850"/>
            <a:ext cx="2333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title" idx="6" hasCustomPrompt="1"/>
          </p:nvPr>
        </p:nvSpPr>
        <p:spPr>
          <a:xfrm>
            <a:off x="6552187" y="1701000"/>
            <a:ext cx="13977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31"/>
          <p:cNvSpPr txBox="1">
            <a:spLocks noGrp="1"/>
          </p:cNvSpPr>
          <p:nvPr>
            <p:ph type="subTitle" idx="7"/>
          </p:nvPr>
        </p:nvSpPr>
        <p:spPr>
          <a:xfrm>
            <a:off x="6084337" y="3533925"/>
            <a:ext cx="23334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80" name="Google Shape;380;p31"/>
          <p:cNvSpPr txBox="1">
            <a:spLocks noGrp="1"/>
          </p:cNvSpPr>
          <p:nvPr>
            <p:ph type="subTitle" idx="8"/>
          </p:nvPr>
        </p:nvSpPr>
        <p:spPr>
          <a:xfrm>
            <a:off x="6084337" y="3101850"/>
            <a:ext cx="23334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1" name="Google Shape;381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2" name="Google Shape;382;p31"/>
          <p:cNvGrpSpPr/>
          <p:nvPr/>
        </p:nvGrpSpPr>
        <p:grpSpPr>
          <a:xfrm rot="5400000">
            <a:off x="4825" y="347475"/>
            <a:ext cx="525800" cy="124200"/>
            <a:chOff x="546675" y="195075"/>
            <a:chExt cx="525800" cy="124200"/>
          </a:xfrm>
        </p:grpSpPr>
        <p:sp>
          <p:nvSpPr>
            <p:cNvPr id="383" name="Google Shape;383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31"/>
          <p:cNvGrpSpPr/>
          <p:nvPr/>
        </p:nvGrpSpPr>
        <p:grpSpPr>
          <a:xfrm rot="5400000">
            <a:off x="8501125" y="347475"/>
            <a:ext cx="525800" cy="124200"/>
            <a:chOff x="546675" y="195075"/>
            <a:chExt cx="525800" cy="124200"/>
          </a:xfrm>
        </p:grpSpPr>
        <p:sp>
          <p:nvSpPr>
            <p:cNvPr id="387" name="Google Shape;387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1"/>
          <p:cNvGrpSpPr/>
          <p:nvPr/>
        </p:nvGrpSpPr>
        <p:grpSpPr>
          <a:xfrm rot="5400000">
            <a:off x="4825" y="4643250"/>
            <a:ext cx="525800" cy="124200"/>
            <a:chOff x="546675" y="195075"/>
            <a:chExt cx="525800" cy="124200"/>
          </a:xfrm>
        </p:grpSpPr>
        <p:sp>
          <p:nvSpPr>
            <p:cNvPr id="391" name="Google Shape;391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31"/>
          <p:cNvGrpSpPr/>
          <p:nvPr/>
        </p:nvGrpSpPr>
        <p:grpSpPr>
          <a:xfrm rot="5400000">
            <a:off x="8501125" y="4643250"/>
            <a:ext cx="525800" cy="124200"/>
            <a:chOff x="546675" y="195075"/>
            <a:chExt cx="525800" cy="124200"/>
          </a:xfrm>
        </p:grpSpPr>
        <p:sp>
          <p:nvSpPr>
            <p:cNvPr id="395" name="Google Shape;395;p31"/>
            <p:cNvSpPr/>
            <p:nvPr/>
          </p:nvSpPr>
          <p:spPr>
            <a:xfrm>
              <a:off x="5466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7474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948275" y="195075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8" name="Google Shape;398;p31"/>
          <p:cNvCxnSpPr/>
          <p:nvPr/>
        </p:nvCxnSpPr>
        <p:spPr>
          <a:xfrm>
            <a:off x="268963" y="923913"/>
            <a:ext cx="0" cy="31497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31"/>
          <p:cNvCxnSpPr/>
          <p:nvPr/>
        </p:nvCxnSpPr>
        <p:spPr>
          <a:xfrm>
            <a:off x="8764013" y="923913"/>
            <a:ext cx="0" cy="31497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"/>
              <a:buNone/>
              <a:defRPr sz="35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7" r:id="rId3"/>
    <p:sldLayoutId id="2147483659" r:id="rId4"/>
    <p:sldLayoutId id="2147483662" r:id="rId5"/>
    <p:sldLayoutId id="2147483663" r:id="rId6"/>
    <p:sldLayoutId id="2147483665" r:id="rId7"/>
    <p:sldLayoutId id="2147483676" r:id="rId8"/>
    <p:sldLayoutId id="2147483677" r:id="rId9"/>
    <p:sldLayoutId id="2147483678" r:id="rId10"/>
    <p:sldLayoutId id="2147483683" r:id="rId11"/>
    <p:sldLayoutId id="2147483684" r:id="rId12"/>
    <p:sldLayoutId id="2147483688" r:id="rId13"/>
    <p:sldLayoutId id="2147483689" r:id="rId14"/>
    <p:sldLayoutId id="214748369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5.xml"/><Relationship Id="rId7" Type="http://schemas.openxmlformats.org/officeDocument/2006/relationships/image" Target="NUL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3.m4a"/><Relationship Id="rId21" Type="http://schemas.openxmlformats.org/officeDocument/2006/relationships/image" Target="../media/image14.jpeg"/><Relationship Id="rId7" Type="http://schemas.openxmlformats.org/officeDocument/2006/relationships/video" Target="../media/media5.mp4"/><Relationship Id="rId12" Type="http://schemas.openxmlformats.org/officeDocument/2006/relationships/image" Target="../media/image10.png"/><Relationship Id="rId17" Type="http://schemas.openxmlformats.org/officeDocument/2006/relationships/image" Target="../media/image4.png"/><Relationship Id="rId2" Type="http://schemas.microsoft.com/office/2007/relationships/media" Target="../media/media2.m4a"/><Relationship Id="rId16" Type="http://schemas.openxmlformats.org/officeDocument/2006/relationships/image" Target="../media/image12.png"/><Relationship Id="rId20" Type="http://schemas.openxmlformats.org/officeDocument/2006/relationships/image" Target="../media/image13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NULL"/><Relationship Id="rId5" Type="http://schemas.microsoft.com/office/2007/relationships/media" Target="../media/media4.mp3"/><Relationship Id="rId15" Type="http://schemas.openxmlformats.org/officeDocument/2006/relationships/image" Target="NULL"/><Relationship Id="rId10" Type="http://schemas.openxmlformats.org/officeDocument/2006/relationships/image" Target="../media/image9.png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8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0.png"/><Relationship Id="rId18" Type="http://schemas.openxmlformats.org/officeDocument/2006/relationships/image" Target="../media/image4.png"/><Relationship Id="rId3" Type="http://schemas.microsoft.com/office/2007/relationships/media" Target="../media/media3.m4a"/><Relationship Id="rId21" Type="http://schemas.openxmlformats.org/officeDocument/2006/relationships/image" Target="../media/image13.jpeg"/><Relationship Id="rId7" Type="http://schemas.openxmlformats.org/officeDocument/2006/relationships/video" Target="../media/media5.mp4"/><Relationship Id="rId12" Type="http://schemas.openxmlformats.org/officeDocument/2006/relationships/image" Target="NULL"/><Relationship Id="rId17" Type="http://schemas.openxmlformats.org/officeDocument/2006/relationships/image" Target="../media/image12.png"/><Relationship Id="rId2" Type="http://schemas.microsoft.com/office/2007/relationships/media" Target="../media/media2.m4a"/><Relationship Id="rId16" Type="http://schemas.openxmlformats.org/officeDocument/2006/relationships/image" Target="NULL"/><Relationship Id="rId20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8.jpeg"/><Relationship Id="rId19" Type="http://schemas.openxmlformats.org/officeDocument/2006/relationships/image" Target="NULL"/><Relationship Id="rId4" Type="http://schemas.openxmlformats.org/officeDocument/2006/relationships/audio" Target="../media/media3.m4a"/><Relationship Id="rId9" Type="http://schemas.openxmlformats.org/officeDocument/2006/relationships/image" Target="../media/image15.jpeg"/><Relationship Id="rId14" Type="http://schemas.openxmlformats.org/officeDocument/2006/relationships/image" Target="NULL"/><Relationship Id="rId2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3.m4a"/><Relationship Id="rId21" Type="http://schemas.openxmlformats.org/officeDocument/2006/relationships/image" Target="../media/image17.jpeg"/><Relationship Id="rId7" Type="http://schemas.openxmlformats.org/officeDocument/2006/relationships/video" Target="../media/media5.mp4"/><Relationship Id="rId12" Type="http://schemas.openxmlformats.org/officeDocument/2006/relationships/image" Target="../media/image10.png"/><Relationship Id="rId17" Type="http://schemas.openxmlformats.org/officeDocument/2006/relationships/image" Target="../media/image4.png"/><Relationship Id="rId2" Type="http://schemas.microsoft.com/office/2007/relationships/media" Target="../media/media2.m4a"/><Relationship Id="rId16" Type="http://schemas.openxmlformats.org/officeDocument/2006/relationships/image" Target="../media/image12.png"/><Relationship Id="rId20" Type="http://schemas.openxmlformats.org/officeDocument/2006/relationships/image" Target="../media/image13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NULL"/><Relationship Id="rId5" Type="http://schemas.microsoft.com/office/2007/relationships/media" Target="../media/media4.mp3"/><Relationship Id="rId15" Type="http://schemas.openxmlformats.org/officeDocument/2006/relationships/image" Target="NULL"/><Relationship Id="rId10" Type="http://schemas.openxmlformats.org/officeDocument/2006/relationships/image" Target="../media/image9.png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8.jpe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3.m4a"/><Relationship Id="rId21" Type="http://schemas.openxmlformats.org/officeDocument/2006/relationships/image" Target="../media/image18.jpeg"/><Relationship Id="rId7" Type="http://schemas.openxmlformats.org/officeDocument/2006/relationships/video" Target="../media/media5.mp4"/><Relationship Id="rId12" Type="http://schemas.openxmlformats.org/officeDocument/2006/relationships/image" Target="../media/image10.png"/><Relationship Id="rId17" Type="http://schemas.openxmlformats.org/officeDocument/2006/relationships/image" Target="../media/image4.png"/><Relationship Id="rId2" Type="http://schemas.microsoft.com/office/2007/relationships/media" Target="../media/media2.m4a"/><Relationship Id="rId16" Type="http://schemas.openxmlformats.org/officeDocument/2006/relationships/image" Target="../media/image12.png"/><Relationship Id="rId20" Type="http://schemas.openxmlformats.org/officeDocument/2006/relationships/image" Target="../media/image13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NULL"/><Relationship Id="rId5" Type="http://schemas.microsoft.com/office/2007/relationships/media" Target="../media/media4.mp3"/><Relationship Id="rId15" Type="http://schemas.openxmlformats.org/officeDocument/2006/relationships/image" Target="NULL"/><Relationship Id="rId10" Type="http://schemas.openxmlformats.org/officeDocument/2006/relationships/image" Target="../media/image9.png"/><Relationship Id="rId19" Type="http://schemas.openxmlformats.org/officeDocument/2006/relationships/image" Target="../media/image7.png"/><Relationship Id="rId4" Type="http://schemas.openxmlformats.org/officeDocument/2006/relationships/audio" Target="../media/media3.m4a"/><Relationship Id="rId9" Type="http://schemas.openxmlformats.org/officeDocument/2006/relationships/image" Target="../media/image8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BB7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60443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/>
              <a:t>VUI MỪNG CHÀO ĐÓN </a:t>
            </a:r>
          </a:p>
          <a:p>
            <a:pPr algn="ctr">
              <a:lnSpc>
                <a:spcPct val="150000"/>
              </a:lnSpc>
            </a:pPr>
            <a:r>
              <a:rPr lang="en-US" sz="3500" b="1"/>
              <a:t>CẢ LỚP ĐẾN BUỔI HỌC NÀY!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10" y="3285445"/>
            <a:ext cx="3548180" cy="10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21;p65"/>
          <p:cNvSpPr/>
          <p:nvPr/>
        </p:nvSpPr>
        <p:spPr>
          <a:xfrm>
            <a:off x="437119" y="2298800"/>
            <a:ext cx="2016656" cy="152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322;p65"/>
          <p:cNvSpPr/>
          <p:nvPr/>
        </p:nvSpPr>
        <p:spPr>
          <a:xfrm>
            <a:off x="2453775" y="2298800"/>
            <a:ext cx="2016656" cy="15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323;p65"/>
          <p:cNvSpPr/>
          <p:nvPr/>
        </p:nvSpPr>
        <p:spPr>
          <a:xfrm>
            <a:off x="4470431" y="2298800"/>
            <a:ext cx="2016656" cy="15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324;p65"/>
          <p:cNvSpPr/>
          <p:nvPr/>
        </p:nvSpPr>
        <p:spPr>
          <a:xfrm>
            <a:off x="6487087" y="2298800"/>
            <a:ext cx="2016656" cy="15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325;p65"/>
          <p:cNvCxnSpPr/>
          <p:nvPr/>
        </p:nvCxnSpPr>
        <p:spPr>
          <a:xfrm rot="10800000">
            <a:off x="1445446" y="2021926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2" name="Google Shape;1330;p65"/>
          <p:cNvCxnSpPr/>
          <p:nvPr/>
        </p:nvCxnSpPr>
        <p:spPr>
          <a:xfrm rot="10800000">
            <a:off x="3462103" y="245090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7" name="Google Shape;1335;p65"/>
          <p:cNvCxnSpPr/>
          <p:nvPr/>
        </p:nvCxnSpPr>
        <p:spPr>
          <a:xfrm rot="10800000">
            <a:off x="5478759" y="201920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Google Shape;1336;p65"/>
          <p:cNvCxnSpPr/>
          <p:nvPr/>
        </p:nvCxnSpPr>
        <p:spPr>
          <a:xfrm rot="10800000">
            <a:off x="7495415" y="245037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"/>
          <a:srcRect r="54861"/>
          <a:stretch/>
        </p:blipFill>
        <p:spPr>
          <a:xfrm>
            <a:off x="812400" y="2590170"/>
            <a:ext cx="1266093" cy="117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3"/>
          <a:srcRect r="55231"/>
          <a:stretch/>
        </p:blipFill>
        <p:spPr>
          <a:xfrm>
            <a:off x="2860089" y="984249"/>
            <a:ext cx="1204028" cy="117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"/>
          <a:srcRect l="53622"/>
          <a:stretch/>
        </p:blipFill>
        <p:spPr>
          <a:xfrm>
            <a:off x="6844993" y="984249"/>
            <a:ext cx="1300844" cy="117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3"/>
          <a:srcRect l="53943"/>
          <a:stretch/>
        </p:blipFill>
        <p:spPr>
          <a:xfrm>
            <a:off x="4859430" y="2590170"/>
            <a:ext cx="1238658" cy="117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TextBox 153"/>
          <p:cNvSpPr txBox="1"/>
          <p:nvPr/>
        </p:nvSpPr>
        <p:spPr>
          <a:xfrm>
            <a:off x="527388" y="452227"/>
            <a:ext cx="183611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Bước 1. </a:t>
            </a:r>
          </a:p>
          <a:p>
            <a:pPr algn="ctr">
              <a:lnSpc>
                <a:spcPct val="150000"/>
              </a:lnSpc>
            </a:pPr>
            <a:r>
              <a:rPr lang="vi-VN" sz="2000"/>
              <a:t>Mở ứng dụng điện thoại</a:t>
            </a:r>
            <a:r>
              <a:rPr lang="en-US" sz="2000"/>
              <a:t>.</a:t>
            </a:r>
            <a:endParaRPr lang="vi-VN" sz="2000"/>
          </a:p>
        </p:txBody>
      </p:sp>
      <p:sp>
        <p:nvSpPr>
          <p:cNvPr id="155" name="TextBox 154"/>
          <p:cNvSpPr txBox="1"/>
          <p:nvPr/>
        </p:nvSpPr>
        <p:spPr>
          <a:xfrm>
            <a:off x="2656931" y="2743073"/>
            <a:ext cx="1610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Bước 2. </a:t>
            </a:r>
            <a:r>
              <a:rPr lang="vi-VN" sz="2000"/>
              <a:t>Nhập số điện thoại muốn gọi</a:t>
            </a:r>
            <a:r>
              <a:rPr lang="en-US" sz="2000"/>
              <a:t>.</a:t>
            </a:r>
            <a:endParaRPr lang="vi-VN" sz="2000"/>
          </a:p>
        </p:txBody>
      </p:sp>
      <p:sp>
        <p:nvSpPr>
          <p:cNvPr id="156" name="TextBox 155"/>
          <p:cNvSpPr txBox="1"/>
          <p:nvPr/>
        </p:nvSpPr>
        <p:spPr>
          <a:xfrm>
            <a:off x="4458958" y="433316"/>
            <a:ext cx="2039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Bước 3. </a:t>
            </a:r>
          </a:p>
          <a:p>
            <a:pPr algn="ctr">
              <a:lnSpc>
                <a:spcPct val="150000"/>
              </a:lnSpc>
            </a:pPr>
            <a:r>
              <a:rPr lang="vi-VN" sz="2000"/>
              <a:t>Nhấn vào </a:t>
            </a:r>
            <a:endParaRPr lang="en-US" sz="2000"/>
          </a:p>
          <a:p>
            <a:pPr algn="ctr">
              <a:lnSpc>
                <a:spcPct val="150000"/>
              </a:lnSpc>
            </a:pPr>
            <a:r>
              <a:rPr lang="vi-VN" sz="2000"/>
              <a:t>biểu tượng Gọi</a:t>
            </a:r>
            <a:r>
              <a:rPr lang="en-US" sz="2000"/>
              <a:t>.</a:t>
            </a:r>
            <a:endParaRPr lang="vi-VN" sz="2000"/>
          </a:p>
        </p:txBody>
      </p:sp>
      <p:sp>
        <p:nvSpPr>
          <p:cNvPr id="157" name="TextBox 156"/>
          <p:cNvSpPr txBox="1"/>
          <p:nvPr/>
        </p:nvSpPr>
        <p:spPr>
          <a:xfrm>
            <a:off x="6487087" y="2743073"/>
            <a:ext cx="2014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Bước 4. </a:t>
            </a:r>
            <a:r>
              <a:rPr lang="vi-VN" sz="2000"/>
              <a:t>Khi gọi xong, nhấn vào biểu tượng kết thúc cuộc gọi</a:t>
            </a:r>
            <a:r>
              <a:rPr lang="en-US" sz="2000"/>
              <a:t>.</a:t>
            </a:r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856635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54" grpId="0"/>
      <p:bldP spid="155" grpId="0"/>
      <p:bldP spid="156" grpId="0"/>
      <p:bldP spid="1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59"/>
          <p:cNvSpPr/>
          <p:nvPr/>
        </p:nvSpPr>
        <p:spPr>
          <a:xfrm rot="10800000">
            <a:off x="5433238" y="0"/>
            <a:ext cx="3552600" cy="5180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" name="Google Shape;1138;p59"/>
          <p:cNvGrpSpPr/>
          <p:nvPr/>
        </p:nvGrpSpPr>
        <p:grpSpPr>
          <a:xfrm rot="290553">
            <a:off x="6320280" y="908960"/>
            <a:ext cx="1890864" cy="3325589"/>
            <a:chOff x="5124850" y="512350"/>
            <a:chExt cx="1018000" cy="1790425"/>
          </a:xfrm>
        </p:grpSpPr>
        <p:sp>
          <p:nvSpPr>
            <p:cNvPr id="1139" name="Google Shape;1139;p59"/>
            <p:cNvSpPr/>
            <p:nvPr/>
          </p:nvSpPr>
          <p:spPr>
            <a:xfrm>
              <a:off x="5124850" y="512350"/>
              <a:ext cx="1018000" cy="163650"/>
            </a:xfrm>
            <a:custGeom>
              <a:avLst/>
              <a:gdLst/>
              <a:ahLst/>
              <a:cxnLst/>
              <a:rect l="l" t="t" r="r" b="b"/>
              <a:pathLst>
                <a:path w="40720" h="6546" extrusionOk="0">
                  <a:moveTo>
                    <a:pt x="1788" y="1"/>
                  </a:moveTo>
                  <a:cubicBezTo>
                    <a:pt x="1355" y="1"/>
                    <a:pt x="966" y="250"/>
                    <a:pt x="783" y="639"/>
                  </a:cubicBezTo>
                  <a:cubicBezTo>
                    <a:pt x="0" y="2310"/>
                    <a:pt x="0" y="4236"/>
                    <a:pt x="783" y="5907"/>
                  </a:cubicBezTo>
                  <a:cubicBezTo>
                    <a:pt x="966" y="6296"/>
                    <a:pt x="1355" y="6546"/>
                    <a:pt x="1788" y="6546"/>
                  </a:cubicBezTo>
                  <a:lnTo>
                    <a:pt x="38938" y="6546"/>
                  </a:lnTo>
                  <a:cubicBezTo>
                    <a:pt x="39365" y="6546"/>
                    <a:pt x="39759" y="6296"/>
                    <a:pt x="39937" y="5907"/>
                  </a:cubicBezTo>
                  <a:cubicBezTo>
                    <a:pt x="40720" y="4236"/>
                    <a:pt x="40720" y="2310"/>
                    <a:pt x="39937" y="639"/>
                  </a:cubicBezTo>
                  <a:cubicBezTo>
                    <a:pt x="39754" y="250"/>
                    <a:pt x="39365" y="1"/>
                    <a:pt x="38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9"/>
            <p:cNvSpPr/>
            <p:nvPr/>
          </p:nvSpPr>
          <p:spPr>
            <a:xfrm>
              <a:off x="5151075" y="676125"/>
              <a:ext cx="965550" cy="1626650"/>
            </a:xfrm>
            <a:custGeom>
              <a:avLst/>
              <a:gdLst/>
              <a:ahLst/>
              <a:cxnLst/>
              <a:rect l="l" t="t" r="r" b="b"/>
              <a:pathLst>
                <a:path w="38622" h="65066" extrusionOk="0">
                  <a:moveTo>
                    <a:pt x="0" y="0"/>
                  </a:moveTo>
                  <a:lnTo>
                    <a:pt x="0" y="56930"/>
                  </a:lnTo>
                  <a:cubicBezTo>
                    <a:pt x="0" y="60034"/>
                    <a:pt x="2254" y="62676"/>
                    <a:pt x="5313" y="63170"/>
                  </a:cubicBezTo>
                  <a:lnTo>
                    <a:pt x="14861" y="64708"/>
                  </a:lnTo>
                  <a:cubicBezTo>
                    <a:pt x="16335" y="64947"/>
                    <a:pt x="17823" y="65066"/>
                    <a:pt x="19311" y="65066"/>
                  </a:cubicBezTo>
                  <a:cubicBezTo>
                    <a:pt x="20799" y="65066"/>
                    <a:pt x="22286" y="64947"/>
                    <a:pt x="23760" y="64708"/>
                  </a:cubicBezTo>
                  <a:lnTo>
                    <a:pt x="33314" y="63170"/>
                  </a:lnTo>
                  <a:cubicBezTo>
                    <a:pt x="36373" y="62676"/>
                    <a:pt x="38622" y="60034"/>
                    <a:pt x="38622" y="56930"/>
                  </a:cubicBezTo>
                  <a:lnTo>
                    <a:pt x="386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9"/>
            <p:cNvSpPr/>
            <p:nvPr/>
          </p:nvSpPr>
          <p:spPr>
            <a:xfrm>
              <a:off x="5157050" y="512350"/>
              <a:ext cx="953750" cy="163650"/>
            </a:xfrm>
            <a:custGeom>
              <a:avLst/>
              <a:gdLst/>
              <a:ahLst/>
              <a:cxnLst/>
              <a:rect l="l" t="t" r="r" b="b"/>
              <a:pathLst>
                <a:path w="38150" h="6546" extrusionOk="0">
                  <a:moveTo>
                    <a:pt x="13573" y="1"/>
                  </a:moveTo>
                  <a:lnTo>
                    <a:pt x="13462" y="500"/>
                  </a:lnTo>
                  <a:cubicBezTo>
                    <a:pt x="6850" y="1527"/>
                    <a:pt x="0" y="3781"/>
                    <a:pt x="0" y="3781"/>
                  </a:cubicBezTo>
                  <a:lnTo>
                    <a:pt x="0" y="6413"/>
                  </a:lnTo>
                  <a:cubicBezTo>
                    <a:pt x="150" y="6496"/>
                    <a:pt x="322" y="6540"/>
                    <a:pt x="494" y="6546"/>
                  </a:cubicBezTo>
                  <a:lnTo>
                    <a:pt x="37650" y="6546"/>
                  </a:lnTo>
                  <a:cubicBezTo>
                    <a:pt x="37822" y="6540"/>
                    <a:pt x="37994" y="6496"/>
                    <a:pt x="38149" y="6413"/>
                  </a:cubicBezTo>
                  <a:lnTo>
                    <a:pt x="38149" y="3781"/>
                  </a:lnTo>
                  <a:cubicBezTo>
                    <a:pt x="38149" y="3781"/>
                    <a:pt x="30655" y="1788"/>
                    <a:pt x="24687" y="695"/>
                  </a:cubicBezTo>
                  <a:lnTo>
                    <a:pt x="24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9"/>
            <p:cNvSpPr/>
            <p:nvPr/>
          </p:nvSpPr>
          <p:spPr>
            <a:xfrm>
              <a:off x="5151075" y="676125"/>
              <a:ext cx="965550" cy="1367025"/>
            </a:xfrm>
            <a:custGeom>
              <a:avLst/>
              <a:gdLst/>
              <a:ahLst/>
              <a:cxnLst/>
              <a:rect l="l" t="t" r="r" b="b"/>
              <a:pathLst>
                <a:path w="38622" h="54681" extrusionOk="0">
                  <a:moveTo>
                    <a:pt x="0" y="0"/>
                  </a:moveTo>
                  <a:lnTo>
                    <a:pt x="0" y="51568"/>
                  </a:lnTo>
                  <a:cubicBezTo>
                    <a:pt x="261" y="52284"/>
                    <a:pt x="900" y="52794"/>
                    <a:pt x="1660" y="52894"/>
                  </a:cubicBezTo>
                  <a:lnTo>
                    <a:pt x="12147" y="54227"/>
                  </a:lnTo>
                  <a:cubicBezTo>
                    <a:pt x="14526" y="54529"/>
                    <a:pt x="16918" y="54681"/>
                    <a:pt x="19310" y="54681"/>
                  </a:cubicBezTo>
                  <a:cubicBezTo>
                    <a:pt x="21702" y="54681"/>
                    <a:pt x="24093" y="54529"/>
                    <a:pt x="26469" y="54227"/>
                  </a:cubicBezTo>
                  <a:lnTo>
                    <a:pt x="36967" y="52894"/>
                  </a:lnTo>
                  <a:cubicBezTo>
                    <a:pt x="37722" y="52794"/>
                    <a:pt x="38361" y="52284"/>
                    <a:pt x="38622" y="51568"/>
                  </a:cubicBezTo>
                  <a:lnTo>
                    <a:pt x="38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9"/>
            <p:cNvSpPr/>
            <p:nvPr/>
          </p:nvSpPr>
          <p:spPr>
            <a:xfrm>
              <a:off x="5172850" y="515825"/>
              <a:ext cx="922125" cy="1487150"/>
            </a:xfrm>
            <a:custGeom>
              <a:avLst/>
              <a:gdLst/>
              <a:ahLst/>
              <a:cxnLst/>
              <a:rect l="l" t="t" r="r" b="b"/>
              <a:pathLst>
                <a:path w="36885" h="59486" extrusionOk="0">
                  <a:moveTo>
                    <a:pt x="13324" y="0"/>
                  </a:moveTo>
                  <a:lnTo>
                    <a:pt x="13013" y="1333"/>
                  </a:lnTo>
                  <a:cubicBezTo>
                    <a:pt x="6624" y="2332"/>
                    <a:pt x="1" y="4508"/>
                    <a:pt x="1" y="4508"/>
                  </a:cubicBezTo>
                  <a:lnTo>
                    <a:pt x="1" y="55870"/>
                  </a:lnTo>
                  <a:cubicBezTo>
                    <a:pt x="1" y="56847"/>
                    <a:pt x="728" y="57669"/>
                    <a:pt x="1694" y="57791"/>
                  </a:cubicBezTo>
                  <a:lnTo>
                    <a:pt x="11648" y="59057"/>
                  </a:lnTo>
                  <a:cubicBezTo>
                    <a:pt x="13904" y="59342"/>
                    <a:pt x="16174" y="59485"/>
                    <a:pt x="18442" y="59485"/>
                  </a:cubicBezTo>
                  <a:cubicBezTo>
                    <a:pt x="20710" y="59485"/>
                    <a:pt x="22978" y="59342"/>
                    <a:pt x="25232" y="59057"/>
                  </a:cubicBezTo>
                  <a:lnTo>
                    <a:pt x="35191" y="57791"/>
                  </a:lnTo>
                  <a:cubicBezTo>
                    <a:pt x="36157" y="57669"/>
                    <a:pt x="36884" y="56847"/>
                    <a:pt x="36884" y="55870"/>
                  </a:cubicBezTo>
                  <a:lnTo>
                    <a:pt x="36884" y="4508"/>
                  </a:lnTo>
                  <a:cubicBezTo>
                    <a:pt x="36884" y="4508"/>
                    <a:pt x="29634" y="2582"/>
                    <a:pt x="23866" y="1522"/>
                  </a:cubicBezTo>
                  <a:lnTo>
                    <a:pt x="235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9"/>
            <p:cNvSpPr/>
            <p:nvPr/>
          </p:nvSpPr>
          <p:spPr>
            <a:xfrm>
              <a:off x="5458350" y="1836425"/>
              <a:ext cx="350875" cy="65900"/>
            </a:xfrm>
            <a:custGeom>
              <a:avLst/>
              <a:gdLst/>
              <a:ahLst/>
              <a:cxnLst/>
              <a:rect l="l" t="t" r="r" b="b"/>
              <a:pathLst>
                <a:path w="14035" h="2636" extrusionOk="0">
                  <a:moveTo>
                    <a:pt x="935" y="1"/>
                  </a:moveTo>
                  <a:cubicBezTo>
                    <a:pt x="587" y="1"/>
                    <a:pt x="260" y="224"/>
                    <a:pt x="144" y="576"/>
                  </a:cubicBezTo>
                  <a:cubicBezTo>
                    <a:pt x="0" y="1009"/>
                    <a:pt x="239" y="1481"/>
                    <a:pt x="677" y="1625"/>
                  </a:cubicBezTo>
                  <a:cubicBezTo>
                    <a:pt x="2726" y="2297"/>
                    <a:pt x="4869" y="2635"/>
                    <a:pt x="7023" y="2635"/>
                  </a:cubicBezTo>
                  <a:cubicBezTo>
                    <a:pt x="9177" y="2635"/>
                    <a:pt x="11314" y="2297"/>
                    <a:pt x="13362" y="1625"/>
                  </a:cubicBezTo>
                  <a:cubicBezTo>
                    <a:pt x="13795" y="1481"/>
                    <a:pt x="14034" y="1009"/>
                    <a:pt x="13895" y="576"/>
                  </a:cubicBezTo>
                  <a:cubicBezTo>
                    <a:pt x="13780" y="224"/>
                    <a:pt x="13453" y="1"/>
                    <a:pt x="13102" y="1"/>
                  </a:cubicBezTo>
                  <a:cubicBezTo>
                    <a:pt x="13015" y="1"/>
                    <a:pt x="12927" y="14"/>
                    <a:pt x="12841" y="43"/>
                  </a:cubicBezTo>
                  <a:cubicBezTo>
                    <a:pt x="10950" y="662"/>
                    <a:pt x="8985" y="971"/>
                    <a:pt x="7019" y="971"/>
                  </a:cubicBezTo>
                  <a:cubicBezTo>
                    <a:pt x="5053" y="971"/>
                    <a:pt x="3087" y="662"/>
                    <a:pt x="1194" y="43"/>
                  </a:cubicBezTo>
                  <a:cubicBezTo>
                    <a:pt x="1108" y="14"/>
                    <a:pt x="1021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9"/>
            <p:cNvSpPr/>
            <p:nvPr/>
          </p:nvSpPr>
          <p:spPr>
            <a:xfrm>
              <a:off x="5518850" y="553850"/>
              <a:ext cx="230125" cy="142275"/>
            </a:xfrm>
            <a:custGeom>
              <a:avLst/>
              <a:gdLst/>
              <a:ahLst/>
              <a:cxnLst/>
              <a:rect l="l" t="t" r="r" b="b"/>
              <a:pathLst>
                <a:path w="9205" h="5691" extrusionOk="0">
                  <a:moveTo>
                    <a:pt x="1111" y="1"/>
                  </a:moveTo>
                  <a:cubicBezTo>
                    <a:pt x="806" y="1"/>
                    <a:pt x="556" y="228"/>
                    <a:pt x="522" y="528"/>
                  </a:cubicBezTo>
                  <a:lnTo>
                    <a:pt x="39" y="5036"/>
                  </a:lnTo>
                  <a:cubicBezTo>
                    <a:pt x="1" y="5385"/>
                    <a:pt x="273" y="5691"/>
                    <a:pt x="622" y="5691"/>
                  </a:cubicBezTo>
                  <a:lnTo>
                    <a:pt x="8583" y="5691"/>
                  </a:lnTo>
                  <a:cubicBezTo>
                    <a:pt x="8933" y="5685"/>
                    <a:pt x="9205" y="5385"/>
                    <a:pt x="9166" y="5036"/>
                  </a:cubicBezTo>
                  <a:lnTo>
                    <a:pt x="8677" y="528"/>
                  </a:lnTo>
                  <a:cubicBezTo>
                    <a:pt x="8644" y="228"/>
                    <a:pt x="8394" y="1"/>
                    <a:pt x="8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9"/>
            <p:cNvSpPr/>
            <p:nvPr/>
          </p:nvSpPr>
          <p:spPr>
            <a:xfrm>
              <a:off x="5574775" y="587575"/>
              <a:ext cx="103300" cy="88450"/>
            </a:xfrm>
            <a:custGeom>
              <a:avLst/>
              <a:gdLst/>
              <a:ahLst/>
              <a:cxnLst/>
              <a:rect l="l" t="t" r="r" b="b"/>
              <a:pathLst>
                <a:path w="4132" h="3538" extrusionOk="0">
                  <a:moveTo>
                    <a:pt x="2366" y="1"/>
                  </a:moveTo>
                  <a:cubicBezTo>
                    <a:pt x="789" y="1"/>
                    <a:pt x="1" y="1905"/>
                    <a:pt x="1117" y="3015"/>
                  </a:cubicBezTo>
                  <a:cubicBezTo>
                    <a:pt x="1476" y="3376"/>
                    <a:pt x="1919" y="3538"/>
                    <a:pt x="2353" y="3538"/>
                  </a:cubicBezTo>
                  <a:cubicBezTo>
                    <a:pt x="3260" y="3538"/>
                    <a:pt x="4131" y="2832"/>
                    <a:pt x="4131" y="1766"/>
                  </a:cubicBezTo>
                  <a:cubicBezTo>
                    <a:pt x="4131" y="789"/>
                    <a:pt x="3343" y="1"/>
                    <a:pt x="2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9"/>
            <p:cNvSpPr/>
            <p:nvPr/>
          </p:nvSpPr>
          <p:spPr>
            <a:xfrm>
              <a:off x="5602825" y="608525"/>
              <a:ext cx="54275" cy="46525"/>
            </a:xfrm>
            <a:custGeom>
              <a:avLst/>
              <a:gdLst/>
              <a:ahLst/>
              <a:cxnLst/>
              <a:rect l="l" t="t" r="r" b="b"/>
              <a:pathLst>
                <a:path w="2171" h="1861" extrusionOk="0">
                  <a:moveTo>
                    <a:pt x="1244" y="1"/>
                  </a:moveTo>
                  <a:cubicBezTo>
                    <a:pt x="417" y="1"/>
                    <a:pt x="0" y="1000"/>
                    <a:pt x="583" y="1588"/>
                  </a:cubicBezTo>
                  <a:cubicBezTo>
                    <a:pt x="773" y="1776"/>
                    <a:pt x="1005" y="1860"/>
                    <a:pt x="1233" y="1860"/>
                  </a:cubicBezTo>
                  <a:cubicBezTo>
                    <a:pt x="1712" y="1860"/>
                    <a:pt x="2171" y="1488"/>
                    <a:pt x="2171" y="928"/>
                  </a:cubicBezTo>
                  <a:cubicBezTo>
                    <a:pt x="2171" y="417"/>
                    <a:pt x="1754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9"/>
            <p:cNvSpPr/>
            <p:nvPr/>
          </p:nvSpPr>
          <p:spPr>
            <a:xfrm>
              <a:off x="5231150" y="847650"/>
              <a:ext cx="805525" cy="909925"/>
            </a:xfrm>
            <a:custGeom>
              <a:avLst/>
              <a:gdLst/>
              <a:ahLst/>
              <a:cxnLst/>
              <a:rect l="l" t="t" r="r" b="b"/>
              <a:pathLst>
                <a:path w="32221" h="36397" extrusionOk="0">
                  <a:moveTo>
                    <a:pt x="1788" y="1"/>
                  </a:moveTo>
                  <a:cubicBezTo>
                    <a:pt x="800" y="1"/>
                    <a:pt x="0" y="800"/>
                    <a:pt x="0" y="1788"/>
                  </a:cubicBezTo>
                  <a:lnTo>
                    <a:pt x="0" y="30684"/>
                  </a:lnTo>
                  <a:cubicBezTo>
                    <a:pt x="0" y="32988"/>
                    <a:pt x="1710" y="34931"/>
                    <a:pt x="3992" y="35225"/>
                  </a:cubicBezTo>
                  <a:cubicBezTo>
                    <a:pt x="7883" y="35724"/>
                    <a:pt x="13585" y="36396"/>
                    <a:pt x="16111" y="36396"/>
                  </a:cubicBezTo>
                  <a:cubicBezTo>
                    <a:pt x="18637" y="36396"/>
                    <a:pt x="24332" y="35724"/>
                    <a:pt x="28229" y="35225"/>
                  </a:cubicBezTo>
                  <a:cubicBezTo>
                    <a:pt x="30511" y="34931"/>
                    <a:pt x="32221" y="32988"/>
                    <a:pt x="32221" y="30684"/>
                  </a:cubicBezTo>
                  <a:lnTo>
                    <a:pt x="32215" y="1788"/>
                  </a:lnTo>
                  <a:cubicBezTo>
                    <a:pt x="32215" y="800"/>
                    <a:pt x="31416" y="1"/>
                    <a:pt x="30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9"/>
            <p:cNvSpPr/>
            <p:nvPr/>
          </p:nvSpPr>
          <p:spPr>
            <a:xfrm>
              <a:off x="5254750" y="874300"/>
              <a:ext cx="758350" cy="856625"/>
            </a:xfrm>
            <a:custGeom>
              <a:avLst/>
              <a:gdLst/>
              <a:ahLst/>
              <a:cxnLst/>
              <a:rect l="l" t="t" r="r" b="b"/>
              <a:pathLst>
                <a:path w="30334" h="34265" extrusionOk="0">
                  <a:moveTo>
                    <a:pt x="1682" y="1"/>
                  </a:moveTo>
                  <a:cubicBezTo>
                    <a:pt x="755" y="1"/>
                    <a:pt x="0" y="756"/>
                    <a:pt x="0" y="1683"/>
                  </a:cubicBezTo>
                  <a:lnTo>
                    <a:pt x="0" y="28890"/>
                  </a:lnTo>
                  <a:cubicBezTo>
                    <a:pt x="0" y="31056"/>
                    <a:pt x="1610" y="32887"/>
                    <a:pt x="3759" y="33165"/>
                  </a:cubicBezTo>
                  <a:cubicBezTo>
                    <a:pt x="7428" y="33631"/>
                    <a:pt x="12785" y="34264"/>
                    <a:pt x="15167" y="34264"/>
                  </a:cubicBezTo>
                  <a:cubicBezTo>
                    <a:pt x="17548" y="34264"/>
                    <a:pt x="22911" y="33631"/>
                    <a:pt x="26575" y="33165"/>
                  </a:cubicBezTo>
                  <a:cubicBezTo>
                    <a:pt x="28723" y="32887"/>
                    <a:pt x="30333" y="31056"/>
                    <a:pt x="30333" y="28890"/>
                  </a:cubicBezTo>
                  <a:lnTo>
                    <a:pt x="30333" y="1683"/>
                  </a:lnTo>
                  <a:cubicBezTo>
                    <a:pt x="30333" y="756"/>
                    <a:pt x="29578" y="1"/>
                    <a:pt x="286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9"/>
            <p:cNvSpPr/>
            <p:nvPr/>
          </p:nvSpPr>
          <p:spPr>
            <a:xfrm>
              <a:off x="5539400" y="1486625"/>
              <a:ext cx="182100" cy="175225"/>
            </a:xfrm>
            <a:custGeom>
              <a:avLst/>
              <a:gdLst/>
              <a:ahLst/>
              <a:cxnLst/>
              <a:rect l="l" t="t" r="r" b="b"/>
              <a:pathLst>
                <a:path w="7284" h="7009" extrusionOk="0">
                  <a:moveTo>
                    <a:pt x="3781" y="1"/>
                  </a:moveTo>
                  <a:cubicBezTo>
                    <a:pt x="2365" y="1"/>
                    <a:pt x="1083" y="856"/>
                    <a:pt x="544" y="2166"/>
                  </a:cubicBezTo>
                  <a:cubicBezTo>
                    <a:pt x="0" y="3476"/>
                    <a:pt x="300" y="4980"/>
                    <a:pt x="1305" y="5980"/>
                  </a:cubicBezTo>
                  <a:cubicBezTo>
                    <a:pt x="1973" y="6651"/>
                    <a:pt x="2867" y="7008"/>
                    <a:pt x="3777" y="7008"/>
                  </a:cubicBezTo>
                  <a:cubicBezTo>
                    <a:pt x="4229" y="7008"/>
                    <a:pt x="4684" y="6920"/>
                    <a:pt x="5119" y="6740"/>
                  </a:cubicBezTo>
                  <a:cubicBezTo>
                    <a:pt x="6429" y="6202"/>
                    <a:pt x="7284" y="4919"/>
                    <a:pt x="7284" y="3504"/>
                  </a:cubicBezTo>
                  <a:cubicBezTo>
                    <a:pt x="7284" y="1572"/>
                    <a:pt x="5713" y="1"/>
                    <a:pt x="3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9"/>
            <p:cNvSpPr/>
            <p:nvPr/>
          </p:nvSpPr>
          <p:spPr>
            <a:xfrm>
              <a:off x="5354525" y="985325"/>
              <a:ext cx="558650" cy="451225"/>
            </a:xfrm>
            <a:custGeom>
              <a:avLst/>
              <a:gdLst/>
              <a:ahLst/>
              <a:cxnLst/>
              <a:rect l="l" t="t" r="r" b="b"/>
              <a:pathLst>
                <a:path w="22346" h="18049" extrusionOk="0">
                  <a:moveTo>
                    <a:pt x="1006" y="1"/>
                  </a:moveTo>
                  <a:cubicBezTo>
                    <a:pt x="450" y="1"/>
                    <a:pt x="1" y="451"/>
                    <a:pt x="1" y="1006"/>
                  </a:cubicBezTo>
                  <a:lnTo>
                    <a:pt x="1" y="17044"/>
                  </a:lnTo>
                  <a:cubicBezTo>
                    <a:pt x="1" y="17605"/>
                    <a:pt x="450" y="18049"/>
                    <a:pt x="1006" y="18049"/>
                  </a:cubicBezTo>
                  <a:lnTo>
                    <a:pt x="21340" y="18049"/>
                  </a:lnTo>
                  <a:cubicBezTo>
                    <a:pt x="21901" y="18049"/>
                    <a:pt x="22345" y="17605"/>
                    <a:pt x="22345" y="17044"/>
                  </a:cubicBezTo>
                  <a:lnTo>
                    <a:pt x="22345" y="1006"/>
                  </a:lnTo>
                  <a:cubicBezTo>
                    <a:pt x="22345" y="451"/>
                    <a:pt x="21901" y="1"/>
                    <a:pt x="2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9"/>
            <p:cNvSpPr/>
            <p:nvPr/>
          </p:nvSpPr>
          <p:spPr>
            <a:xfrm>
              <a:off x="5426550" y="985325"/>
              <a:ext cx="153250" cy="451225"/>
            </a:xfrm>
            <a:custGeom>
              <a:avLst/>
              <a:gdLst/>
              <a:ahLst/>
              <a:cxnLst/>
              <a:rect l="l" t="t" r="r" b="b"/>
              <a:pathLst>
                <a:path w="6130" h="18049" extrusionOk="0">
                  <a:moveTo>
                    <a:pt x="3504" y="1"/>
                  </a:moveTo>
                  <a:lnTo>
                    <a:pt x="1" y="18049"/>
                  </a:lnTo>
                  <a:lnTo>
                    <a:pt x="2632" y="18049"/>
                  </a:lnTo>
                  <a:lnTo>
                    <a:pt x="6130" y="1"/>
                  </a:lnTo>
                  <a:close/>
                </a:path>
              </a:pathLst>
            </a:custGeom>
            <a:solidFill>
              <a:srgbClr val="073763">
                <a:alpha val="3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9"/>
            <p:cNvSpPr/>
            <p:nvPr/>
          </p:nvSpPr>
          <p:spPr>
            <a:xfrm>
              <a:off x="5546325" y="985325"/>
              <a:ext cx="131325" cy="451225"/>
            </a:xfrm>
            <a:custGeom>
              <a:avLst/>
              <a:gdLst/>
              <a:ahLst/>
              <a:cxnLst/>
              <a:rect l="l" t="t" r="r" b="b"/>
              <a:pathLst>
                <a:path w="5253" h="18049" extrusionOk="0">
                  <a:moveTo>
                    <a:pt x="3504" y="1"/>
                  </a:moveTo>
                  <a:lnTo>
                    <a:pt x="1" y="18049"/>
                  </a:lnTo>
                  <a:lnTo>
                    <a:pt x="1749" y="18049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073763">
                <a:alpha val="3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5443900" y="1216550"/>
              <a:ext cx="64300" cy="106900"/>
            </a:xfrm>
            <a:custGeom>
              <a:avLst/>
              <a:gdLst/>
              <a:ahLst/>
              <a:cxnLst/>
              <a:rect l="l" t="t" r="r" b="b"/>
              <a:pathLst>
                <a:path w="2572" h="4276" extrusionOk="0">
                  <a:moveTo>
                    <a:pt x="1150" y="1"/>
                  </a:moveTo>
                  <a:cubicBezTo>
                    <a:pt x="850" y="178"/>
                    <a:pt x="512" y="300"/>
                    <a:pt x="167" y="350"/>
                  </a:cubicBezTo>
                  <a:lnTo>
                    <a:pt x="167" y="839"/>
                  </a:lnTo>
                  <a:lnTo>
                    <a:pt x="956" y="839"/>
                  </a:lnTo>
                  <a:lnTo>
                    <a:pt x="956" y="3642"/>
                  </a:lnTo>
                  <a:lnTo>
                    <a:pt x="1" y="3642"/>
                  </a:lnTo>
                  <a:lnTo>
                    <a:pt x="1" y="4275"/>
                  </a:lnTo>
                  <a:lnTo>
                    <a:pt x="2571" y="4275"/>
                  </a:lnTo>
                  <a:lnTo>
                    <a:pt x="2571" y="3642"/>
                  </a:lnTo>
                  <a:lnTo>
                    <a:pt x="1727" y="3642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9"/>
            <p:cNvSpPr/>
            <p:nvPr/>
          </p:nvSpPr>
          <p:spPr>
            <a:xfrm>
              <a:off x="5523025" y="1214475"/>
              <a:ext cx="73150" cy="108825"/>
            </a:xfrm>
            <a:custGeom>
              <a:avLst/>
              <a:gdLst/>
              <a:ahLst/>
              <a:cxnLst/>
              <a:rect l="l" t="t" r="r" b="b"/>
              <a:pathLst>
                <a:path w="2926" h="4353" extrusionOk="0">
                  <a:moveTo>
                    <a:pt x="1366" y="0"/>
                  </a:moveTo>
                  <a:cubicBezTo>
                    <a:pt x="783" y="0"/>
                    <a:pt x="394" y="245"/>
                    <a:pt x="0" y="667"/>
                  </a:cubicBezTo>
                  <a:lnTo>
                    <a:pt x="433" y="1088"/>
                  </a:lnTo>
                  <a:cubicBezTo>
                    <a:pt x="661" y="833"/>
                    <a:pt x="933" y="617"/>
                    <a:pt x="1266" y="617"/>
                  </a:cubicBezTo>
                  <a:cubicBezTo>
                    <a:pt x="1727" y="617"/>
                    <a:pt x="1971" y="905"/>
                    <a:pt x="1971" y="1355"/>
                  </a:cubicBezTo>
                  <a:cubicBezTo>
                    <a:pt x="1971" y="2004"/>
                    <a:pt x="1227" y="2754"/>
                    <a:pt x="39" y="3909"/>
                  </a:cubicBezTo>
                  <a:lnTo>
                    <a:pt x="39" y="4353"/>
                  </a:lnTo>
                  <a:lnTo>
                    <a:pt x="2926" y="4353"/>
                  </a:lnTo>
                  <a:lnTo>
                    <a:pt x="2926" y="3698"/>
                  </a:lnTo>
                  <a:lnTo>
                    <a:pt x="1882" y="3698"/>
                  </a:lnTo>
                  <a:cubicBezTo>
                    <a:pt x="1671" y="3698"/>
                    <a:pt x="1388" y="3720"/>
                    <a:pt x="1160" y="3742"/>
                  </a:cubicBezTo>
                  <a:cubicBezTo>
                    <a:pt x="2015" y="2854"/>
                    <a:pt x="2720" y="2077"/>
                    <a:pt x="2720" y="1310"/>
                  </a:cubicBezTo>
                  <a:cubicBezTo>
                    <a:pt x="2720" y="522"/>
                    <a:pt x="2182" y="0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9"/>
            <p:cNvSpPr/>
            <p:nvPr/>
          </p:nvSpPr>
          <p:spPr>
            <a:xfrm>
              <a:off x="5614050" y="1242950"/>
              <a:ext cx="29450" cy="82425"/>
            </a:xfrm>
            <a:custGeom>
              <a:avLst/>
              <a:gdLst/>
              <a:ahLst/>
              <a:cxnLst/>
              <a:rect l="l" t="t" r="r" b="b"/>
              <a:pathLst>
                <a:path w="1178" h="3297" extrusionOk="0">
                  <a:moveTo>
                    <a:pt x="514" y="0"/>
                  </a:moveTo>
                  <a:cubicBezTo>
                    <a:pt x="264" y="0"/>
                    <a:pt x="23" y="188"/>
                    <a:pt x="12" y="482"/>
                  </a:cubicBezTo>
                  <a:cubicBezTo>
                    <a:pt x="1" y="765"/>
                    <a:pt x="223" y="999"/>
                    <a:pt x="512" y="1004"/>
                  </a:cubicBezTo>
                  <a:cubicBezTo>
                    <a:pt x="950" y="1004"/>
                    <a:pt x="1178" y="471"/>
                    <a:pt x="872" y="155"/>
                  </a:cubicBezTo>
                  <a:cubicBezTo>
                    <a:pt x="770" y="48"/>
                    <a:pt x="641" y="0"/>
                    <a:pt x="514" y="0"/>
                  </a:cubicBezTo>
                  <a:close/>
                  <a:moveTo>
                    <a:pt x="513" y="2296"/>
                  </a:moveTo>
                  <a:cubicBezTo>
                    <a:pt x="263" y="2296"/>
                    <a:pt x="23" y="2484"/>
                    <a:pt x="12" y="2775"/>
                  </a:cubicBezTo>
                  <a:cubicBezTo>
                    <a:pt x="1" y="3058"/>
                    <a:pt x="223" y="3297"/>
                    <a:pt x="512" y="3297"/>
                  </a:cubicBezTo>
                  <a:cubicBezTo>
                    <a:pt x="950" y="3297"/>
                    <a:pt x="1178" y="2770"/>
                    <a:pt x="872" y="2453"/>
                  </a:cubicBezTo>
                  <a:cubicBezTo>
                    <a:pt x="770" y="2345"/>
                    <a:pt x="640" y="2296"/>
                    <a:pt x="513" y="22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9"/>
            <p:cNvSpPr/>
            <p:nvPr/>
          </p:nvSpPr>
          <p:spPr>
            <a:xfrm>
              <a:off x="5654025" y="1214475"/>
              <a:ext cx="73725" cy="110900"/>
            </a:xfrm>
            <a:custGeom>
              <a:avLst/>
              <a:gdLst/>
              <a:ahLst/>
              <a:cxnLst/>
              <a:rect l="l" t="t" r="r" b="b"/>
              <a:pathLst>
                <a:path w="2949" h="4436" extrusionOk="0">
                  <a:moveTo>
                    <a:pt x="1427" y="0"/>
                  </a:moveTo>
                  <a:cubicBezTo>
                    <a:pt x="911" y="0"/>
                    <a:pt x="500" y="222"/>
                    <a:pt x="139" y="544"/>
                  </a:cubicBezTo>
                  <a:lnTo>
                    <a:pt x="539" y="1022"/>
                  </a:lnTo>
                  <a:cubicBezTo>
                    <a:pt x="794" y="778"/>
                    <a:pt x="1061" y="617"/>
                    <a:pt x="1394" y="617"/>
                  </a:cubicBezTo>
                  <a:cubicBezTo>
                    <a:pt x="1788" y="617"/>
                    <a:pt x="2027" y="833"/>
                    <a:pt x="2027" y="1188"/>
                  </a:cubicBezTo>
                  <a:cubicBezTo>
                    <a:pt x="2027" y="1583"/>
                    <a:pt x="1749" y="1871"/>
                    <a:pt x="917" y="1871"/>
                  </a:cubicBezTo>
                  <a:lnTo>
                    <a:pt x="917" y="2437"/>
                  </a:lnTo>
                  <a:cubicBezTo>
                    <a:pt x="1883" y="2437"/>
                    <a:pt x="2171" y="2721"/>
                    <a:pt x="2171" y="3159"/>
                  </a:cubicBezTo>
                  <a:cubicBezTo>
                    <a:pt x="2171" y="3564"/>
                    <a:pt x="1844" y="3803"/>
                    <a:pt x="1377" y="3803"/>
                  </a:cubicBezTo>
                  <a:cubicBezTo>
                    <a:pt x="950" y="3803"/>
                    <a:pt x="628" y="3598"/>
                    <a:pt x="367" y="3337"/>
                  </a:cubicBezTo>
                  <a:lnTo>
                    <a:pt x="1" y="3831"/>
                  </a:lnTo>
                  <a:cubicBezTo>
                    <a:pt x="295" y="4169"/>
                    <a:pt x="756" y="4436"/>
                    <a:pt x="1444" y="4436"/>
                  </a:cubicBezTo>
                  <a:cubicBezTo>
                    <a:pt x="2271" y="4436"/>
                    <a:pt x="2948" y="3981"/>
                    <a:pt x="2948" y="3204"/>
                  </a:cubicBezTo>
                  <a:cubicBezTo>
                    <a:pt x="2948" y="2637"/>
                    <a:pt x="2565" y="2271"/>
                    <a:pt x="2060" y="2143"/>
                  </a:cubicBezTo>
                  <a:lnTo>
                    <a:pt x="2060" y="2115"/>
                  </a:lnTo>
                  <a:cubicBezTo>
                    <a:pt x="2521" y="1932"/>
                    <a:pt x="2804" y="1610"/>
                    <a:pt x="2804" y="1133"/>
                  </a:cubicBezTo>
                  <a:cubicBezTo>
                    <a:pt x="2804" y="411"/>
                    <a:pt x="2243" y="0"/>
                    <a:pt x="1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9"/>
            <p:cNvSpPr/>
            <p:nvPr/>
          </p:nvSpPr>
          <p:spPr>
            <a:xfrm>
              <a:off x="5739100" y="1216425"/>
              <a:ext cx="78725" cy="106875"/>
            </a:xfrm>
            <a:custGeom>
              <a:avLst/>
              <a:gdLst/>
              <a:ahLst/>
              <a:cxnLst/>
              <a:rect l="l" t="t" r="r" b="b"/>
              <a:pathLst>
                <a:path w="3149" h="4275" extrusionOk="0">
                  <a:moveTo>
                    <a:pt x="1916" y="727"/>
                  </a:moveTo>
                  <a:cubicBezTo>
                    <a:pt x="1905" y="972"/>
                    <a:pt x="1883" y="1366"/>
                    <a:pt x="1883" y="1616"/>
                  </a:cubicBezTo>
                  <a:lnTo>
                    <a:pt x="1883" y="2581"/>
                  </a:lnTo>
                  <a:lnTo>
                    <a:pt x="767" y="2581"/>
                  </a:lnTo>
                  <a:lnTo>
                    <a:pt x="1544" y="1388"/>
                  </a:lnTo>
                  <a:cubicBezTo>
                    <a:pt x="1661" y="1160"/>
                    <a:pt x="1783" y="949"/>
                    <a:pt x="1888" y="727"/>
                  </a:cubicBezTo>
                  <a:close/>
                  <a:moveTo>
                    <a:pt x="1694" y="0"/>
                  </a:moveTo>
                  <a:lnTo>
                    <a:pt x="1" y="2654"/>
                  </a:lnTo>
                  <a:lnTo>
                    <a:pt x="1" y="3175"/>
                  </a:lnTo>
                  <a:lnTo>
                    <a:pt x="1883" y="3175"/>
                  </a:lnTo>
                  <a:lnTo>
                    <a:pt x="1883" y="4275"/>
                  </a:lnTo>
                  <a:lnTo>
                    <a:pt x="2610" y="4275"/>
                  </a:lnTo>
                  <a:lnTo>
                    <a:pt x="2610" y="3175"/>
                  </a:lnTo>
                  <a:lnTo>
                    <a:pt x="3148" y="3175"/>
                  </a:lnTo>
                  <a:lnTo>
                    <a:pt x="3148" y="2581"/>
                  </a:lnTo>
                  <a:lnTo>
                    <a:pt x="2610" y="2581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854" y="1369885"/>
            <a:ext cx="5093490" cy="1333388"/>
            <a:chOff x="-1267350" y="2145891"/>
            <a:chExt cx="5093490" cy="1333388"/>
          </a:xfrm>
        </p:grpSpPr>
        <p:sp>
          <p:nvSpPr>
            <p:cNvPr id="28" name="Google Shape;541;p59"/>
            <p:cNvSpPr/>
            <p:nvPr/>
          </p:nvSpPr>
          <p:spPr>
            <a:xfrm>
              <a:off x="-1148924" y="2252124"/>
              <a:ext cx="4964313" cy="1150207"/>
            </a:xfrm>
            <a:prstGeom prst="roundRect">
              <a:avLst>
                <a:gd name="adj" fmla="val 24491"/>
              </a:avLst>
            </a:prstGeom>
            <a:noFill/>
            <a:ln w="19050" cap="flat" cmpd="sng">
              <a:solidFill>
                <a:srgbClr val="00206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2;p59"/>
            <p:cNvSpPr/>
            <p:nvPr/>
          </p:nvSpPr>
          <p:spPr>
            <a:xfrm>
              <a:off x="-1267350" y="2145891"/>
              <a:ext cx="4980505" cy="1150207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1033596" y="2230430"/>
              <a:ext cx="4512996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 Liệt kê những số điện thoại của người thân trong gia đình mà em nhớ. </a:t>
              </a:r>
              <a:endParaRPr lang="en-US" sz="2000"/>
            </a:p>
          </p:txBody>
        </p:sp>
        <p:pic>
          <p:nvPicPr>
            <p:cNvPr id="31" name="Picture 50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820100">
              <a:off x="3446565" y="2847970"/>
              <a:ext cx="379575" cy="631309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025679" y="712830"/>
            <a:ext cx="38805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C00000"/>
                </a:solidFill>
              </a:rPr>
              <a:t>c. Số điện thoại cần nhớ</a:t>
            </a:r>
            <a:endParaRPr lang="vi-VN" sz="2500" b="1">
              <a:solidFill>
                <a:srgbClr val="C0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78025" y="2880094"/>
            <a:ext cx="5093490" cy="1333388"/>
            <a:chOff x="-1267350" y="2145891"/>
            <a:chExt cx="5093490" cy="1333388"/>
          </a:xfrm>
        </p:grpSpPr>
        <p:sp>
          <p:nvSpPr>
            <p:cNvPr id="54" name="Google Shape;541;p59"/>
            <p:cNvSpPr/>
            <p:nvPr/>
          </p:nvSpPr>
          <p:spPr>
            <a:xfrm>
              <a:off x="-1148924" y="2252124"/>
              <a:ext cx="4964313" cy="1150207"/>
            </a:xfrm>
            <a:prstGeom prst="roundRect">
              <a:avLst>
                <a:gd name="adj" fmla="val 24491"/>
              </a:avLst>
            </a:prstGeom>
            <a:noFill/>
            <a:ln w="19050" cap="flat" cmpd="sng">
              <a:solidFill>
                <a:srgbClr val="00206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2;p59"/>
            <p:cNvSpPr/>
            <p:nvPr/>
          </p:nvSpPr>
          <p:spPr>
            <a:xfrm>
              <a:off x="-1267350" y="2145891"/>
              <a:ext cx="4980505" cy="1150207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94775" y="2200545"/>
              <a:ext cx="46306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 Tại sao cần phải ghi nhớ số điện thoại của người thân trong gia đình? </a:t>
              </a:r>
            </a:p>
          </p:txBody>
        </p:sp>
        <p:pic>
          <p:nvPicPr>
            <p:cNvPr id="57" name="Picture 50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820100">
              <a:off x="3446565" y="2847970"/>
              <a:ext cx="379575" cy="63130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57"/>
          <p:cNvSpPr/>
          <p:nvPr/>
        </p:nvSpPr>
        <p:spPr>
          <a:xfrm>
            <a:off x="500742" y="1190497"/>
            <a:ext cx="3421114" cy="29927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0" name="Google Shape;1120;p57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2879" r="12886"/>
          <a:stretch/>
        </p:blipFill>
        <p:spPr>
          <a:xfrm>
            <a:off x="751736" y="901769"/>
            <a:ext cx="3386628" cy="30401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61610" y="901769"/>
            <a:ext cx="3657320" cy="2862322"/>
            <a:chOff x="605200" y="2456835"/>
            <a:chExt cx="3657320" cy="2862322"/>
          </a:xfrm>
        </p:grpSpPr>
        <p:sp>
          <p:nvSpPr>
            <p:cNvPr id="10" name="TextBox 9"/>
            <p:cNvSpPr txBox="1"/>
            <p:nvPr/>
          </p:nvSpPr>
          <p:spPr>
            <a:xfrm>
              <a:off x="605200" y="2456835"/>
              <a:ext cx="365732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/>
                <a:t>    Cần ghi nhớ số điện thoại người thân để g</a:t>
              </a:r>
              <a:r>
                <a:rPr lang="vi-VN" sz="2000"/>
                <a:t>ọi điện cho người thân khi mình không mang theo điện thoại</a:t>
              </a:r>
              <a:r>
                <a:rPr lang="en-US" sz="2000"/>
                <a:t> </a:t>
              </a:r>
              <a:r>
                <a:rPr lang="vi-VN" sz="2000"/>
                <a:t>và mượn điện thoại của người khác gọi trong trường hợp cần thiết. </a:t>
              </a:r>
              <a:endParaRPr lang="en-US" sz="2000"/>
            </a:p>
          </p:txBody>
        </p:sp>
        <p:pic>
          <p:nvPicPr>
            <p:cNvPr id="11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4449" y="971111"/>
            <a:ext cx="633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Làm việc theo nhóm đôi, 1 HS đóng vai người gặp tình huống cần gọi điện khẩn cấp, 1 HS đóng vai người trực tổng đài: gọi các số 111/113; 112/115; 114.</a:t>
            </a:r>
          </a:p>
        </p:txBody>
      </p:sp>
      <p:sp>
        <p:nvSpPr>
          <p:cNvPr id="6" name="Line Callout 1 (Border and Accent Bar) 5"/>
          <p:cNvSpPr/>
          <p:nvPr/>
        </p:nvSpPr>
        <p:spPr>
          <a:xfrm flipH="1">
            <a:off x="4711700" y="464029"/>
            <a:ext cx="4008516" cy="434692"/>
          </a:xfrm>
          <a:prstGeom prst="accentBorderCallout1">
            <a:avLst>
              <a:gd name="adj1" fmla="val 18750"/>
              <a:gd name="adj2" fmla="val -4935"/>
              <a:gd name="adj3" fmla="val 18382"/>
              <a:gd name="adj4" fmla="val -29595"/>
            </a:avLst>
          </a:prstGeom>
          <a:solidFill>
            <a:srgbClr val="EF8E7D"/>
          </a:solidFill>
          <a:ln w="19050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vai thực hiện tình huống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14699" y="2631967"/>
            <a:ext cx="5497049" cy="530333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>
              <a:lnSpc>
                <a:spcPct val="150000"/>
              </a:lnSpc>
              <a:buClrTx/>
              <a:defRPr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TH1: Khi bị bắt nạt hoặc bạo hành, nguy hiểm.</a:t>
            </a:r>
            <a:endParaRPr kumimoji="0" lang="en-US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11699" y="3343167"/>
            <a:ext cx="4100049" cy="530333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>
              <a:lnSpc>
                <a:spcPct val="150000"/>
              </a:lnSpc>
              <a:buClrTx/>
              <a:defRPr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TH2: Khi gặp tai nạn/bị thương.</a:t>
            </a:r>
            <a:endParaRPr kumimoji="0" lang="en-US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91200" y="4054367"/>
            <a:ext cx="3020548" cy="530333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>
              <a:lnSpc>
                <a:spcPct val="150000"/>
              </a:lnSpc>
              <a:buClrTx/>
              <a:defRPr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TH3: Khi có hỏa hoạn. </a:t>
            </a:r>
            <a:endParaRPr kumimoji="0" lang="en-US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1"/>
          <a:stretch/>
        </p:blipFill>
        <p:spPr>
          <a:xfrm>
            <a:off x="231576" y="2520829"/>
            <a:ext cx="3946724" cy="23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54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1622" y="273235"/>
            <a:ext cx="3927475" cy="2596917"/>
            <a:chOff x="301622" y="273235"/>
            <a:chExt cx="3927475" cy="2596917"/>
          </a:xfrm>
        </p:grpSpPr>
        <p:pic>
          <p:nvPicPr>
            <p:cNvPr id="31746" name="Picture 2" descr="https://media.istockphoto.com/id/1388325845/vector/parents-protect-their-children-from-danger-the-concept-of-family-importance-little-boy-and.jpg?s=170667a&amp;w=0&amp;k=20&amp;c=SfNkI95VDtrRvcYOq6oYqnbB0vL9yZs9mosu4ThDv7Y=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2" y="658288"/>
              <a:ext cx="3927475" cy="221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0-Point Star 1"/>
            <p:cNvSpPr/>
            <p:nvPr/>
          </p:nvSpPr>
          <p:spPr>
            <a:xfrm>
              <a:off x="1479546" y="273235"/>
              <a:ext cx="1571625" cy="770105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111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77507" y="658287"/>
            <a:ext cx="4036682" cy="3053384"/>
            <a:chOff x="4677507" y="658287"/>
            <a:chExt cx="4036682" cy="3053384"/>
          </a:xfrm>
        </p:grpSpPr>
        <p:pic>
          <p:nvPicPr>
            <p:cNvPr id="31748" name="Picture 4" descr="https://ttthang.hiephoa.bacgiang.gov.vn/documents/22795/11396221/1629077372684_IMG_5625.JPG/424ceb09-9947-4f41-bad6-4da5829f81ce?t=162907737268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507" y="1056291"/>
              <a:ext cx="4036682" cy="2655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10-Point Star 7"/>
            <p:cNvSpPr/>
            <p:nvPr/>
          </p:nvSpPr>
          <p:spPr>
            <a:xfrm>
              <a:off x="5907452" y="658287"/>
              <a:ext cx="1571625" cy="770105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112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4277" y="3119175"/>
            <a:ext cx="3602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Số dịch vụ Tổng đài điện thoại Quốc gia bảo vệ trẻ em.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7843" y="3891480"/>
            <a:ext cx="289084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Số dịch vụ gọi tìm kiếm, cứu nạn.</a:t>
            </a:r>
          </a:p>
        </p:txBody>
      </p:sp>
    </p:spTree>
    <p:extLst>
      <p:ext uri="{BB962C8B-B14F-4D97-AF65-F5344CB8AC3E}">
        <p14:creationId xmlns:p14="http://schemas.microsoft.com/office/powerpoint/2010/main" val="1210488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6649" y="448425"/>
            <a:ext cx="2604090" cy="2318508"/>
            <a:chOff x="456649" y="448425"/>
            <a:chExt cx="2604090" cy="2318508"/>
          </a:xfrm>
        </p:grpSpPr>
        <p:pic>
          <p:nvPicPr>
            <p:cNvPr id="31750" name="Picture 6" descr="https://image.congan.com.vn/thumbnail/CATP-480-2021-4-5/can-bo-truc-tong-dai-113-11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r="16824"/>
            <a:stretch/>
          </p:blipFill>
          <p:spPr bwMode="auto">
            <a:xfrm>
              <a:off x="456649" y="448425"/>
              <a:ext cx="2604090" cy="19794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0-Point Star 1"/>
            <p:cNvSpPr/>
            <p:nvPr/>
          </p:nvSpPr>
          <p:spPr>
            <a:xfrm>
              <a:off x="1110995" y="2088748"/>
              <a:ext cx="1295398" cy="678185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113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72548" y="2427840"/>
            <a:ext cx="2487802" cy="2426707"/>
            <a:chOff x="3372548" y="2427840"/>
            <a:chExt cx="2487802" cy="2426707"/>
          </a:xfrm>
        </p:grpSpPr>
        <p:pic>
          <p:nvPicPr>
            <p:cNvPr id="31752" name="Picture 8" descr="https://img.cand.com.vn/resize/800x800/NewFiles/Images/2022/08/05/2_cuoi_03-165966877655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r="7673"/>
            <a:stretch/>
          </p:blipFill>
          <p:spPr bwMode="auto">
            <a:xfrm>
              <a:off x="3372548" y="2427840"/>
              <a:ext cx="24878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10-Point Star 7"/>
            <p:cNvSpPr/>
            <p:nvPr/>
          </p:nvSpPr>
          <p:spPr>
            <a:xfrm>
              <a:off x="3968750" y="4176362"/>
              <a:ext cx="1295398" cy="678185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114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33982" y="2874916"/>
            <a:ext cx="1649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Số dịch vụ gọi công an.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3965" y="1241824"/>
            <a:ext cx="1604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Số dịch vụ gọi cứu hỏa.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9936" y="3080254"/>
            <a:ext cx="2013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Số dịch vụ gọi cấp cứu y tế.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72159" y="450939"/>
            <a:ext cx="2648594" cy="2423977"/>
            <a:chOff x="6172159" y="450939"/>
            <a:chExt cx="2648594" cy="2423977"/>
          </a:xfrm>
        </p:grpSpPr>
        <p:pic>
          <p:nvPicPr>
            <p:cNvPr id="31754" name="Picture 10" descr="https://capcuu115thaibinh.vn/website/assets/img/intro/Trung-tam-cap-cuu-115-thai-binh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7" r="1279"/>
            <a:stretch/>
          </p:blipFill>
          <p:spPr bwMode="auto">
            <a:xfrm>
              <a:off x="6172159" y="790032"/>
              <a:ext cx="2648594" cy="20848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0-Point Star 13"/>
            <p:cNvSpPr/>
            <p:nvPr/>
          </p:nvSpPr>
          <p:spPr>
            <a:xfrm>
              <a:off x="6848757" y="450939"/>
              <a:ext cx="1295398" cy="678185"/>
            </a:xfrm>
            <a:prstGeom prst="star10">
              <a:avLst>
                <a:gd name="adj" fmla="val 38130"/>
                <a:gd name="hf" fmla="val 10514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>
                  <a:solidFill>
                    <a:schemeClr val="accent6"/>
                  </a:solidFill>
                </a:rPr>
                <a:t>115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425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71"/>
          <p:cNvSpPr/>
          <p:nvPr/>
        </p:nvSpPr>
        <p:spPr>
          <a:xfrm rot="10800000">
            <a:off x="-371375" y="-125"/>
            <a:ext cx="5130476" cy="51513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9" name="Google Shape;1679;p71"/>
          <p:cNvGrpSpPr/>
          <p:nvPr/>
        </p:nvGrpSpPr>
        <p:grpSpPr>
          <a:xfrm>
            <a:off x="720211" y="2395640"/>
            <a:ext cx="875757" cy="1615489"/>
            <a:chOff x="6025000" y="1549275"/>
            <a:chExt cx="1516200" cy="2796900"/>
          </a:xfrm>
        </p:grpSpPr>
        <p:sp>
          <p:nvSpPr>
            <p:cNvPr id="1680" name="Google Shape;1680;p71"/>
            <p:cNvSpPr/>
            <p:nvPr/>
          </p:nvSpPr>
          <p:spPr>
            <a:xfrm>
              <a:off x="6151250" y="1549275"/>
              <a:ext cx="1282625" cy="2796900"/>
            </a:xfrm>
            <a:custGeom>
              <a:avLst/>
              <a:gdLst/>
              <a:ahLst/>
              <a:cxnLst/>
              <a:rect l="l" t="t" r="r" b="b"/>
              <a:pathLst>
                <a:path w="51305" h="111876" extrusionOk="0">
                  <a:moveTo>
                    <a:pt x="25532" y="1"/>
                  </a:moveTo>
                  <a:cubicBezTo>
                    <a:pt x="16665" y="1"/>
                    <a:pt x="7827" y="1300"/>
                    <a:pt x="5522" y="3935"/>
                  </a:cubicBezTo>
                  <a:cubicBezTo>
                    <a:pt x="1998" y="7972"/>
                    <a:pt x="0" y="77583"/>
                    <a:pt x="5522" y="106326"/>
                  </a:cubicBezTo>
                  <a:cubicBezTo>
                    <a:pt x="5522" y="106326"/>
                    <a:pt x="5657" y="111470"/>
                    <a:pt x="14082" y="111875"/>
                  </a:cubicBezTo>
                  <a:lnTo>
                    <a:pt x="37223" y="111875"/>
                  </a:lnTo>
                  <a:cubicBezTo>
                    <a:pt x="45661" y="111484"/>
                    <a:pt x="45782" y="106326"/>
                    <a:pt x="45782" y="106326"/>
                  </a:cubicBezTo>
                  <a:cubicBezTo>
                    <a:pt x="51304" y="77583"/>
                    <a:pt x="49347" y="7931"/>
                    <a:pt x="45782" y="3935"/>
                  </a:cubicBezTo>
                  <a:cubicBezTo>
                    <a:pt x="43456" y="1324"/>
                    <a:pt x="34479" y="1"/>
                    <a:pt x="25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1"/>
            <p:cNvSpPr/>
            <p:nvPr/>
          </p:nvSpPr>
          <p:spPr>
            <a:xfrm>
              <a:off x="6298825" y="3389475"/>
              <a:ext cx="248700" cy="124325"/>
            </a:xfrm>
            <a:custGeom>
              <a:avLst/>
              <a:gdLst/>
              <a:ahLst/>
              <a:cxnLst/>
              <a:rect l="l" t="t" r="r" b="b"/>
              <a:pathLst>
                <a:path w="9948" h="4973" extrusionOk="0">
                  <a:moveTo>
                    <a:pt x="3198" y="1"/>
                  </a:moveTo>
                  <a:cubicBezTo>
                    <a:pt x="2247" y="1"/>
                    <a:pt x="1515" y="338"/>
                    <a:pt x="1158" y="1166"/>
                  </a:cubicBezTo>
                  <a:cubicBezTo>
                    <a:pt x="1" y="3890"/>
                    <a:pt x="4358" y="4972"/>
                    <a:pt x="7209" y="4972"/>
                  </a:cubicBezTo>
                  <a:cubicBezTo>
                    <a:pt x="8415" y="4972"/>
                    <a:pt x="9352" y="4779"/>
                    <a:pt x="9488" y="4434"/>
                  </a:cubicBezTo>
                  <a:cubicBezTo>
                    <a:pt x="9947" y="3259"/>
                    <a:pt x="8449" y="1598"/>
                    <a:pt x="6154" y="694"/>
                  </a:cubicBezTo>
                  <a:cubicBezTo>
                    <a:pt x="5066" y="268"/>
                    <a:pt x="4045" y="1"/>
                    <a:pt x="3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1"/>
            <p:cNvSpPr/>
            <p:nvPr/>
          </p:nvSpPr>
          <p:spPr>
            <a:xfrm>
              <a:off x="6315725" y="3587225"/>
              <a:ext cx="248675" cy="124025"/>
            </a:xfrm>
            <a:custGeom>
              <a:avLst/>
              <a:gdLst/>
              <a:ahLst/>
              <a:cxnLst/>
              <a:rect l="l" t="t" r="r" b="b"/>
              <a:pathLst>
                <a:path w="9947" h="4961" extrusionOk="0">
                  <a:moveTo>
                    <a:pt x="3204" y="0"/>
                  </a:moveTo>
                  <a:cubicBezTo>
                    <a:pt x="2250" y="0"/>
                    <a:pt x="1515" y="337"/>
                    <a:pt x="1157" y="1168"/>
                  </a:cubicBezTo>
                  <a:cubicBezTo>
                    <a:pt x="0" y="3881"/>
                    <a:pt x="4354" y="4961"/>
                    <a:pt x="7205" y="4961"/>
                  </a:cubicBezTo>
                  <a:cubicBezTo>
                    <a:pt x="8413" y="4961"/>
                    <a:pt x="9351" y="4767"/>
                    <a:pt x="9487" y="4422"/>
                  </a:cubicBezTo>
                  <a:cubicBezTo>
                    <a:pt x="9946" y="3261"/>
                    <a:pt x="8448" y="1586"/>
                    <a:pt x="6139" y="682"/>
                  </a:cubicBezTo>
                  <a:cubicBezTo>
                    <a:pt x="5062" y="264"/>
                    <a:pt x="4047" y="0"/>
                    <a:pt x="3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1"/>
            <p:cNvSpPr/>
            <p:nvPr/>
          </p:nvSpPr>
          <p:spPr>
            <a:xfrm>
              <a:off x="6332550" y="3784725"/>
              <a:ext cx="248375" cy="124250"/>
            </a:xfrm>
            <a:custGeom>
              <a:avLst/>
              <a:gdLst/>
              <a:ahLst/>
              <a:cxnLst/>
              <a:rect l="l" t="t" r="r" b="b"/>
              <a:pathLst>
                <a:path w="9935" h="4970" extrusionOk="0">
                  <a:moveTo>
                    <a:pt x="3197" y="0"/>
                  </a:moveTo>
                  <a:cubicBezTo>
                    <a:pt x="2248" y="0"/>
                    <a:pt x="1516" y="337"/>
                    <a:pt x="1159" y="1166"/>
                  </a:cubicBezTo>
                  <a:cubicBezTo>
                    <a:pt x="0" y="3884"/>
                    <a:pt x="4372" y="4969"/>
                    <a:pt x="7223" y="4969"/>
                  </a:cubicBezTo>
                  <a:cubicBezTo>
                    <a:pt x="8423" y="4969"/>
                    <a:pt x="9353" y="4777"/>
                    <a:pt x="9489" y="4433"/>
                  </a:cubicBezTo>
                  <a:cubicBezTo>
                    <a:pt x="9935" y="3259"/>
                    <a:pt x="8436" y="1598"/>
                    <a:pt x="6141" y="693"/>
                  </a:cubicBezTo>
                  <a:cubicBezTo>
                    <a:pt x="5060" y="267"/>
                    <a:pt x="4042" y="0"/>
                    <a:pt x="31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1"/>
            <p:cNvSpPr/>
            <p:nvPr/>
          </p:nvSpPr>
          <p:spPr>
            <a:xfrm>
              <a:off x="6349475" y="3982450"/>
              <a:ext cx="248350" cy="124050"/>
            </a:xfrm>
            <a:custGeom>
              <a:avLst/>
              <a:gdLst/>
              <a:ahLst/>
              <a:cxnLst/>
              <a:rect l="l" t="t" r="r" b="b"/>
              <a:pathLst>
                <a:path w="9934" h="4962" extrusionOk="0">
                  <a:moveTo>
                    <a:pt x="3199" y="1"/>
                  </a:moveTo>
                  <a:cubicBezTo>
                    <a:pt x="2243" y="1"/>
                    <a:pt x="1508" y="338"/>
                    <a:pt x="1157" y="1169"/>
                  </a:cubicBezTo>
                  <a:cubicBezTo>
                    <a:pt x="0" y="3881"/>
                    <a:pt x="4354" y="4961"/>
                    <a:pt x="7201" y="4961"/>
                  </a:cubicBezTo>
                  <a:cubicBezTo>
                    <a:pt x="8406" y="4961"/>
                    <a:pt x="9341" y="4768"/>
                    <a:pt x="9474" y="4422"/>
                  </a:cubicBezTo>
                  <a:cubicBezTo>
                    <a:pt x="9933" y="3261"/>
                    <a:pt x="8434" y="1587"/>
                    <a:pt x="6139" y="683"/>
                  </a:cubicBezTo>
                  <a:cubicBezTo>
                    <a:pt x="5062" y="264"/>
                    <a:pt x="4044" y="1"/>
                    <a:pt x="3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1"/>
            <p:cNvSpPr/>
            <p:nvPr/>
          </p:nvSpPr>
          <p:spPr>
            <a:xfrm>
              <a:off x="7026100" y="3389475"/>
              <a:ext cx="248375" cy="124325"/>
            </a:xfrm>
            <a:custGeom>
              <a:avLst/>
              <a:gdLst/>
              <a:ahLst/>
              <a:cxnLst/>
              <a:rect l="l" t="t" r="r" b="b"/>
              <a:pathLst>
                <a:path w="9935" h="4973" extrusionOk="0">
                  <a:moveTo>
                    <a:pt x="6739" y="1"/>
                  </a:moveTo>
                  <a:cubicBezTo>
                    <a:pt x="5894" y="1"/>
                    <a:pt x="4876" y="268"/>
                    <a:pt x="3795" y="694"/>
                  </a:cubicBezTo>
                  <a:cubicBezTo>
                    <a:pt x="1500" y="1598"/>
                    <a:pt x="1" y="3259"/>
                    <a:pt x="460" y="4434"/>
                  </a:cubicBezTo>
                  <a:cubicBezTo>
                    <a:pt x="592" y="4779"/>
                    <a:pt x="1526" y="4972"/>
                    <a:pt x="2730" y="4972"/>
                  </a:cubicBezTo>
                  <a:cubicBezTo>
                    <a:pt x="5577" y="4972"/>
                    <a:pt x="9934" y="3890"/>
                    <a:pt x="8777" y="1166"/>
                  </a:cubicBezTo>
                  <a:cubicBezTo>
                    <a:pt x="8419" y="338"/>
                    <a:pt x="7688" y="1"/>
                    <a:pt x="6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1"/>
            <p:cNvSpPr/>
            <p:nvPr/>
          </p:nvSpPr>
          <p:spPr>
            <a:xfrm>
              <a:off x="7009225" y="3587225"/>
              <a:ext cx="248600" cy="124025"/>
            </a:xfrm>
            <a:custGeom>
              <a:avLst/>
              <a:gdLst/>
              <a:ahLst/>
              <a:cxnLst/>
              <a:rect l="l" t="t" r="r" b="b"/>
              <a:pathLst>
                <a:path w="9944" h="4961" extrusionOk="0">
                  <a:moveTo>
                    <a:pt x="6730" y="0"/>
                  </a:moveTo>
                  <a:cubicBezTo>
                    <a:pt x="5887" y="0"/>
                    <a:pt x="4872" y="264"/>
                    <a:pt x="3795" y="682"/>
                  </a:cubicBezTo>
                  <a:cubicBezTo>
                    <a:pt x="1499" y="1586"/>
                    <a:pt x="1" y="3261"/>
                    <a:pt x="460" y="4422"/>
                  </a:cubicBezTo>
                  <a:cubicBezTo>
                    <a:pt x="592" y="4767"/>
                    <a:pt x="1529" y="4961"/>
                    <a:pt x="2736" y="4961"/>
                  </a:cubicBezTo>
                  <a:cubicBezTo>
                    <a:pt x="5586" y="4961"/>
                    <a:pt x="9943" y="3881"/>
                    <a:pt x="8777" y="1168"/>
                  </a:cubicBezTo>
                  <a:cubicBezTo>
                    <a:pt x="8418" y="337"/>
                    <a:pt x="7684" y="0"/>
                    <a:pt x="6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1"/>
            <p:cNvSpPr/>
            <p:nvPr/>
          </p:nvSpPr>
          <p:spPr>
            <a:xfrm>
              <a:off x="6992350" y="3784725"/>
              <a:ext cx="248750" cy="124250"/>
            </a:xfrm>
            <a:custGeom>
              <a:avLst/>
              <a:gdLst/>
              <a:ahLst/>
              <a:cxnLst/>
              <a:rect l="l" t="t" r="r" b="b"/>
              <a:pathLst>
                <a:path w="9950" h="4970" extrusionOk="0">
                  <a:moveTo>
                    <a:pt x="6750" y="0"/>
                  </a:moveTo>
                  <a:cubicBezTo>
                    <a:pt x="5903" y="0"/>
                    <a:pt x="4882" y="267"/>
                    <a:pt x="3795" y="693"/>
                  </a:cubicBezTo>
                  <a:cubicBezTo>
                    <a:pt x="1499" y="1598"/>
                    <a:pt x="1" y="3259"/>
                    <a:pt x="460" y="4433"/>
                  </a:cubicBezTo>
                  <a:cubicBezTo>
                    <a:pt x="596" y="4777"/>
                    <a:pt x="1526" y="4969"/>
                    <a:pt x="2726" y="4969"/>
                  </a:cubicBezTo>
                  <a:cubicBezTo>
                    <a:pt x="5578" y="4969"/>
                    <a:pt x="9949" y="3884"/>
                    <a:pt x="8790" y="1166"/>
                  </a:cubicBezTo>
                  <a:cubicBezTo>
                    <a:pt x="8433" y="337"/>
                    <a:pt x="7702" y="0"/>
                    <a:pt x="6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1"/>
            <p:cNvSpPr/>
            <p:nvPr/>
          </p:nvSpPr>
          <p:spPr>
            <a:xfrm>
              <a:off x="6975475" y="3982450"/>
              <a:ext cx="248700" cy="124050"/>
            </a:xfrm>
            <a:custGeom>
              <a:avLst/>
              <a:gdLst/>
              <a:ahLst/>
              <a:cxnLst/>
              <a:rect l="l" t="t" r="r" b="b"/>
              <a:pathLst>
                <a:path w="9948" h="4962" extrusionOk="0">
                  <a:moveTo>
                    <a:pt x="6742" y="1"/>
                  </a:moveTo>
                  <a:cubicBezTo>
                    <a:pt x="5896" y="1"/>
                    <a:pt x="4878" y="264"/>
                    <a:pt x="3795" y="683"/>
                  </a:cubicBezTo>
                  <a:cubicBezTo>
                    <a:pt x="1499" y="1587"/>
                    <a:pt x="1" y="3261"/>
                    <a:pt x="460" y="4422"/>
                  </a:cubicBezTo>
                  <a:cubicBezTo>
                    <a:pt x="596" y="4768"/>
                    <a:pt x="1535" y="4961"/>
                    <a:pt x="2742" y="4961"/>
                  </a:cubicBezTo>
                  <a:cubicBezTo>
                    <a:pt x="5594" y="4961"/>
                    <a:pt x="9947" y="3881"/>
                    <a:pt x="8790" y="1169"/>
                  </a:cubicBezTo>
                  <a:cubicBezTo>
                    <a:pt x="8432" y="338"/>
                    <a:pt x="7697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1"/>
            <p:cNvSpPr/>
            <p:nvPr/>
          </p:nvSpPr>
          <p:spPr>
            <a:xfrm>
              <a:off x="6669350" y="3454400"/>
              <a:ext cx="224475" cy="118825"/>
            </a:xfrm>
            <a:custGeom>
              <a:avLst/>
              <a:gdLst/>
              <a:ahLst/>
              <a:cxnLst/>
              <a:rect l="l" t="t" r="r" b="b"/>
              <a:pathLst>
                <a:path w="8979" h="4753" extrusionOk="0">
                  <a:moveTo>
                    <a:pt x="4483" y="0"/>
                  </a:moveTo>
                  <a:cubicBezTo>
                    <a:pt x="2012" y="0"/>
                    <a:pt x="0" y="176"/>
                    <a:pt x="0" y="1661"/>
                  </a:cubicBezTo>
                  <a:cubicBezTo>
                    <a:pt x="0" y="3160"/>
                    <a:pt x="2012" y="4753"/>
                    <a:pt x="4483" y="4753"/>
                  </a:cubicBezTo>
                  <a:cubicBezTo>
                    <a:pt x="6967" y="4753"/>
                    <a:pt x="8978" y="3160"/>
                    <a:pt x="8978" y="1661"/>
                  </a:cubicBezTo>
                  <a:cubicBezTo>
                    <a:pt x="8978" y="176"/>
                    <a:pt x="6967" y="0"/>
                    <a:pt x="4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1"/>
            <p:cNvSpPr/>
            <p:nvPr/>
          </p:nvSpPr>
          <p:spPr>
            <a:xfrm>
              <a:off x="6669350" y="3649150"/>
              <a:ext cx="224475" cy="118825"/>
            </a:xfrm>
            <a:custGeom>
              <a:avLst/>
              <a:gdLst/>
              <a:ahLst/>
              <a:cxnLst/>
              <a:rect l="l" t="t" r="r" b="b"/>
              <a:pathLst>
                <a:path w="8979" h="4753" extrusionOk="0">
                  <a:moveTo>
                    <a:pt x="4483" y="1"/>
                  </a:moveTo>
                  <a:cubicBezTo>
                    <a:pt x="2012" y="1"/>
                    <a:pt x="0" y="176"/>
                    <a:pt x="0" y="1675"/>
                  </a:cubicBezTo>
                  <a:cubicBezTo>
                    <a:pt x="0" y="3173"/>
                    <a:pt x="2012" y="4753"/>
                    <a:pt x="4483" y="4753"/>
                  </a:cubicBezTo>
                  <a:cubicBezTo>
                    <a:pt x="6967" y="4753"/>
                    <a:pt x="8978" y="3173"/>
                    <a:pt x="8978" y="1675"/>
                  </a:cubicBezTo>
                  <a:cubicBezTo>
                    <a:pt x="8978" y="176"/>
                    <a:pt x="6967" y="1"/>
                    <a:pt x="4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1"/>
            <p:cNvSpPr/>
            <p:nvPr/>
          </p:nvSpPr>
          <p:spPr>
            <a:xfrm>
              <a:off x="6669350" y="3844250"/>
              <a:ext cx="224475" cy="118825"/>
            </a:xfrm>
            <a:custGeom>
              <a:avLst/>
              <a:gdLst/>
              <a:ahLst/>
              <a:cxnLst/>
              <a:rect l="l" t="t" r="r" b="b"/>
              <a:pathLst>
                <a:path w="8979" h="4753" extrusionOk="0">
                  <a:moveTo>
                    <a:pt x="4483" y="0"/>
                  </a:moveTo>
                  <a:cubicBezTo>
                    <a:pt x="2012" y="0"/>
                    <a:pt x="0" y="176"/>
                    <a:pt x="0" y="1674"/>
                  </a:cubicBezTo>
                  <a:cubicBezTo>
                    <a:pt x="0" y="3159"/>
                    <a:pt x="2012" y="4752"/>
                    <a:pt x="4483" y="4752"/>
                  </a:cubicBezTo>
                  <a:cubicBezTo>
                    <a:pt x="6967" y="4752"/>
                    <a:pt x="8978" y="3159"/>
                    <a:pt x="8978" y="1674"/>
                  </a:cubicBezTo>
                  <a:cubicBezTo>
                    <a:pt x="8978" y="176"/>
                    <a:pt x="6967" y="0"/>
                    <a:pt x="4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1"/>
            <p:cNvSpPr/>
            <p:nvPr/>
          </p:nvSpPr>
          <p:spPr>
            <a:xfrm>
              <a:off x="6669350" y="4039000"/>
              <a:ext cx="224475" cy="118825"/>
            </a:xfrm>
            <a:custGeom>
              <a:avLst/>
              <a:gdLst/>
              <a:ahLst/>
              <a:cxnLst/>
              <a:rect l="l" t="t" r="r" b="b"/>
              <a:pathLst>
                <a:path w="8979" h="4753" extrusionOk="0">
                  <a:moveTo>
                    <a:pt x="4483" y="0"/>
                  </a:moveTo>
                  <a:cubicBezTo>
                    <a:pt x="2012" y="0"/>
                    <a:pt x="0" y="176"/>
                    <a:pt x="0" y="1674"/>
                  </a:cubicBezTo>
                  <a:cubicBezTo>
                    <a:pt x="0" y="3173"/>
                    <a:pt x="2012" y="4753"/>
                    <a:pt x="4483" y="4753"/>
                  </a:cubicBezTo>
                  <a:cubicBezTo>
                    <a:pt x="6967" y="4753"/>
                    <a:pt x="8978" y="3173"/>
                    <a:pt x="8978" y="1674"/>
                  </a:cubicBezTo>
                  <a:cubicBezTo>
                    <a:pt x="8978" y="176"/>
                    <a:pt x="6967" y="0"/>
                    <a:pt x="4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1"/>
            <p:cNvSpPr/>
            <p:nvPr/>
          </p:nvSpPr>
          <p:spPr>
            <a:xfrm>
              <a:off x="6025000" y="1584525"/>
              <a:ext cx="1516200" cy="1786900"/>
            </a:xfrm>
            <a:custGeom>
              <a:avLst/>
              <a:gdLst/>
              <a:ahLst/>
              <a:cxnLst/>
              <a:rect l="l" t="t" r="r" b="b"/>
              <a:pathLst>
                <a:path w="60648" h="71476" extrusionOk="0">
                  <a:moveTo>
                    <a:pt x="30716" y="0"/>
                  </a:moveTo>
                  <a:cubicBezTo>
                    <a:pt x="25437" y="0"/>
                    <a:pt x="19793" y="1067"/>
                    <a:pt x="16229" y="1890"/>
                  </a:cubicBezTo>
                  <a:cubicBezTo>
                    <a:pt x="13974" y="2403"/>
                    <a:pt x="12192" y="4158"/>
                    <a:pt x="11639" y="6413"/>
                  </a:cubicBezTo>
                  <a:cubicBezTo>
                    <a:pt x="8479" y="19279"/>
                    <a:pt x="1" y="62726"/>
                    <a:pt x="26854" y="71002"/>
                  </a:cubicBezTo>
                  <a:cubicBezTo>
                    <a:pt x="27919" y="71313"/>
                    <a:pt x="29008" y="71475"/>
                    <a:pt x="30111" y="71475"/>
                  </a:cubicBezTo>
                  <a:cubicBezTo>
                    <a:pt x="30155" y="71475"/>
                    <a:pt x="30199" y="71475"/>
                    <a:pt x="30243" y="71474"/>
                  </a:cubicBezTo>
                  <a:lnTo>
                    <a:pt x="30270" y="71474"/>
                  </a:lnTo>
                  <a:cubicBezTo>
                    <a:pt x="30314" y="71475"/>
                    <a:pt x="30359" y="71475"/>
                    <a:pt x="30403" y="71475"/>
                  </a:cubicBezTo>
                  <a:cubicBezTo>
                    <a:pt x="31506" y="71475"/>
                    <a:pt x="32607" y="71313"/>
                    <a:pt x="33659" y="71002"/>
                  </a:cubicBezTo>
                  <a:cubicBezTo>
                    <a:pt x="60648" y="62685"/>
                    <a:pt x="51953" y="18888"/>
                    <a:pt x="48834" y="6238"/>
                  </a:cubicBezTo>
                  <a:cubicBezTo>
                    <a:pt x="48294" y="4037"/>
                    <a:pt x="46579" y="2322"/>
                    <a:pt x="44379" y="1769"/>
                  </a:cubicBezTo>
                  <a:cubicBezTo>
                    <a:pt x="39910" y="621"/>
                    <a:pt x="35320" y="27"/>
                    <a:pt x="30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1"/>
            <p:cNvSpPr/>
            <p:nvPr/>
          </p:nvSpPr>
          <p:spPr>
            <a:xfrm>
              <a:off x="6109400" y="1606800"/>
              <a:ext cx="1340325" cy="1489175"/>
            </a:xfrm>
            <a:custGeom>
              <a:avLst/>
              <a:gdLst/>
              <a:ahLst/>
              <a:cxnLst/>
              <a:rect l="l" t="t" r="r" b="b"/>
              <a:pathLst>
                <a:path w="53613" h="59567" extrusionOk="0">
                  <a:moveTo>
                    <a:pt x="27110" y="0"/>
                  </a:moveTo>
                  <a:cubicBezTo>
                    <a:pt x="22452" y="0"/>
                    <a:pt x="17470" y="932"/>
                    <a:pt x="14311" y="1647"/>
                  </a:cubicBezTo>
                  <a:cubicBezTo>
                    <a:pt x="12313" y="2093"/>
                    <a:pt x="10747" y="3618"/>
                    <a:pt x="10234" y="5603"/>
                  </a:cubicBezTo>
                  <a:cubicBezTo>
                    <a:pt x="7453" y="16782"/>
                    <a:pt x="0" y="51560"/>
                    <a:pt x="23370" y="59040"/>
                  </a:cubicBezTo>
                  <a:cubicBezTo>
                    <a:pt x="24464" y="59391"/>
                    <a:pt x="25585" y="59566"/>
                    <a:pt x="26719" y="59566"/>
                  </a:cubicBezTo>
                  <a:cubicBezTo>
                    <a:pt x="27745" y="59566"/>
                    <a:pt x="28744" y="59431"/>
                    <a:pt x="29729" y="59134"/>
                  </a:cubicBezTo>
                  <a:cubicBezTo>
                    <a:pt x="53613" y="51884"/>
                    <a:pt x="45917" y="16485"/>
                    <a:pt x="43149" y="5441"/>
                  </a:cubicBezTo>
                  <a:cubicBezTo>
                    <a:pt x="42663" y="3524"/>
                    <a:pt x="41151" y="2025"/>
                    <a:pt x="39221" y="1553"/>
                  </a:cubicBezTo>
                  <a:cubicBezTo>
                    <a:pt x="35265" y="554"/>
                    <a:pt x="31201" y="27"/>
                    <a:pt x="27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1"/>
            <p:cNvSpPr/>
            <p:nvPr/>
          </p:nvSpPr>
          <p:spPr>
            <a:xfrm>
              <a:off x="6113429" y="1637534"/>
              <a:ext cx="1340325" cy="1489175"/>
            </a:xfrm>
            <a:custGeom>
              <a:avLst/>
              <a:gdLst/>
              <a:ahLst/>
              <a:cxnLst/>
              <a:rect l="l" t="t" r="r" b="b"/>
              <a:pathLst>
                <a:path w="53613" h="59567" extrusionOk="0">
                  <a:moveTo>
                    <a:pt x="27110" y="0"/>
                  </a:moveTo>
                  <a:cubicBezTo>
                    <a:pt x="22452" y="0"/>
                    <a:pt x="17470" y="932"/>
                    <a:pt x="14311" y="1647"/>
                  </a:cubicBezTo>
                  <a:cubicBezTo>
                    <a:pt x="12313" y="2093"/>
                    <a:pt x="10747" y="3618"/>
                    <a:pt x="10234" y="5603"/>
                  </a:cubicBezTo>
                  <a:cubicBezTo>
                    <a:pt x="7453" y="16782"/>
                    <a:pt x="0" y="51560"/>
                    <a:pt x="23370" y="59040"/>
                  </a:cubicBezTo>
                  <a:cubicBezTo>
                    <a:pt x="24464" y="59391"/>
                    <a:pt x="25585" y="59566"/>
                    <a:pt x="26719" y="59566"/>
                  </a:cubicBezTo>
                  <a:cubicBezTo>
                    <a:pt x="27745" y="59566"/>
                    <a:pt x="28744" y="59431"/>
                    <a:pt x="29729" y="59134"/>
                  </a:cubicBezTo>
                  <a:cubicBezTo>
                    <a:pt x="53613" y="51884"/>
                    <a:pt x="45917" y="16485"/>
                    <a:pt x="43149" y="5441"/>
                  </a:cubicBezTo>
                  <a:cubicBezTo>
                    <a:pt x="42663" y="3524"/>
                    <a:pt x="41151" y="2025"/>
                    <a:pt x="39221" y="1553"/>
                  </a:cubicBezTo>
                  <a:cubicBezTo>
                    <a:pt x="35265" y="554"/>
                    <a:pt x="31201" y="27"/>
                    <a:pt x="27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1"/>
            <p:cNvSpPr/>
            <p:nvPr/>
          </p:nvSpPr>
          <p:spPr>
            <a:xfrm>
              <a:off x="6756775" y="1747200"/>
              <a:ext cx="40850" cy="40525"/>
            </a:xfrm>
            <a:custGeom>
              <a:avLst/>
              <a:gdLst/>
              <a:ahLst/>
              <a:cxnLst/>
              <a:rect l="l" t="t" r="r" b="b"/>
              <a:pathLst>
                <a:path w="1634" h="1621" extrusionOk="0">
                  <a:moveTo>
                    <a:pt x="824" y="1"/>
                  </a:moveTo>
                  <a:cubicBezTo>
                    <a:pt x="365" y="1"/>
                    <a:pt x="0" y="365"/>
                    <a:pt x="0" y="811"/>
                  </a:cubicBezTo>
                  <a:cubicBezTo>
                    <a:pt x="0" y="1256"/>
                    <a:pt x="365" y="1621"/>
                    <a:pt x="824" y="1621"/>
                  </a:cubicBezTo>
                  <a:cubicBezTo>
                    <a:pt x="1269" y="1621"/>
                    <a:pt x="1634" y="1256"/>
                    <a:pt x="1634" y="811"/>
                  </a:cubicBezTo>
                  <a:cubicBezTo>
                    <a:pt x="1634" y="365"/>
                    <a:pt x="1269" y="1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1"/>
            <p:cNvSpPr/>
            <p:nvPr/>
          </p:nvSpPr>
          <p:spPr>
            <a:xfrm>
              <a:off x="6756775" y="1834950"/>
              <a:ext cx="40850" cy="40875"/>
            </a:xfrm>
            <a:custGeom>
              <a:avLst/>
              <a:gdLst/>
              <a:ahLst/>
              <a:cxnLst/>
              <a:rect l="l" t="t" r="r" b="b"/>
              <a:pathLst>
                <a:path w="1634" h="1635" extrusionOk="0">
                  <a:moveTo>
                    <a:pt x="824" y="1"/>
                  </a:moveTo>
                  <a:cubicBezTo>
                    <a:pt x="365" y="1"/>
                    <a:pt x="0" y="365"/>
                    <a:pt x="0" y="824"/>
                  </a:cubicBezTo>
                  <a:cubicBezTo>
                    <a:pt x="0" y="1270"/>
                    <a:pt x="365" y="1634"/>
                    <a:pt x="824" y="1634"/>
                  </a:cubicBezTo>
                  <a:cubicBezTo>
                    <a:pt x="1269" y="1634"/>
                    <a:pt x="1634" y="1270"/>
                    <a:pt x="1634" y="824"/>
                  </a:cubicBezTo>
                  <a:cubicBezTo>
                    <a:pt x="1634" y="365"/>
                    <a:pt x="1269" y="1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1"/>
            <p:cNvSpPr/>
            <p:nvPr/>
          </p:nvSpPr>
          <p:spPr>
            <a:xfrm>
              <a:off x="6756775" y="1923050"/>
              <a:ext cx="40850" cy="40525"/>
            </a:xfrm>
            <a:custGeom>
              <a:avLst/>
              <a:gdLst/>
              <a:ahLst/>
              <a:cxnLst/>
              <a:rect l="l" t="t" r="r" b="b"/>
              <a:pathLst>
                <a:path w="1634" h="1621" extrusionOk="0">
                  <a:moveTo>
                    <a:pt x="824" y="1"/>
                  </a:moveTo>
                  <a:cubicBezTo>
                    <a:pt x="365" y="1"/>
                    <a:pt x="0" y="365"/>
                    <a:pt x="0" y="811"/>
                  </a:cubicBezTo>
                  <a:cubicBezTo>
                    <a:pt x="0" y="1256"/>
                    <a:pt x="365" y="1621"/>
                    <a:pt x="824" y="1621"/>
                  </a:cubicBezTo>
                  <a:cubicBezTo>
                    <a:pt x="1269" y="1621"/>
                    <a:pt x="1634" y="1256"/>
                    <a:pt x="1634" y="811"/>
                  </a:cubicBezTo>
                  <a:cubicBezTo>
                    <a:pt x="1634" y="365"/>
                    <a:pt x="1269" y="1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1"/>
            <p:cNvSpPr/>
            <p:nvPr/>
          </p:nvSpPr>
          <p:spPr>
            <a:xfrm>
              <a:off x="6376025" y="2179900"/>
              <a:ext cx="824600" cy="537375"/>
            </a:xfrm>
            <a:custGeom>
              <a:avLst/>
              <a:gdLst/>
              <a:ahLst/>
              <a:cxnLst/>
              <a:rect l="l" t="t" r="r" b="b"/>
              <a:pathLst>
                <a:path w="32984" h="21495" extrusionOk="0">
                  <a:moveTo>
                    <a:pt x="1351" y="1"/>
                  </a:moveTo>
                  <a:cubicBezTo>
                    <a:pt x="608" y="1"/>
                    <a:pt x="1" y="608"/>
                    <a:pt x="1" y="1351"/>
                  </a:cubicBezTo>
                  <a:lnTo>
                    <a:pt x="1" y="20144"/>
                  </a:lnTo>
                  <a:cubicBezTo>
                    <a:pt x="1" y="20887"/>
                    <a:pt x="608" y="21494"/>
                    <a:pt x="1351" y="21494"/>
                  </a:cubicBezTo>
                  <a:lnTo>
                    <a:pt x="31620" y="21494"/>
                  </a:lnTo>
                  <a:cubicBezTo>
                    <a:pt x="32376" y="21494"/>
                    <a:pt x="32984" y="20887"/>
                    <a:pt x="32984" y="20144"/>
                  </a:cubicBezTo>
                  <a:lnTo>
                    <a:pt x="32984" y="1351"/>
                  </a:lnTo>
                  <a:cubicBezTo>
                    <a:pt x="32984" y="608"/>
                    <a:pt x="32376" y="1"/>
                    <a:pt x="31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1"/>
            <p:cNvSpPr/>
            <p:nvPr/>
          </p:nvSpPr>
          <p:spPr>
            <a:xfrm>
              <a:off x="6378400" y="3082625"/>
              <a:ext cx="222125" cy="192075"/>
            </a:xfrm>
            <a:custGeom>
              <a:avLst/>
              <a:gdLst/>
              <a:ahLst/>
              <a:cxnLst/>
              <a:rect l="l" t="t" r="r" b="b"/>
              <a:pathLst>
                <a:path w="8885" h="7683" extrusionOk="0">
                  <a:moveTo>
                    <a:pt x="2207" y="1"/>
                  </a:moveTo>
                  <a:cubicBezTo>
                    <a:pt x="2098" y="1"/>
                    <a:pt x="1988" y="29"/>
                    <a:pt x="1890" y="88"/>
                  </a:cubicBezTo>
                  <a:lnTo>
                    <a:pt x="392" y="979"/>
                  </a:lnTo>
                  <a:cubicBezTo>
                    <a:pt x="95" y="1154"/>
                    <a:pt x="0" y="1533"/>
                    <a:pt x="149" y="1830"/>
                  </a:cubicBezTo>
                  <a:cubicBezTo>
                    <a:pt x="1283" y="4111"/>
                    <a:pt x="4442" y="6636"/>
                    <a:pt x="5644" y="7554"/>
                  </a:cubicBezTo>
                  <a:cubicBezTo>
                    <a:pt x="5759" y="7640"/>
                    <a:pt x="5894" y="7683"/>
                    <a:pt x="6028" y="7683"/>
                  </a:cubicBezTo>
                  <a:cubicBezTo>
                    <a:pt x="6207" y="7683"/>
                    <a:pt x="6384" y="7606"/>
                    <a:pt x="6508" y="7459"/>
                  </a:cubicBezTo>
                  <a:lnTo>
                    <a:pt x="8601" y="5016"/>
                  </a:lnTo>
                  <a:cubicBezTo>
                    <a:pt x="8884" y="4665"/>
                    <a:pt x="8722" y="4138"/>
                    <a:pt x="8290" y="4003"/>
                  </a:cubicBezTo>
                  <a:cubicBezTo>
                    <a:pt x="6062" y="3423"/>
                    <a:pt x="4091" y="2100"/>
                    <a:pt x="2714" y="263"/>
                  </a:cubicBezTo>
                  <a:cubicBezTo>
                    <a:pt x="2593" y="91"/>
                    <a:pt x="2401" y="1"/>
                    <a:pt x="2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1"/>
            <p:cNvSpPr/>
            <p:nvPr/>
          </p:nvSpPr>
          <p:spPr>
            <a:xfrm>
              <a:off x="6465475" y="3152900"/>
              <a:ext cx="38550" cy="66600"/>
            </a:xfrm>
            <a:custGeom>
              <a:avLst/>
              <a:gdLst/>
              <a:ahLst/>
              <a:cxnLst/>
              <a:rect l="l" t="t" r="r" b="b"/>
              <a:pathLst>
                <a:path w="1542" h="2664" extrusionOk="0">
                  <a:moveTo>
                    <a:pt x="1146" y="1"/>
                  </a:moveTo>
                  <a:cubicBezTo>
                    <a:pt x="1099" y="1"/>
                    <a:pt x="1050" y="14"/>
                    <a:pt x="1000" y="45"/>
                  </a:cubicBezTo>
                  <a:cubicBezTo>
                    <a:pt x="892" y="112"/>
                    <a:pt x="1" y="652"/>
                    <a:pt x="14" y="1422"/>
                  </a:cubicBezTo>
                  <a:cubicBezTo>
                    <a:pt x="28" y="1894"/>
                    <a:pt x="365" y="2299"/>
                    <a:pt x="1000" y="2637"/>
                  </a:cubicBezTo>
                  <a:cubicBezTo>
                    <a:pt x="1040" y="2650"/>
                    <a:pt x="1094" y="2664"/>
                    <a:pt x="1135" y="2664"/>
                  </a:cubicBezTo>
                  <a:cubicBezTo>
                    <a:pt x="1418" y="2664"/>
                    <a:pt x="1513" y="2272"/>
                    <a:pt x="1256" y="2151"/>
                  </a:cubicBezTo>
                  <a:cubicBezTo>
                    <a:pt x="946" y="1989"/>
                    <a:pt x="568" y="1719"/>
                    <a:pt x="568" y="1408"/>
                  </a:cubicBezTo>
                  <a:cubicBezTo>
                    <a:pt x="554" y="1030"/>
                    <a:pt x="1094" y="639"/>
                    <a:pt x="1270" y="517"/>
                  </a:cubicBezTo>
                  <a:cubicBezTo>
                    <a:pt x="1541" y="359"/>
                    <a:pt x="1386" y="1"/>
                    <a:pt x="1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1"/>
            <p:cNvSpPr/>
            <p:nvPr/>
          </p:nvSpPr>
          <p:spPr>
            <a:xfrm>
              <a:off x="6861050" y="3034275"/>
              <a:ext cx="355100" cy="325300"/>
            </a:xfrm>
            <a:custGeom>
              <a:avLst/>
              <a:gdLst/>
              <a:ahLst/>
              <a:cxnLst/>
              <a:rect l="l" t="t" r="r" b="b"/>
              <a:pathLst>
                <a:path w="14204" h="13012" extrusionOk="0">
                  <a:moveTo>
                    <a:pt x="11216" y="0"/>
                  </a:moveTo>
                  <a:cubicBezTo>
                    <a:pt x="10840" y="0"/>
                    <a:pt x="10468" y="144"/>
                    <a:pt x="10181" y="415"/>
                  </a:cubicBezTo>
                  <a:cubicBezTo>
                    <a:pt x="8642" y="1914"/>
                    <a:pt x="5050" y="5006"/>
                    <a:pt x="1256" y="5735"/>
                  </a:cubicBezTo>
                  <a:cubicBezTo>
                    <a:pt x="527" y="5856"/>
                    <a:pt x="1" y="6504"/>
                    <a:pt x="28" y="7247"/>
                  </a:cubicBezTo>
                  <a:lnTo>
                    <a:pt x="244" y="13012"/>
                  </a:lnTo>
                  <a:cubicBezTo>
                    <a:pt x="244" y="13012"/>
                    <a:pt x="9452" y="10676"/>
                    <a:pt x="14204" y="1549"/>
                  </a:cubicBezTo>
                  <a:lnTo>
                    <a:pt x="11976" y="213"/>
                  </a:lnTo>
                  <a:cubicBezTo>
                    <a:pt x="11739" y="69"/>
                    <a:pt x="11476" y="0"/>
                    <a:pt x="11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1"/>
            <p:cNvSpPr/>
            <p:nvPr/>
          </p:nvSpPr>
          <p:spPr>
            <a:xfrm>
              <a:off x="6554925" y="3004775"/>
              <a:ext cx="444875" cy="132725"/>
            </a:xfrm>
            <a:custGeom>
              <a:avLst/>
              <a:gdLst/>
              <a:ahLst/>
              <a:cxnLst/>
              <a:rect l="l" t="t" r="r" b="b"/>
              <a:pathLst>
                <a:path w="17795" h="5309" extrusionOk="0">
                  <a:moveTo>
                    <a:pt x="7063" y="0"/>
                  </a:moveTo>
                  <a:cubicBezTo>
                    <a:pt x="3029" y="0"/>
                    <a:pt x="0" y="83"/>
                    <a:pt x="0" y="1366"/>
                  </a:cubicBezTo>
                  <a:cubicBezTo>
                    <a:pt x="0" y="2837"/>
                    <a:pt x="3983" y="5308"/>
                    <a:pt x="8898" y="5308"/>
                  </a:cubicBezTo>
                  <a:cubicBezTo>
                    <a:pt x="13812" y="5308"/>
                    <a:pt x="17795" y="2837"/>
                    <a:pt x="17795" y="1366"/>
                  </a:cubicBezTo>
                  <a:cubicBezTo>
                    <a:pt x="17795" y="83"/>
                    <a:pt x="14766" y="0"/>
                    <a:pt x="10733" y="0"/>
                  </a:cubicBezTo>
                  <a:cubicBezTo>
                    <a:pt x="10140" y="0"/>
                    <a:pt x="9527" y="2"/>
                    <a:pt x="8898" y="2"/>
                  </a:cubicBezTo>
                  <a:cubicBezTo>
                    <a:pt x="8269" y="2"/>
                    <a:pt x="7655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1"/>
            <p:cNvSpPr/>
            <p:nvPr/>
          </p:nvSpPr>
          <p:spPr>
            <a:xfrm>
              <a:off x="6638975" y="3051725"/>
              <a:ext cx="276800" cy="20625"/>
            </a:xfrm>
            <a:custGeom>
              <a:avLst/>
              <a:gdLst/>
              <a:ahLst/>
              <a:cxnLst/>
              <a:rect l="l" t="t" r="r" b="b"/>
              <a:pathLst>
                <a:path w="11072" h="825" extrusionOk="0">
                  <a:moveTo>
                    <a:pt x="554" y="1"/>
                  </a:moveTo>
                  <a:cubicBezTo>
                    <a:pt x="0" y="1"/>
                    <a:pt x="0" y="824"/>
                    <a:pt x="554" y="824"/>
                  </a:cubicBezTo>
                  <a:lnTo>
                    <a:pt x="10518" y="824"/>
                  </a:lnTo>
                  <a:cubicBezTo>
                    <a:pt x="11071" y="824"/>
                    <a:pt x="11071" y="1"/>
                    <a:pt x="10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1"/>
            <p:cNvSpPr/>
            <p:nvPr/>
          </p:nvSpPr>
          <p:spPr>
            <a:xfrm>
              <a:off x="7086200" y="3093125"/>
              <a:ext cx="65150" cy="56175"/>
            </a:xfrm>
            <a:custGeom>
              <a:avLst/>
              <a:gdLst/>
              <a:ahLst/>
              <a:cxnLst/>
              <a:rect l="l" t="t" r="r" b="b"/>
              <a:pathLst>
                <a:path w="2606" h="2247" extrusionOk="0">
                  <a:moveTo>
                    <a:pt x="310" y="1"/>
                  </a:moveTo>
                  <a:cubicBezTo>
                    <a:pt x="171" y="1"/>
                    <a:pt x="51" y="93"/>
                    <a:pt x="27" y="248"/>
                  </a:cubicBezTo>
                  <a:cubicBezTo>
                    <a:pt x="0" y="397"/>
                    <a:pt x="95" y="545"/>
                    <a:pt x="257" y="586"/>
                  </a:cubicBezTo>
                  <a:lnTo>
                    <a:pt x="1539" y="815"/>
                  </a:lnTo>
                  <a:lnTo>
                    <a:pt x="1985" y="2044"/>
                  </a:lnTo>
                  <a:cubicBezTo>
                    <a:pt x="2025" y="2166"/>
                    <a:pt x="2147" y="2247"/>
                    <a:pt x="2268" y="2247"/>
                  </a:cubicBezTo>
                  <a:cubicBezTo>
                    <a:pt x="2309" y="2247"/>
                    <a:pt x="2336" y="2233"/>
                    <a:pt x="2376" y="2233"/>
                  </a:cubicBezTo>
                  <a:cubicBezTo>
                    <a:pt x="2525" y="2166"/>
                    <a:pt x="2606" y="2004"/>
                    <a:pt x="2552" y="1855"/>
                  </a:cubicBezTo>
                  <a:lnTo>
                    <a:pt x="2039" y="464"/>
                  </a:lnTo>
                  <a:cubicBezTo>
                    <a:pt x="2012" y="370"/>
                    <a:pt x="1917" y="302"/>
                    <a:pt x="1823" y="275"/>
                  </a:cubicBezTo>
                  <a:lnTo>
                    <a:pt x="365" y="5"/>
                  </a:lnTo>
                  <a:cubicBezTo>
                    <a:pt x="346" y="2"/>
                    <a:pt x="328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1"/>
            <p:cNvSpPr/>
            <p:nvPr/>
          </p:nvSpPr>
          <p:spPr>
            <a:xfrm>
              <a:off x="6931275" y="3209025"/>
              <a:ext cx="48525" cy="71575"/>
            </a:xfrm>
            <a:custGeom>
              <a:avLst/>
              <a:gdLst/>
              <a:ahLst/>
              <a:cxnLst/>
              <a:rect l="l" t="t" r="r" b="b"/>
              <a:pathLst>
                <a:path w="1941" h="2863" extrusionOk="0">
                  <a:moveTo>
                    <a:pt x="365" y="0"/>
                  </a:moveTo>
                  <a:cubicBezTo>
                    <a:pt x="203" y="0"/>
                    <a:pt x="68" y="135"/>
                    <a:pt x="54" y="284"/>
                  </a:cubicBezTo>
                  <a:lnTo>
                    <a:pt x="0" y="1755"/>
                  </a:lnTo>
                  <a:cubicBezTo>
                    <a:pt x="0" y="1863"/>
                    <a:pt x="54" y="1958"/>
                    <a:pt x="135" y="2025"/>
                  </a:cubicBezTo>
                  <a:lnTo>
                    <a:pt x="1377" y="2822"/>
                  </a:lnTo>
                  <a:cubicBezTo>
                    <a:pt x="1431" y="2849"/>
                    <a:pt x="1485" y="2862"/>
                    <a:pt x="1553" y="2862"/>
                  </a:cubicBezTo>
                  <a:lnTo>
                    <a:pt x="1539" y="2862"/>
                  </a:lnTo>
                  <a:cubicBezTo>
                    <a:pt x="1544" y="2863"/>
                    <a:pt x="1549" y="2863"/>
                    <a:pt x="1554" y="2863"/>
                  </a:cubicBezTo>
                  <a:cubicBezTo>
                    <a:pt x="1840" y="2863"/>
                    <a:pt x="1940" y="2482"/>
                    <a:pt x="1701" y="2322"/>
                  </a:cubicBezTo>
                  <a:lnTo>
                    <a:pt x="608" y="1607"/>
                  </a:lnTo>
                  <a:lnTo>
                    <a:pt x="648" y="311"/>
                  </a:lnTo>
                  <a:cubicBezTo>
                    <a:pt x="662" y="149"/>
                    <a:pt x="527" y="14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1"/>
            <p:cNvSpPr/>
            <p:nvPr/>
          </p:nvSpPr>
          <p:spPr>
            <a:xfrm>
              <a:off x="6596775" y="2179900"/>
              <a:ext cx="355775" cy="537375"/>
            </a:xfrm>
            <a:custGeom>
              <a:avLst/>
              <a:gdLst/>
              <a:ahLst/>
              <a:cxnLst/>
              <a:rect l="l" t="t" r="r" b="b"/>
              <a:pathLst>
                <a:path w="14231" h="21495" extrusionOk="0">
                  <a:moveTo>
                    <a:pt x="10180" y="1"/>
                  </a:moveTo>
                  <a:lnTo>
                    <a:pt x="1" y="21494"/>
                  </a:lnTo>
                  <a:lnTo>
                    <a:pt x="4051" y="21494"/>
                  </a:lnTo>
                  <a:lnTo>
                    <a:pt x="14231" y="1"/>
                  </a:lnTo>
                  <a:close/>
                </a:path>
              </a:pathLst>
            </a:custGeom>
            <a:solidFill>
              <a:srgbClr val="073763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8" name="Google Shape;1708;p71"/>
          <p:cNvGrpSpPr/>
          <p:nvPr/>
        </p:nvGrpSpPr>
        <p:grpSpPr>
          <a:xfrm>
            <a:off x="2803103" y="1734380"/>
            <a:ext cx="1292860" cy="2276752"/>
            <a:chOff x="5124850" y="509916"/>
            <a:chExt cx="1018000" cy="1792859"/>
          </a:xfrm>
        </p:grpSpPr>
        <p:sp>
          <p:nvSpPr>
            <p:cNvPr id="1709" name="Google Shape;1709;p71"/>
            <p:cNvSpPr/>
            <p:nvPr/>
          </p:nvSpPr>
          <p:spPr>
            <a:xfrm>
              <a:off x="5124850" y="512350"/>
              <a:ext cx="1018000" cy="163650"/>
            </a:xfrm>
            <a:custGeom>
              <a:avLst/>
              <a:gdLst/>
              <a:ahLst/>
              <a:cxnLst/>
              <a:rect l="l" t="t" r="r" b="b"/>
              <a:pathLst>
                <a:path w="40720" h="6546" extrusionOk="0">
                  <a:moveTo>
                    <a:pt x="1788" y="1"/>
                  </a:moveTo>
                  <a:cubicBezTo>
                    <a:pt x="1355" y="1"/>
                    <a:pt x="966" y="250"/>
                    <a:pt x="783" y="639"/>
                  </a:cubicBezTo>
                  <a:cubicBezTo>
                    <a:pt x="0" y="2310"/>
                    <a:pt x="0" y="4236"/>
                    <a:pt x="783" y="5907"/>
                  </a:cubicBezTo>
                  <a:cubicBezTo>
                    <a:pt x="966" y="6296"/>
                    <a:pt x="1355" y="6546"/>
                    <a:pt x="1788" y="6546"/>
                  </a:cubicBezTo>
                  <a:lnTo>
                    <a:pt x="38938" y="6546"/>
                  </a:lnTo>
                  <a:cubicBezTo>
                    <a:pt x="39365" y="6546"/>
                    <a:pt x="39759" y="6296"/>
                    <a:pt x="39937" y="5907"/>
                  </a:cubicBezTo>
                  <a:cubicBezTo>
                    <a:pt x="40720" y="4236"/>
                    <a:pt x="40720" y="2310"/>
                    <a:pt x="39937" y="639"/>
                  </a:cubicBezTo>
                  <a:cubicBezTo>
                    <a:pt x="39754" y="250"/>
                    <a:pt x="39365" y="1"/>
                    <a:pt x="38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1"/>
            <p:cNvSpPr/>
            <p:nvPr/>
          </p:nvSpPr>
          <p:spPr>
            <a:xfrm>
              <a:off x="5151075" y="676125"/>
              <a:ext cx="965550" cy="1626650"/>
            </a:xfrm>
            <a:custGeom>
              <a:avLst/>
              <a:gdLst/>
              <a:ahLst/>
              <a:cxnLst/>
              <a:rect l="l" t="t" r="r" b="b"/>
              <a:pathLst>
                <a:path w="38622" h="65066" extrusionOk="0">
                  <a:moveTo>
                    <a:pt x="0" y="0"/>
                  </a:moveTo>
                  <a:lnTo>
                    <a:pt x="0" y="56930"/>
                  </a:lnTo>
                  <a:cubicBezTo>
                    <a:pt x="0" y="60034"/>
                    <a:pt x="2254" y="62676"/>
                    <a:pt x="5313" y="63170"/>
                  </a:cubicBezTo>
                  <a:lnTo>
                    <a:pt x="14861" y="64708"/>
                  </a:lnTo>
                  <a:cubicBezTo>
                    <a:pt x="16335" y="64947"/>
                    <a:pt x="17823" y="65066"/>
                    <a:pt x="19311" y="65066"/>
                  </a:cubicBezTo>
                  <a:cubicBezTo>
                    <a:pt x="20799" y="65066"/>
                    <a:pt x="22286" y="64947"/>
                    <a:pt x="23760" y="64708"/>
                  </a:cubicBezTo>
                  <a:lnTo>
                    <a:pt x="33314" y="63170"/>
                  </a:lnTo>
                  <a:cubicBezTo>
                    <a:pt x="36373" y="62676"/>
                    <a:pt x="38622" y="60034"/>
                    <a:pt x="38622" y="56930"/>
                  </a:cubicBezTo>
                  <a:lnTo>
                    <a:pt x="386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1"/>
            <p:cNvSpPr/>
            <p:nvPr/>
          </p:nvSpPr>
          <p:spPr>
            <a:xfrm>
              <a:off x="5157050" y="512350"/>
              <a:ext cx="953750" cy="163650"/>
            </a:xfrm>
            <a:custGeom>
              <a:avLst/>
              <a:gdLst/>
              <a:ahLst/>
              <a:cxnLst/>
              <a:rect l="l" t="t" r="r" b="b"/>
              <a:pathLst>
                <a:path w="38150" h="6546" extrusionOk="0">
                  <a:moveTo>
                    <a:pt x="13573" y="1"/>
                  </a:moveTo>
                  <a:lnTo>
                    <a:pt x="13462" y="500"/>
                  </a:lnTo>
                  <a:cubicBezTo>
                    <a:pt x="6850" y="1527"/>
                    <a:pt x="0" y="3781"/>
                    <a:pt x="0" y="3781"/>
                  </a:cubicBezTo>
                  <a:lnTo>
                    <a:pt x="0" y="6413"/>
                  </a:lnTo>
                  <a:cubicBezTo>
                    <a:pt x="150" y="6496"/>
                    <a:pt x="322" y="6540"/>
                    <a:pt x="494" y="6546"/>
                  </a:cubicBezTo>
                  <a:lnTo>
                    <a:pt x="37650" y="6546"/>
                  </a:lnTo>
                  <a:cubicBezTo>
                    <a:pt x="37822" y="6540"/>
                    <a:pt x="37994" y="6496"/>
                    <a:pt x="38149" y="6413"/>
                  </a:cubicBezTo>
                  <a:lnTo>
                    <a:pt x="38149" y="3781"/>
                  </a:lnTo>
                  <a:cubicBezTo>
                    <a:pt x="38149" y="3781"/>
                    <a:pt x="30655" y="1788"/>
                    <a:pt x="24687" y="695"/>
                  </a:cubicBezTo>
                  <a:lnTo>
                    <a:pt x="24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1"/>
            <p:cNvSpPr/>
            <p:nvPr/>
          </p:nvSpPr>
          <p:spPr>
            <a:xfrm>
              <a:off x="5151075" y="676125"/>
              <a:ext cx="965550" cy="1367025"/>
            </a:xfrm>
            <a:custGeom>
              <a:avLst/>
              <a:gdLst/>
              <a:ahLst/>
              <a:cxnLst/>
              <a:rect l="l" t="t" r="r" b="b"/>
              <a:pathLst>
                <a:path w="38622" h="54681" extrusionOk="0">
                  <a:moveTo>
                    <a:pt x="0" y="0"/>
                  </a:moveTo>
                  <a:lnTo>
                    <a:pt x="0" y="51568"/>
                  </a:lnTo>
                  <a:cubicBezTo>
                    <a:pt x="261" y="52284"/>
                    <a:pt x="900" y="52794"/>
                    <a:pt x="1660" y="52894"/>
                  </a:cubicBezTo>
                  <a:lnTo>
                    <a:pt x="12147" y="54227"/>
                  </a:lnTo>
                  <a:cubicBezTo>
                    <a:pt x="14526" y="54529"/>
                    <a:pt x="16918" y="54681"/>
                    <a:pt x="19310" y="54681"/>
                  </a:cubicBezTo>
                  <a:cubicBezTo>
                    <a:pt x="21702" y="54681"/>
                    <a:pt x="24093" y="54529"/>
                    <a:pt x="26469" y="54227"/>
                  </a:cubicBezTo>
                  <a:lnTo>
                    <a:pt x="36967" y="52894"/>
                  </a:lnTo>
                  <a:cubicBezTo>
                    <a:pt x="37722" y="52794"/>
                    <a:pt x="38361" y="52284"/>
                    <a:pt x="38622" y="51568"/>
                  </a:cubicBezTo>
                  <a:lnTo>
                    <a:pt x="38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1"/>
            <p:cNvSpPr/>
            <p:nvPr/>
          </p:nvSpPr>
          <p:spPr>
            <a:xfrm>
              <a:off x="5172850" y="515825"/>
              <a:ext cx="922125" cy="1487150"/>
            </a:xfrm>
            <a:custGeom>
              <a:avLst/>
              <a:gdLst/>
              <a:ahLst/>
              <a:cxnLst/>
              <a:rect l="l" t="t" r="r" b="b"/>
              <a:pathLst>
                <a:path w="36885" h="59486" extrusionOk="0">
                  <a:moveTo>
                    <a:pt x="13324" y="0"/>
                  </a:moveTo>
                  <a:lnTo>
                    <a:pt x="13013" y="1333"/>
                  </a:lnTo>
                  <a:cubicBezTo>
                    <a:pt x="6624" y="2332"/>
                    <a:pt x="1" y="4508"/>
                    <a:pt x="1" y="4508"/>
                  </a:cubicBezTo>
                  <a:lnTo>
                    <a:pt x="1" y="55870"/>
                  </a:lnTo>
                  <a:cubicBezTo>
                    <a:pt x="1" y="56847"/>
                    <a:pt x="728" y="57669"/>
                    <a:pt x="1694" y="57791"/>
                  </a:cubicBezTo>
                  <a:lnTo>
                    <a:pt x="11648" y="59057"/>
                  </a:lnTo>
                  <a:cubicBezTo>
                    <a:pt x="13904" y="59342"/>
                    <a:pt x="16174" y="59485"/>
                    <a:pt x="18442" y="59485"/>
                  </a:cubicBezTo>
                  <a:cubicBezTo>
                    <a:pt x="20710" y="59485"/>
                    <a:pt x="22978" y="59342"/>
                    <a:pt x="25232" y="59057"/>
                  </a:cubicBezTo>
                  <a:lnTo>
                    <a:pt x="35191" y="57791"/>
                  </a:lnTo>
                  <a:cubicBezTo>
                    <a:pt x="36157" y="57669"/>
                    <a:pt x="36884" y="56847"/>
                    <a:pt x="36884" y="55870"/>
                  </a:cubicBezTo>
                  <a:lnTo>
                    <a:pt x="36884" y="4508"/>
                  </a:lnTo>
                  <a:cubicBezTo>
                    <a:pt x="36884" y="4508"/>
                    <a:pt x="29634" y="2582"/>
                    <a:pt x="23866" y="1522"/>
                  </a:cubicBezTo>
                  <a:lnTo>
                    <a:pt x="235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1"/>
            <p:cNvSpPr/>
            <p:nvPr/>
          </p:nvSpPr>
          <p:spPr>
            <a:xfrm>
              <a:off x="5458350" y="1836425"/>
              <a:ext cx="350875" cy="65900"/>
            </a:xfrm>
            <a:custGeom>
              <a:avLst/>
              <a:gdLst/>
              <a:ahLst/>
              <a:cxnLst/>
              <a:rect l="l" t="t" r="r" b="b"/>
              <a:pathLst>
                <a:path w="14035" h="2636" extrusionOk="0">
                  <a:moveTo>
                    <a:pt x="935" y="1"/>
                  </a:moveTo>
                  <a:cubicBezTo>
                    <a:pt x="587" y="1"/>
                    <a:pt x="260" y="224"/>
                    <a:pt x="144" y="576"/>
                  </a:cubicBezTo>
                  <a:cubicBezTo>
                    <a:pt x="0" y="1009"/>
                    <a:pt x="239" y="1481"/>
                    <a:pt x="677" y="1625"/>
                  </a:cubicBezTo>
                  <a:cubicBezTo>
                    <a:pt x="2726" y="2297"/>
                    <a:pt x="4869" y="2635"/>
                    <a:pt x="7023" y="2635"/>
                  </a:cubicBezTo>
                  <a:cubicBezTo>
                    <a:pt x="9177" y="2635"/>
                    <a:pt x="11314" y="2297"/>
                    <a:pt x="13362" y="1625"/>
                  </a:cubicBezTo>
                  <a:cubicBezTo>
                    <a:pt x="13795" y="1481"/>
                    <a:pt x="14034" y="1009"/>
                    <a:pt x="13895" y="576"/>
                  </a:cubicBezTo>
                  <a:cubicBezTo>
                    <a:pt x="13780" y="224"/>
                    <a:pt x="13453" y="1"/>
                    <a:pt x="13102" y="1"/>
                  </a:cubicBezTo>
                  <a:cubicBezTo>
                    <a:pt x="13015" y="1"/>
                    <a:pt x="12927" y="14"/>
                    <a:pt x="12841" y="43"/>
                  </a:cubicBezTo>
                  <a:cubicBezTo>
                    <a:pt x="10950" y="662"/>
                    <a:pt x="8985" y="971"/>
                    <a:pt x="7019" y="971"/>
                  </a:cubicBezTo>
                  <a:cubicBezTo>
                    <a:pt x="5053" y="971"/>
                    <a:pt x="3087" y="662"/>
                    <a:pt x="1194" y="43"/>
                  </a:cubicBezTo>
                  <a:cubicBezTo>
                    <a:pt x="1108" y="14"/>
                    <a:pt x="1021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1"/>
            <p:cNvSpPr/>
            <p:nvPr/>
          </p:nvSpPr>
          <p:spPr>
            <a:xfrm rot="5400000">
              <a:off x="5518839" y="553860"/>
              <a:ext cx="230148" cy="142261"/>
            </a:xfrm>
            <a:custGeom>
              <a:avLst/>
              <a:gdLst/>
              <a:ahLst/>
              <a:cxnLst/>
              <a:rect l="l" t="t" r="r" b="b"/>
              <a:pathLst>
                <a:path w="9205" h="5691" extrusionOk="0">
                  <a:moveTo>
                    <a:pt x="1111" y="1"/>
                  </a:moveTo>
                  <a:cubicBezTo>
                    <a:pt x="806" y="1"/>
                    <a:pt x="556" y="228"/>
                    <a:pt x="522" y="528"/>
                  </a:cubicBezTo>
                  <a:lnTo>
                    <a:pt x="39" y="5036"/>
                  </a:lnTo>
                  <a:cubicBezTo>
                    <a:pt x="1" y="5385"/>
                    <a:pt x="273" y="5691"/>
                    <a:pt x="622" y="5691"/>
                  </a:cubicBezTo>
                  <a:lnTo>
                    <a:pt x="8583" y="5691"/>
                  </a:lnTo>
                  <a:cubicBezTo>
                    <a:pt x="8933" y="5685"/>
                    <a:pt x="9205" y="5385"/>
                    <a:pt x="9166" y="5036"/>
                  </a:cubicBezTo>
                  <a:lnTo>
                    <a:pt x="8677" y="528"/>
                  </a:lnTo>
                  <a:cubicBezTo>
                    <a:pt x="8644" y="228"/>
                    <a:pt x="8394" y="1"/>
                    <a:pt x="8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1"/>
            <p:cNvSpPr/>
            <p:nvPr/>
          </p:nvSpPr>
          <p:spPr>
            <a:xfrm>
              <a:off x="5574775" y="587575"/>
              <a:ext cx="103300" cy="88450"/>
            </a:xfrm>
            <a:custGeom>
              <a:avLst/>
              <a:gdLst/>
              <a:ahLst/>
              <a:cxnLst/>
              <a:rect l="l" t="t" r="r" b="b"/>
              <a:pathLst>
                <a:path w="4132" h="3538" extrusionOk="0">
                  <a:moveTo>
                    <a:pt x="2366" y="1"/>
                  </a:moveTo>
                  <a:cubicBezTo>
                    <a:pt x="789" y="1"/>
                    <a:pt x="1" y="1905"/>
                    <a:pt x="1117" y="3015"/>
                  </a:cubicBezTo>
                  <a:cubicBezTo>
                    <a:pt x="1476" y="3376"/>
                    <a:pt x="1919" y="3538"/>
                    <a:pt x="2353" y="3538"/>
                  </a:cubicBezTo>
                  <a:cubicBezTo>
                    <a:pt x="3260" y="3538"/>
                    <a:pt x="4131" y="2832"/>
                    <a:pt x="4131" y="1766"/>
                  </a:cubicBezTo>
                  <a:cubicBezTo>
                    <a:pt x="4131" y="789"/>
                    <a:pt x="3343" y="1"/>
                    <a:pt x="2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1"/>
            <p:cNvSpPr/>
            <p:nvPr/>
          </p:nvSpPr>
          <p:spPr>
            <a:xfrm>
              <a:off x="5602825" y="608525"/>
              <a:ext cx="54275" cy="46525"/>
            </a:xfrm>
            <a:custGeom>
              <a:avLst/>
              <a:gdLst/>
              <a:ahLst/>
              <a:cxnLst/>
              <a:rect l="l" t="t" r="r" b="b"/>
              <a:pathLst>
                <a:path w="2171" h="1861" extrusionOk="0">
                  <a:moveTo>
                    <a:pt x="1244" y="1"/>
                  </a:moveTo>
                  <a:cubicBezTo>
                    <a:pt x="417" y="1"/>
                    <a:pt x="0" y="1000"/>
                    <a:pt x="583" y="1588"/>
                  </a:cubicBezTo>
                  <a:cubicBezTo>
                    <a:pt x="773" y="1776"/>
                    <a:pt x="1005" y="1860"/>
                    <a:pt x="1233" y="1860"/>
                  </a:cubicBezTo>
                  <a:cubicBezTo>
                    <a:pt x="1712" y="1860"/>
                    <a:pt x="2171" y="1488"/>
                    <a:pt x="2171" y="928"/>
                  </a:cubicBezTo>
                  <a:cubicBezTo>
                    <a:pt x="2171" y="417"/>
                    <a:pt x="1754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1"/>
            <p:cNvSpPr/>
            <p:nvPr/>
          </p:nvSpPr>
          <p:spPr>
            <a:xfrm>
              <a:off x="5231150" y="847650"/>
              <a:ext cx="805525" cy="909925"/>
            </a:xfrm>
            <a:custGeom>
              <a:avLst/>
              <a:gdLst/>
              <a:ahLst/>
              <a:cxnLst/>
              <a:rect l="l" t="t" r="r" b="b"/>
              <a:pathLst>
                <a:path w="32221" h="36397" extrusionOk="0">
                  <a:moveTo>
                    <a:pt x="1788" y="1"/>
                  </a:moveTo>
                  <a:cubicBezTo>
                    <a:pt x="800" y="1"/>
                    <a:pt x="0" y="800"/>
                    <a:pt x="0" y="1788"/>
                  </a:cubicBezTo>
                  <a:lnTo>
                    <a:pt x="0" y="30684"/>
                  </a:lnTo>
                  <a:cubicBezTo>
                    <a:pt x="0" y="32988"/>
                    <a:pt x="1710" y="34931"/>
                    <a:pt x="3992" y="35225"/>
                  </a:cubicBezTo>
                  <a:cubicBezTo>
                    <a:pt x="7883" y="35724"/>
                    <a:pt x="13585" y="36396"/>
                    <a:pt x="16111" y="36396"/>
                  </a:cubicBezTo>
                  <a:cubicBezTo>
                    <a:pt x="18637" y="36396"/>
                    <a:pt x="24332" y="35724"/>
                    <a:pt x="28229" y="35225"/>
                  </a:cubicBezTo>
                  <a:cubicBezTo>
                    <a:pt x="30511" y="34931"/>
                    <a:pt x="32221" y="32988"/>
                    <a:pt x="32221" y="30684"/>
                  </a:cubicBezTo>
                  <a:lnTo>
                    <a:pt x="32215" y="1788"/>
                  </a:lnTo>
                  <a:cubicBezTo>
                    <a:pt x="32215" y="800"/>
                    <a:pt x="31416" y="1"/>
                    <a:pt x="30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1"/>
            <p:cNvSpPr/>
            <p:nvPr/>
          </p:nvSpPr>
          <p:spPr>
            <a:xfrm>
              <a:off x="5254750" y="874300"/>
              <a:ext cx="758350" cy="856625"/>
            </a:xfrm>
            <a:custGeom>
              <a:avLst/>
              <a:gdLst/>
              <a:ahLst/>
              <a:cxnLst/>
              <a:rect l="l" t="t" r="r" b="b"/>
              <a:pathLst>
                <a:path w="30334" h="34265" extrusionOk="0">
                  <a:moveTo>
                    <a:pt x="1682" y="1"/>
                  </a:moveTo>
                  <a:cubicBezTo>
                    <a:pt x="755" y="1"/>
                    <a:pt x="0" y="756"/>
                    <a:pt x="0" y="1683"/>
                  </a:cubicBezTo>
                  <a:lnTo>
                    <a:pt x="0" y="28890"/>
                  </a:lnTo>
                  <a:cubicBezTo>
                    <a:pt x="0" y="31056"/>
                    <a:pt x="1610" y="32887"/>
                    <a:pt x="3759" y="33165"/>
                  </a:cubicBezTo>
                  <a:cubicBezTo>
                    <a:pt x="7428" y="33631"/>
                    <a:pt x="12785" y="34264"/>
                    <a:pt x="15167" y="34264"/>
                  </a:cubicBezTo>
                  <a:cubicBezTo>
                    <a:pt x="17548" y="34264"/>
                    <a:pt x="22911" y="33631"/>
                    <a:pt x="26575" y="33165"/>
                  </a:cubicBezTo>
                  <a:cubicBezTo>
                    <a:pt x="28723" y="32887"/>
                    <a:pt x="30333" y="31056"/>
                    <a:pt x="30333" y="28890"/>
                  </a:cubicBezTo>
                  <a:lnTo>
                    <a:pt x="30333" y="1683"/>
                  </a:lnTo>
                  <a:cubicBezTo>
                    <a:pt x="30333" y="756"/>
                    <a:pt x="29578" y="1"/>
                    <a:pt x="286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1"/>
            <p:cNvSpPr/>
            <p:nvPr/>
          </p:nvSpPr>
          <p:spPr>
            <a:xfrm>
              <a:off x="5539400" y="1486625"/>
              <a:ext cx="182100" cy="175225"/>
            </a:xfrm>
            <a:custGeom>
              <a:avLst/>
              <a:gdLst/>
              <a:ahLst/>
              <a:cxnLst/>
              <a:rect l="l" t="t" r="r" b="b"/>
              <a:pathLst>
                <a:path w="7284" h="7009" extrusionOk="0">
                  <a:moveTo>
                    <a:pt x="3781" y="1"/>
                  </a:moveTo>
                  <a:cubicBezTo>
                    <a:pt x="2365" y="1"/>
                    <a:pt x="1083" y="856"/>
                    <a:pt x="544" y="2166"/>
                  </a:cubicBezTo>
                  <a:cubicBezTo>
                    <a:pt x="0" y="3476"/>
                    <a:pt x="300" y="4980"/>
                    <a:pt x="1305" y="5980"/>
                  </a:cubicBezTo>
                  <a:cubicBezTo>
                    <a:pt x="1973" y="6651"/>
                    <a:pt x="2867" y="7008"/>
                    <a:pt x="3777" y="7008"/>
                  </a:cubicBezTo>
                  <a:cubicBezTo>
                    <a:pt x="4229" y="7008"/>
                    <a:pt x="4684" y="6920"/>
                    <a:pt x="5119" y="6740"/>
                  </a:cubicBezTo>
                  <a:cubicBezTo>
                    <a:pt x="6429" y="6202"/>
                    <a:pt x="7284" y="4919"/>
                    <a:pt x="7284" y="3504"/>
                  </a:cubicBezTo>
                  <a:cubicBezTo>
                    <a:pt x="7284" y="1572"/>
                    <a:pt x="5713" y="1"/>
                    <a:pt x="3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1"/>
            <p:cNvSpPr/>
            <p:nvPr/>
          </p:nvSpPr>
          <p:spPr>
            <a:xfrm>
              <a:off x="5354525" y="985325"/>
              <a:ext cx="558650" cy="451225"/>
            </a:xfrm>
            <a:custGeom>
              <a:avLst/>
              <a:gdLst/>
              <a:ahLst/>
              <a:cxnLst/>
              <a:rect l="l" t="t" r="r" b="b"/>
              <a:pathLst>
                <a:path w="22346" h="18049" extrusionOk="0">
                  <a:moveTo>
                    <a:pt x="1006" y="1"/>
                  </a:moveTo>
                  <a:cubicBezTo>
                    <a:pt x="450" y="1"/>
                    <a:pt x="1" y="451"/>
                    <a:pt x="1" y="1006"/>
                  </a:cubicBezTo>
                  <a:lnTo>
                    <a:pt x="1" y="17044"/>
                  </a:lnTo>
                  <a:cubicBezTo>
                    <a:pt x="1" y="17605"/>
                    <a:pt x="450" y="18049"/>
                    <a:pt x="1006" y="18049"/>
                  </a:cubicBezTo>
                  <a:lnTo>
                    <a:pt x="21340" y="18049"/>
                  </a:lnTo>
                  <a:cubicBezTo>
                    <a:pt x="21901" y="18049"/>
                    <a:pt x="22345" y="17605"/>
                    <a:pt x="22345" y="17044"/>
                  </a:cubicBezTo>
                  <a:lnTo>
                    <a:pt x="22345" y="1006"/>
                  </a:lnTo>
                  <a:cubicBezTo>
                    <a:pt x="22345" y="451"/>
                    <a:pt x="21901" y="1"/>
                    <a:pt x="2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1"/>
            <p:cNvSpPr/>
            <p:nvPr/>
          </p:nvSpPr>
          <p:spPr>
            <a:xfrm>
              <a:off x="5426550" y="985325"/>
              <a:ext cx="153250" cy="451225"/>
            </a:xfrm>
            <a:custGeom>
              <a:avLst/>
              <a:gdLst/>
              <a:ahLst/>
              <a:cxnLst/>
              <a:rect l="l" t="t" r="r" b="b"/>
              <a:pathLst>
                <a:path w="6130" h="18049" extrusionOk="0">
                  <a:moveTo>
                    <a:pt x="3504" y="1"/>
                  </a:moveTo>
                  <a:lnTo>
                    <a:pt x="1" y="18049"/>
                  </a:lnTo>
                  <a:lnTo>
                    <a:pt x="2632" y="18049"/>
                  </a:lnTo>
                  <a:lnTo>
                    <a:pt x="6130" y="1"/>
                  </a:lnTo>
                  <a:close/>
                </a:path>
              </a:pathLst>
            </a:custGeom>
            <a:solidFill>
              <a:srgbClr val="073763">
                <a:alpha val="3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1"/>
            <p:cNvSpPr/>
            <p:nvPr/>
          </p:nvSpPr>
          <p:spPr>
            <a:xfrm>
              <a:off x="5546325" y="985325"/>
              <a:ext cx="131325" cy="451225"/>
            </a:xfrm>
            <a:custGeom>
              <a:avLst/>
              <a:gdLst/>
              <a:ahLst/>
              <a:cxnLst/>
              <a:rect l="l" t="t" r="r" b="b"/>
              <a:pathLst>
                <a:path w="5253" h="18049" extrusionOk="0">
                  <a:moveTo>
                    <a:pt x="3504" y="1"/>
                  </a:moveTo>
                  <a:lnTo>
                    <a:pt x="1" y="18049"/>
                  </a:lnTo>
                  <a:lnTo>
                    <a:pt x="1749" y="18049"/>
                  </a:lnTo>
                  <a:lnTo>
                    <a:pt x="5252" y="1"/>
                  </a:lnTo>
                  <a:close/>
                </a:path>
              </a:pathLst>
            </a:custGeom>
            <a:solidFill>
              <a:srgbClr val="073763">
                <a:alpha val="3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1"/>
            <p:cNvSpPr/>
            <p:nvPr/>
          </p:nvSpPr>
          <p:spPr>
            <a:xfrm>
              <a:off x="5443900" y="1216550"/>
              <a:ext cx="64300" cy="106900"/>
            </a:xfrm>
            <a:custGeom>
              <a:avLst/>
              <a:gdLst/>
              <a:ahLst/>
              <a:cxnLst/>
              <a:rect l="l" t="t" r="r" b="b"/>
              <a:pathLst>
                <a:path w="2572" h="4276" extrusionOk="0">
                  <a:moveTo>
                    <a:pt x="1150" y="1"/>
                  </a:moveTo>
                  <a:cubicBezTo>
                    <a:pt x="850" y="178"/>
                    <a:pt x="512" y="300"/>
                    <a:pt x="167" y="350"/>
                  </a:cubicBezTo>
                  <a:lnTo>
                    <a:pt x="167" y="839"/>
                  </a:lnTo>
                  <a:lnTo>
                    <a:pt x="956" y="839"/>
                  </a:lnTo>
                  <a:lnTo>
                    <a:pt x="956" y="3642"/>
                  </a:lnTo>
                  <a:lnTo>
                    <a:pt x="1" y="3642"/>
                  </a:lnTo>
                  <a:lnTo>
                    <a:pt x="1" y="4275"/>
                  </a:lnTo>
                  <a:lnTo>
                    <a:pt x="2571" y="4275"/>
                  </a:lnTo>
                  <a:lnTo>
                    <a:pt x="2571" y="3642"/>
                  </a:lnTo>
                  <a:lnTo>
                    <a:pt x="1727" y="3642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1"/>
            <p:cNvSpPr/>
            <p:nvPr/>
          </p:nvSpPr>
          <p:spPr>
            <a:xfrm>
              <a:off x="5523025" y="1214475"/>
              <a:ext cx="73150" cy="108825"/>
            </a:xfrm>
            <a:custGeom>
              <a:avLst/>
              <a:gdLst/>
              <a:ahLst/>
              <a:cxnLst/>
              <a:rect l="l" t="t" r="r" b="b"/>
              <a:pathLst>
                <a:path w="2926" h="4353" extrusionOk="0">
                  <a:moveTo>
                    <a:pt x="1366" y="0"/>
                  </a:moveTo>
                  <a:cubicBezTo>
                    <a:pt x="783" y="0"/>
                    <a:pt x="394" y="245"/>
                    <a:pt x="0" y="667"/>
                  </a:cubicBezTo>
                  <a:lnTo>
                    <a:pt x="433" y="1088"/>
                  </a:lnTo>
                  <a:cubicBezTo>
                    <a:pt x="661" y="833"/>
                    <a:pt x="933" y="617"/>
                    <a:pt x="1266" y="617"/>
                  </a:cubicBezTo>
                  <a:cubicBezTo>
                    <a:pt x="1727" y="617"/>
                    <a:pt x="1971" y="905"/>
                    <a:pt x="1971" y="1355"/>
                  </a:cubicBezTo>
                  <a:cubicBezTo>
                    <a:pt x="1971" y="2004"/>
                    <a:pt x="1227" y="2754"/>
                    <a:pt x="39" y="3909"/>
                  </a:cubicBezTo>
                  <a:lnTo>
                    <a:pt x="39" y="4353"/>
                  </a:lnTo>
                  <a:lnTo>
                    <a:pt x="2926" y="4353"/>
                  </a:lnTo>
                  <a:lnTo>
                    <a:pt x="2926" y="3698"/>
                  </a:lnTo>
                  <a:lnTo>
                    <a:pt x="1882" y="3698"/>
                  </a:lnTo>
                  <a:cubicBezTo>
                    <a:pt x="1671" y="3698"/>
                    <a:pt x="1388" y="3720"/>
                    <a:pt x="1160" y="3742"/>
                  </a:cubicBezTo>
                  <a:cubicBezTo>
                    <a:pt x="2015" y="2854"/>
                    <a:pt x="2720" y="2077"/>
                    <a:pt x="2720" y="1310"/>
                  </a:cubicBezTo>
                  <a:cubicBezTo>
                    <a:pt x="2720" y="522"/>
                    <a:pt x="2182" y="0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1"/>
            <p:cNvSpPr/>
            <p:nvPr/>
          </p:nvSpPr>
          <p:spPr>
            <a:xfrm>
              <a:off x="5614050" y="1242950"/>
              <a:ext cx="29450" cy="82425"/>
            </a:xfrm>
            <a:custGeom>
              <a:avLst/>
              <a:gdLst/>
              <a:ahLst/>
              <a:cxnLst/>
              <a:rect l="l" t="t" r="r" b="b"/>
              <a:pathLst>
                <a:path w="1178" h="3297" extrusionOk="0">
                  <a:moveTo>
                    <a:pt x="514" y="0"/>
                  </a:moveTo>
                  <a:cubicBezTo>
                    <a:pt x="264" y="0"/>
                    <a:pt x="23" y="188"/>
                    <a:pt x="12" y="482"/>
                  </a:cubicBezTo>
                  <a:cubicBezTo>
                    <a:pt x="1" y="765"/>
                    <a:pt x="223" y="999"/>
                    <a:pt x="512" y="1004"/>
                  </a:cubicBezTo>
                  <a:cubicBezTo>
                    <a:pt x="950" y="1004"/>
                    <a:pt x="1178" y="471"/>
                    <a:pt x="872" y="155"/>
                  </a:cubicBezTo>
                  <a:cubicBezTo>
                    <a:pt x="770" y="48"/>
                    <a:pt x="641" y="0"/>
                    <a:pt x="514" y="0"/>
                  </a:cubicBezTo>
                  <a:close/>
                  <a:moveTo>
                    <a:pt x="513" y="2296"/>
                  </a:moveTo>
                  <a:cubicBezTo>
                    <a:pt x="263" y="2296"/>
                    <a:pt x="23" y="2484"/>
                    <a:pt x="12" y="2775"/>
                  </a:cubicBezTo>
                  <a:cubicBezTo>
                    <a:pt x="1" y="3058"/>
                    <a:pt x="223" y="3297"/>
                    <a:pt x="512" y="3297"/>
                  </a:cubicBezTo>
                  <a:cubicBezTo>
                    <a:pt x="950" y="3297"/>
                    <a:pt x="1178" y="2770"/>
                    <a:pt x="872" y="2453"/>
                  </a:cubicBezTo>
                  <a:cubicBezTo>
                    <a:pt x="770" y="2345"/>
                    <a:pt x="640" y="2296"/>
                    <a:pt x="513" y="22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1"/>
            <p:cNvSpPr/>
            <p:nvPr/>
          </p:nvSpPr>
          <p:spPr>
            <a:xfrm>
              <a:off x="5654025" y="1214475"/>
              <a:ext cx="73725" cy="110900"/>
            </a:xfrm>
            <a:custGeom>
              <a:avLst/>
              <a:gdLst/>
              <a:ahLst/>
              <a:cxnLst/>
              <a:rect l="l" t="t" r="r" b="b"/>
              <a:pathLst>
                <a:path w="2949" h="4436" extrusionOk="0">
                  <a:moveTo>
                    <a:pt x="1427" y="0"/>
                  </a:moveTo>
                  <a:cubicBezTo>
                    <a:pt x="911" y="0"/>
                    <a:pt x="500" y="222"/>
                    <a:pt x="139" y="544"/>
                  </a:cubicBezTo>
                  <a:lnTo>
                    <a:pt x="539" y="1022"/>
                  </a:lnTo>
                  <a:cubicBezTo>
                    <a:pt x="794" y="778"/>
                    <a:pt x="1061" y="617"/>
                    <a:pt x="1394" y="617"/>
                  </a:cubicBezTo>
                  <a:cubicBezTo>
                    <a:pt x="1788" y="617"/>
                    <a:pt x="2027" y="833"/>
                    <a:pt x="2027" y="1188"/>
                  </a:cubicBezTo>
                  <a:cubicBezTo>
                    <a:pt x="2027" y="1583"/>
                    <a:pt x="1749" y="1871"/>
                    <a:pt x="917" y="1871"/>
                  </a:cubicBezTo>
                  <a:lnTo>
                    <a:pt x="917" y="2437"/>
                  </a:lnTo>
                  <a:cubicBezTo>
                    <a:pt x="1883" y="2437"/>
                    <a:pt x="2171" y="2721"/>
                    <a:pt x="2171" y="3159"/>
                  </a:cubicBezTo>
                  <a:cubicBezTo>
                    <a:pt x="2171" y="3564"/>
                    <a:pt x="1844" y="3803"/>
                    <a:pt x="1377" y="3803"/>
                  </a:cubicBezTo>
                  <a:cubicBezTo>
                    <a:pt x="950" y="3803"/>
                    <a:pt x="628" y="3598"/>
                    <a:pt x="367" y="3337"/>
                  </a:cubicBezTo>
                  <a:lnTo>
                    <a:pt x="1" y="3831"/>
                  </a:lnTo>
                  <a:cubicBezTo>
                    <a:pt x="295" y="4169"/>
                    <a:pt x="756" y="4436"/>
                    <a:pt x="1444" y="4436"/>
                  </a:cubicBezTo>
                  <a:cubicBezTo>
                    <a:pt x="2271" y="4436"/>
                    <a:pt x="2948" y="3981"/>
                    <a:pt x="2948" y="3204"/>
                  </a:cubicBezTo>
                  <a:cubicBezTo>
                    <a:pt x="2948" y="2637"/>
                    <a:pt x="2565" y="2271"/>
                    <a:pt x="2060" y="2143"/>
                  </a:cubicBezTo>
                  <a:lnTo>
                    <a:pt x="2060" y="2115"/>
                  </a:lnTo>
                  <a:cubicBezTo>
                    <a:pt x="2521" y="1932"/>
                    <a:pt x="2804" y="1610"/>
                    <a:pt x="2804" y="1133"/>
                  </a:cubicBezTo>
                  <a:cubicBezTo>
                    <a:pt x="2804" y="411"/>
                    <a:pt x="2243" y="0"/>
                    <a:pt x="1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1"/>
            <p:cNvSpPr/>
            <p:nvPr/>
          </p:nvSpPr>
          <p:spPr>
            <a:xfrm>
              <a:off x="5739100" y="1216425"/>
              <a:ext cx="78725" cy="106875"/>
            </a:xfrm>
            <a:custGeom>
              <a:avLst/>
              <a:gdLst/>
              <a:ahLst/>
              <a:cxnLst/>
              <a:rect l="l" t="t" r="r" b="b"/>
              <a:pathLst>
                <a:path w="3149" h="4275" extrusionOk="0">
                  <a:moveTo>
                    <a:pt x="1916" y="727"/>
                  </a:moveTo>
                  <a:cubicBezTo>
                    <a:pt x="1905" y="972"/>
                    <a:pt x="1883" y="1366"/>
                    <a:pt x="1883" y="1616"/>
                  </a:cubicBezTo>
                  <a:lnTo>
                    <a:pt x="1883" y="2581"/>
                  </a:lnTo>
                  <a:lnTo>
                    <a:pt x="767" y="2581"/>
                  </a:lnTo>
                  <a:lnTo>
                    <a:pt x="1544" y="1388"/>
                  </a:lnTo>
                  <a:cubicBezTo>
                    <a:pt x="1661" y="1160"/>
                    <a:pt x="1783" y="949"/>
                    <a:pt x="1888" y="727"/>
                  </a:cubicBezTo>
                  <a:close/>
                  <a:moveTo>
                    <a:pt x="1694" y="0"/>
                  </a:moveTo>
                  <a:lnTo>
                    <a:pt x="1" y="2654"/>
                  </a:lnTo>
                  <a:lnTo>
                    <a:pt x="1" y="3175"/>
                  </a:lnTo>
                  <a:lnTo>
                    <a:pt x="1883" y="3175"/>
                  </a:lnTo>
                  <a:lnTo>
                    <a:pt x="1883" y="4275"/>
                  </a:lnTo>
                  <a:lnTo>
                    <a:pt x="2610" y="4275"/>
                  </a:lnTo>
                  <a:lnTo>
                    <a:pt x="2610" y="3175"/>
                  </a:lnTo>
                  <a:lnTo>
                    <a:pt x="3148" y="3175"/>
                  </a:lnTo>
                  <a:lnTo>
                    <a:pt x="3148" y="2581"/>
                  </a:lnTo>
                  <a:lnTo>
                    <a:pt x="2610" y="2581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9" name="Google Shape;1729;p71"/>
          <p:cNvGrpSpPr/>
          <p:nvPr/>
        </p:nvGrpSpPr>
        <p:grpSpPr>
          <a:xfrm>
            <a:off x="1740437" y="1734368"/>
            <a:ext cx="875728" cy="2276760"/>
            <a:chOff x="2973100" y="1420150"/>
            <a:chExt cx="1125325" cy="2925675"/>
          </a:xfrm>
        </p:grpSpPr>
        <p:sp>
          <p:nvSpPr>
            <p:cNvPr id="1730" name="Google Shape;1730;p71"/>
            <p:cNvSpPr/>
            <p:nvPr/>
          </p:nvSpPr>
          <p:spPr>
            <a:xfrm>
              <a:off x="3244450" y="1420150"/>
              <a:ext cx="101300" cy="351725"/>
            </a:xfrm>
            <a:custGeom>
              <a:avLst/>
              <a:gdLst/>
              <a:ahLst/>
              <a:cxnLst/>
              <a:rect l="l" t="t" r="r" b="b"/>
              <a:pathLst>
                <a:path w="4052" h="14069" extrusionOk="0">
                  <a:moveTo>
                    <a:pt x="2026" y="0"/>
                  </a:moveTo>
                  <a:cubicBezTo>
                    <a:pt x="906" y="0"/>
                    <a:pt x="1" y="905"/>
                    <a:pt x="1" y="2025"/>
                  </a:cubicBezTo>
                  <a:lnTo>
                    <a:pt x="1" y="14068"/>
                  </a:lnTo>
                  <a:lnTo>
                    <a:pt x="4051" y="14068"/>
                  </a:lnTo>
                  <a:lnTo>
                    <a:pt x="4051" y="2025"/>
                  </a:lnTo>
                  <a:cubicBezTo>
                    <a:pt x="4051" y="905"/>
                    <a:pt x="3147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1"/>
            <p:cNvSpPr/>
            <p:nvPr/>
          </p:nvSpPr>
          <p:spPr>
            <a:xfrm>
              <a:off x="2973100" y="1770500"/>
              <a:ext cx="1125325" cy="2575325"/>
            </a:xfrm>
            <a:custGeom>
              <a:avLst/>
              <a:gdLst/>
              <a:ahLst/>
              <a:cxnLst/>
              <a:rect l="l" t="t" r="r" b="b"/>
              <a:pathLst>
                <a:path w="45013" h="103013" extrusionOk="0">
                  <a:moveTo>
                    <a:pt x="11976" y="0"/>
                  </a:moveTo>
                  <a:cubicBezTo>
                    <a:pt x="5360" y="0"/>
                    <a:pt x="0" y="5360"/>
                    <a:pt x="0" y="11975"/>
                  </a:cubicBezTo>
                  <a:lnTo>
                    <a:pt x="0" y="93764"/>
                  </a:lnTo>
                  <a:cubicBezTo>
                    <a:pt x="0" y="98868"/>
                    <a:pt x="4145" y="103013"/>
                    <a:pt x="9248" y="103013"/>
                  </a:cubicBezTo>
                  <a:lnTo>
                    <a:pt x="35751" y="103013"/>
                  </a:lnTo>
                  <a:cubicBezTo>
                    <a:pt x="40854" y="103013"/>
                    <a:pt x="45013" y="98868"/>
                    <a:pt x="45013" y="93764"/>
                  </a:cubicBezTo>
                  <a:lnTo>
                    <a:pt x="45013" y="11975"/>
                  </a:lnTo>
                  <a:cubicBezTo>
                    <a:pt x="45013" y="5360"/>
                    <a:pt x="39639" y="0"/>
                    <a:pt x="3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1"/>
            <p:cNvSpPr/>
            <p:nvPr/>
          </p:nvSpPr>
          <p:spPr>
            <a:xfrm>
              <a:off x="3091225" y="2229700"/>
              <a:ext cx="888725" cy="753375"/>
            </a:xfrm>
            <a:custGeom>
              <a:avLst/>
              <a:gdLst/>
              <a:ahLst/>
              <a:cxnLst/>
              <a:rect l="l" t="t" r="r" b="b"/>
              <a:pathLst>
                <a:path w="35549" h="30135" extrusionOk="0">
                  <a:moveTo>
                    <a:pt x="17768" y="0"/>
                  </a:moveTo>
                  <a:cubicBezTo>
                    <a:pt x="13110" y="0"/>
                    <a:pt x="8452" y="412"/>
                    <a:pt x="3848" y="1236"/>
                  </a:cubicBezTo>
                  <a:lnTo>
                    <a:pt x="1985" y="1573"/>
                  </a:lnTo>
                  <a:cubicBezTo>
                    <a:pt x="797" y="2019"/>
                    <a:pt x="14" y="3139"/>
                    <a:pt x="0" y="4408"/>
                  </a:cubicBezTo>
                  <a:lnTo>
                    <a:pt x="0" y="25726"/>
                  </a:lnTo>
                  <a:cubicBezTo>
                    <a:pt x="14" y="26995"/>
                    <a:pt x="811" y="28116"/>
                    <a:pt x="1999" y="28562"/>
                  </a:cubicBezTo>
                  <a:lnTo>
                    <a:pt x="3862" y="28899"/>
                  </a:lnTo>
                  <a:cubicBezTo>
                    <a:pt x="8466" y="29723"/>
                    <a:pt x="13124" y="30134"/>
                    <a:pt x="17780" y="30134"/>
                  </a:cubicBezTo>
                  <a:cubicBezTo>
                    <a:pt x="22436" y="30134"/>
                    <a:pt x="27090" y="29723"/>
                    <a:pt x="31687" y="28899"/>
                  </a:cubicBezTo>
                  <a:lnTo>
                    <a:pt x="33564" y="28562"/>
                  </a:lnTo>
                  <a:cubicBezTo>
                    <a:pt x="34739" y="28116"/>
                    <a:pt x="35535" y="26995"/>
                    <a:pt x="35549" y="25726"/>
                  </a:cubicBezTo>
                  <a:lnTo>
                    <a:pt x="35549" y="4408"/>
                  </a:lnTo>
                  <a:cubicBezTo>
                    <a:pt x="35522" y="3139"/>
                    <a:pt x="34739" y="2019"/>
                    <a:pt x="33551" y="1573"/>
                  </a:cubicBezTo>
                  <a:lnTo>
                    <a:pt x="31687" y="1236"/>
                  </a:lnTo>
                  <a:cubicBezTo>
                    <a:pt x="27084" y="412"/>
                    <a:pt x="22426" y="0"/>
                    <a:pt x="17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1"/>
            <p:cNvSpPr/>
            <p:nvPr/>
          </p:nvSpPr>
          <p:spPr>
            <a:xfrm>
              <a:off x="3166825" y="2357450"/>
              <a:ext cx="737525" cy="525200"/>
            </a:xfrm>
            <a:custGeom>
              <a:avLst/>
              <a:gdLst/>
              <a:ahLst/>
              <a:cxnLst/>
              <a:rect l="l" t="t" r="r" b="b"/>
              <a:pathLst>
                <a:path w="29501" h="21008" extrusionOk="0">
                  <a:moveTo>
                    <a:pt x="2471" y="0"/>
                  </a:moveTo>
                  <a:cubicBezTo>
                    <a:pt x="1108" y="0"/>
                    <a:pt x="1" y="1094"/>
                    <a:pt x="1" y="2471"/>
                  </a:cubicBezTo>
                  <a:lnTo>
                    <a:pt x="1" y="18537"/>
                  </a:lnTo>
                  <a:cubicBezTo>
                    <a:pt x="1" y="19901"/>
                    <a:pt x="1108" y="21008"/>
                    <a:pt x="2471" y="21008"/>
                  </a:cubicBezTo>
                  <a:lnTo>
                    <a:pt x="27030" y="21008"/>
                  </a:lnTo>
                  <a:cubicBezTo>
                    <a:pt x="28393" y="21008"/>
                    <a:pt x="29501" y="19901"/>
                    <a:pt x="29501" y="18537"/>
                  </a:cubicBezTo>
                  <a:lnTo>
                    <a:pt x="29501" y="2471"/>
                  </a:lnTo>
                  <a:cubicBezTo>
                    <a:pt x="29501" y="1094"/>
                    <a:pt x="28393" y="0"/>
                    <a:pt x="27030" y="0"/>
                  </a:cubicBezTo>
                  <a:close/>
                </a:path>
              </a:pathLst>
            </a:custGeom>
            <a:solidFill>
              <a:srgbClr val="FEF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1"/>
            <p:cNvSpPr/>
            <p:nvPr/>
          </p:nvSpPr>
          <p:spPr>
            <a:xfrm>
              <a:off x="3167850" y="2829300"/>
              <a:ext cx="735500" cy="53350"/>
            </a:xfrm>
            <a:custGeom>
              <a:avLst/>
              <a:gdLst/>
              <a:ahLst/>
              <a:cxnLst/>
              <a:rect l="l" t="t" r="r" b="b"/>
              <a:pathLst>
                <a:path w="29420" h="2134" extrusionOk="0">
                  <a:moveTo>
                    <a:pt x="0" y="1"/>
                  </a:moveTo>
                  <a:cubicBezTo>
                    <a:pt x="162" y="1216"/>
                    <a:pt x="1202" y="2134"/>
                    <a:pt x="2430" y="2134"/>
                  </a:cubicBezTo>
                  <a:lnTo>
                    <a:pt x="26989" y="2134"/>
                  </a:lnTo>
                  <a:cubicBezTo>
                    <a:pt x="28217" y="2134"/>
                    <a:pt x="29257" y="1216"/>
                    <a:pt x="29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1"/>
            <p:cNvSpPr/>
            <p:nvPr/>
          </p:nvSpPr>
          <p:spPr>
            <a:xfrm>
              <a:off x="31219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1"/>
            <p:cNvSpPr/>
            <p:nvPr/>
          </p:nvSpPr>
          <p:spPr>
            <a:xfrm>
              <a:off x="34304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1"/>
            <p:cNvSpPr/>
            <p:nvPr/>
          </p:nvSpPr>
          <p:spPr>
            <a:xfrm>
              <a:off x="3738950" y="349085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1"/>
            <p:cNvSpPr/>
            <p:nvPr/>
          </p:nvSpPr>
          <p:spPr>
            <a:xfrm>
              <a:off x="31219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1"/>
            <p:cNvSpPr/>
            <p:nvPr/>
          </p:nvSpPr>
          <p:spPr>
            <a:xfrm>
              <a:off x="34304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1"/>
            <p:cNvSpPr/>
            <p:nvPr/>
          </p:nvSpPr>
          <p:spPr>
            <a:xfrm>
              <a:off x="3738950" y="3674125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1"/>
            <p:cNvSpPr/>
            <p:nvPr/>
          </p:nvSpPr>
          <p:spPr>
            <a:xfrm>
              <a:off x="31219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1"/>
            <p:cNvSpPr/>
            <p:nvPr/>
          </p:nvSpPr>
          <p:spPr>
            <a:xfrm>
              <a:off x="34304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1"/>
            <p:cNvSpPr/>
            <p:nvPr/>
          </p:nvSpPr>
          <p:spPr>
            <a:xfrm>
              <a:off x="3738950" y="3857400"/>
              <a:ext cx="210300" cy="123550"/>
            </a:xfrm>
            <a:custGeom>
              <a:avLst/>
              <a:gdLst/>
              <a:ahLst/>
              <a:cxnLst/>
              <a:rect l="l" t="t" r="r" b="b"/>
              <a:pathLst>
                <a:path w="8412" h="4942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1"/>
            <p:cNvSpPr/>
            <p:nvPr/>
          </p:nvSpPr>
          <p:spPr>
            <a:xfrm>
              <a:off x="31219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6994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1"/>
            <p:cNvSpPr/>
            <p:nvPr/>
          </p:nvSpPr>
          <p:spPr>
            <a:xfrm>
              <a:off x="34304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04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04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1"/>
            <p:cNvSpPr/>
            <p:nvPr/>
          </p:nvSpPr>
          <p:spPr>
            <a:xfrm>
              <a:off x="3738950" y="4040675"/>
              <a:ext cx="210300" cy="123575"/>
            </a:xfrm>
            <a:custGeom>
              <a:avLst/>
              <a:gdLst/>
              <a:ahLst/>
              <a:cxnLst/>
              <a:rect l="l" t="t" r="r" b="b"/>
              <a:pathLst>
                <a:path w="8412" h="4943" extrusionOk="0">
                  <a:moveTo>
                    <a:pt x="1418" y="1"/>
                  </a:moveTo>
                  <a:cubicBezTo>
                    <a:pt x="635" y="1"/>
                    <a:pt x="0" y="622"/>
                    <a:pt x="0" y="1405"/>
                  </a:cubicBezTo>
                  <a:lnTo>
                    <a:pt x="0" y="3538"/>
                  </a:lnTo>
                  <a:cubicBezTo>
                    <a:pt x="0" y="4321"/>
                    <a:pt x="635" y="4942"/>
                    <a:pt x="1418" y="4942"/>
                  </a:cubicBezTo>
                  <a:lnTo>
                    <a:pt x="7007" y="4942"/>
                  </a:lnTo>
                  <a:cubicBezTo>
                    <a:pt x="7777" y="4942"/>
                    <a:pt x="8411" y="4321"/>
                    <a:pt x="8411" y="3538"/>
                  </a:cubicBezTo>
                  <a:lnTo>
                    <a:pt x="8411" y="1405"/>
                  </a:lnTo>
                  <a:cubicBezTo>
                    <a:pt x="8411" y="622"/>
                    <a:pt x="7777" y="1"/>
                    <a:pt x="7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1"/>
            <p:cNvSpPr/>
            <p:nvPr/>
          </p:nvSpPr>
          <p:spPr>
            <a:xfrm>
              <a:off x="3766950" y="3085150"/>
              <a:ext cx="154275" cy="295700"/>
            </a:xfrm>
            <a:custGeom>
              <a:avLst/>
              <a:gdLst/>
              <a:ahLst/>
              <a:cxnLst/>
              <a:rect l="l" t="t" r="r" b="b"/>
              <a:pathLst>
                <a:path w="6171" h="11828" extrusionOk="0">
                  <a:moveTo>
                    <a:pt x="3092" y="0"/>
                  </a:moveTo>
                  <a:cubicBezTo>
                    <a:pt x="1391" y="0"/>
                    <a:pt x="14" y="1378"/>
                    <a:pt x="14" y="3079"/>
                  </a:cubicBezTo>
                  <a:lnTo>
                    <a:pt x="14" y="8749"/>
                  </a:lnTo>
                  <a:cubicBezTo>
                    <a:pt x="1" y="10450"/>
                    <a:pt x="1391" y="11827"/>
                    <a:pt x="3092" y="11827"/>
                  </a:cubicBezTo>
                  <a:cubicBezTo>
                    <a:pt x="4793" y="11827"/>
                    <a:pt x="6171" y="10450"/>
                    <a:pt x="6171" y="8749"/>
                  </a:cubicBezTo>
                  <a:lnTo>
                    <a:pt x="6171" y="3079"/>
                  </a:lnTo>
                  <a:cubicBezTo>
                    <a:pt x="6171" y="1378"/>
                    <a:pt x="4793" y="0"/>
                    <a:pt x="3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1"/>
            <p:cNvSpPr/>
            <p:nvPr/>
          </p:nvSpPr>
          <p:spPr>
            <a:xfrm>
              <a:off x="3797400" y="3150200"/>
              <a:ext cx="87025" cy="45675"/>
            </a:xfrm>
            <a:custGeom>
              <a:avLst/>
              <a:gdLst/>
              <a:ahLst/>
              <a:cxnLst/>
              <a:rect l="l" t="t" r="r" b="b"/>
              <a:pathLst>
                <a:path w="3481" h="1827" extrusionOk="0">
                  <a:moveTo>
                    <a:pt x="1787" y="1"/>
                  </a:moveTo>
                  <a:cubicBezTo>
                    <a:pt x="1716" y="1"/>
                    <a:pt x="1645" y="24"/>
                    <a:pt x="1591" y="72"/>
                  </a:cubicBezTo>
                  <a:lnTo>
                    <a:pt x="214" y="1300"/>
                  </a:lnTo>
                  <a:cubicBezTo>
                    <a:pt x="1" y="1513"/>
                    <a:pt x="191" y="1819"/>
                    <a:pt x="427" y="1819"/>
                  </a:cubicBezTo>
                  <a:cubicBezTo>
                    <a:pt x="490" y="1819"/>
                    <a:pt x="556" y="1797"/>
                    <a:pt x="619" y="1746"/>
                  </a:cubicBezTo>
                  <a:lnTo>
                    <a:pt x="1780" y="693"/>
                  </a:lnTo>
                  <a:lnTo>
                    <a:pt x="2954" y="1746"/>
                  </a:lnTo>
                  <a:cubicBezTo>
                    <a:pt x="3008" y="1800"/>
                    <a:pt x="3076" y="1827"/>
                    <a:pt x="3157" y="1827"/>
                  </a:cubicBezTo>
                  <a:cubicBezTo>
                    <a:pt x="3238" y="1827"/>
                    <a:pt x="3319" y="1786"/>
                    <a:pt x="3373" y="1719"/>
                  </a:cubicBezTo>
                  <a:cubicBezTo>
                    <a:pt x="3481" y="1597"/>
                    <a:pt x="3467" y="1422"/>
                    <a:pt x="3346" y="1300"/>
                  </a:cubicBezTo>
                  <a:lnTo>
                    <a:pt x="1982" y="72"/>
                  </a:lnTo>
                  <a:cubicBezTo>
                    <a:pt x="1928" y="24"/>
                    <a:pt x="1857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1"/>
            <p:cNvSpPr/>
            <p:nvPr/>
          </p:nvSpPr>
          <p:spPr>
            <a:xfrm>
              <a:off x="3801800" y="3270200"/>
              <a:ext cx="87025" cy="45500"/>
            </a:xfrm>
            <a:custGeom>
              <a:avLst/>
              <a:gdLst/>
              <a:ahLst/>
              <a:cxnLst/>
              <a:rect l="l" t="t" r="r" b="b"/>
              <a:pathLst>
                <a:path w="3481" h="1820" extrusionOk="0">
                  <a:moveTo>
                    <a:pt x="3151" y="0"/>
                  </a:moveTo>
                  <a:cubicBezTo>
                    <a:pt x="3081" y="0"/>
                    <a:pt x="3011" y="27"/>
                    <a:pt x="2954" y="78"/>
                  </a:cubicBezTo>
                  <a:lnTo>
                    <a:pt x="1779" y="1131"/>
                  </a:lnTo>
                  <a:lnTo>
                    <a:pt x="605" y="78"/>
                  </a:lnTo>
                  <a:cubicBezTo>
                    <a:pt x="545" y="27"/>
                    <a:pt x="481" y="5"/>
                    <a:pt x="419" y="5"/>
                  </a:cubicBezTo>
                  <a:cubicBezTo>
                    <a:pt x="190" y="5"/>
                    <a:pt x="0" y="308"/>
                    <a:pt x="213" y="510"/>
                  </a:cubicBezTo>
                  <a:lnTo>
                    <a:pt x="1577" y="1752"/>
                  </a:lnTo>
                  <a:cubicBezTo>
                    <a:pt x="1631" y="1793"/>
                    <a:pt x="1712" y="1820"/>
                    <a:pt x="1779" y="1820"/>
                  </a:cubicBezTo>
                  <a:cubicBezTo>
                    <a:pt x="1847" y="1820"/>
                    <a:pt x="1928" y="1793"/>
                    <a:pt x="1982" y="1752"/>
                  </a:cubicBezTo>
                  <a:lnTo>
                    <a:pt x="3345" y="510"/>
                  </a:lnTo>
                  <a:cubicBezTo>
                    <a:pt x="3467" y="402"/>
                    <a:pt x="3481" y="213"/>
                    <a:pt x="3372" y="105"/>
                  </a:cubicBezTo>
                  <a:cubicBezTo>
                    <a:pt x="3308" y="34"/>
                    <a:pt x="3229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1"/>
            <p:cNvSpPr/>
            <p:nvPr/>
          </p:nvSpPr>
          <p:spPr>
            <a:xfrm>
              <a:off x="3314325" y="3132750"/>
              <a:ext cx="152925" cy="86750"/>
            </a:xfrm>
            <a:custGeom>
              <a:avLst/>
              <a:gdLst/>
              <a:ahLst/>
              <a:cxnLst/>
              <a:rect l="l" t="t" r="r" b="b"/>
              <a:pathLst>
                <a:path w="6117" h="3470" extrusionOk="0">
                  <a:moveTo>
                    <a:pt x="1729" y="0"/>
                  </a:moveTo>
                  <a:cubicBezTo>
                    <a:pt x="784" y="0"/>
                    <a:pt x="1" y="770"/>
                    <a:pt x="1" y="1728"/>
                  </a:cubicBezTo>
                  <a:cubicBezTo>
                    <a:pt x="1" y="2687"/>
                    <a:pt x="784" y="3456"/>
                    <a:pt x="1729" y="3470"/>
                  </a:cubicBezTo>
                  <a:lnTo>
                    <a:pt x="4389" y="3470"/>
                  </a:lnTo>
                  <a:cubicBezTo>
                    <a:pt x="5334" y="3470"/>
                    <a:pt x="6117" y="2687"/>
                    <a:pt x="6117" y="1728"/>
                  </a:cubicBezTo>
                  <a:cubicBezTo>
                    <a:pt x="6117" y="770"/>
                    <a:pt x="5347" y="0"/>
                    <a:pt x="4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1"/>
            <p:cNvSpPr/>
            <p:nvPr/>
          </p:nvSpPr>
          <p:spPr>
            <a:xfrm>
              <a:off x="3535750" y="3132750"/>
              <a:ext cx="152575" cy="86750"/>
            </a:xfrm>
            <a:custGeom>
              <a:avLst/>
              <a:gdLst/>
              <a:ahLst/>
              <a:cxnLst/>
              <a:rect l="l" t="t" r="r" b="b"/>
              <a:pathLst>
                <a:path w="6103" h="3470" extrusionOk="0">
                  <a:moveTo>
                    <a:pt x="1729" y="0"/>
                  </a:moveTo>
                  <a:cubicBezTo>
                    <a:pt x="770" y="0"/>
                    <a:pt x="0" y="770"/>
                    <a:pt x="0" y="1728"/>
                  </a:cubicBezTo>
                  <a:cubicBezTo>
                    <a:pt x="0" y="2687"/>
                    <a:pt x="770" y="3456"/>
                    <a:pt x="1729" y="3470"/>
                  </a:cubicBezTo>
                  <a:lnTo>
                    <a:pt x="4375" y="3470"/>
                  </a:lnTo>
                  <a:cubicBezTo>
                    <a:pt x="5333" y="3456"/>
                    <a:pt x="6103" y="2687"/>
                    <a:pt x="6103" y="1728"/>
                  </a:cubicBezTo>
                  <a:cubicBezTo>
                    <a:pt x="6103" y="770"/>
                    <a:pt x="5333" y="0"/>
                    <a:pt x="4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1"/>
            <p:cNvSpPr/>
            <p:nvPr/>
          </p:nvSpPr>
          <p:spPr>
            <a:xfrm>
              <a:off x="3537100" y="3268750"/>
              <a:ext cx="130975" cy="112175"/>
            </a:xfrm>
            <a:custGeom>
              <a:avLst/>
              <a:gdLst/>
              <a:ahLst/>
              <a:cxnLst/>
              <a:rect l="l" t="t" r="r" b="b"/>
              <a:pathLst>
                <a:path w="5239" h="4487" extrusionOk="0">
                  <a:moveTo>
                    <a:pt x="2998" y="1"/>
                  </a:moveTo>
                  <a:cubicBezTo>
                    <a:pt x="999" y="1"/>
                    <a:pt x="0" y="2418"/>
                    <a:pt x="1418" y="3822"/>
                  </a:cubicBezTo>
                  <a:cubicBezTo>
                    <a:pt x="1873" y="4281"/>
                    <a:pt x="2435" y="4487"/>
                    <a:pt x="2986" y="4487"/>
                  </a:cubicBezTo>
                  <a:cubicBezTo>
                    <a:pt x="4135" y="4487"/>
                    <a:pt x="5239" y="3593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1"/>
            <p:cNvSpPr/>
            <p:nvPr/>
          </p:nvSpPr>
          <p:spPr>
            <a:xfrm>
              <a:off x="3321075" y="3268750"/>
              <a:ext cx="131000" cy="112175"/>
            </a:xfrm>
            <a:custGeom>
              <a:avLst/>
              <a:gdLst/>
              <a:ahLst/>
              <a:cxnLst/>
              <a:rect l="l" t="t" r="r" b="b"/>
              <a:pathLst>
                <a:path w="5240" h="4487" extrusionOk="0">
                  <a:moveTo>
                    <a:pt x="2998" y="1"/>
                  </a:moveTo>
                  <a:cubicBezTo>
                    <a:pt x="1000" y="1"/>
                    <a:pt x="1" y="2418"/>
                    <a:pt x="1405" y="3822"/>
                  </a:cubicBezTo>
                  <a:cubicBezTo>
                    <a:pt x="1864" y="4281"/>
                    <a:pt x="2429" y="4487"/>
                    <a:pt x="2982" y="4487"/>
                  </a:cubicBezTo>
                  <a:cubicBezTo>
                    <a:pt x="4135" y="4487"/>
                    <a:pt x="5239" y="3593"/>
                    <a:pt x="5239" y="2242"/>
                  </a:cubicBezTo>
                  <a:cubicBezTo>
                    <a:pt x="5239" y="1000"/>
                    <a:pt x="4227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1"/>
            <p:cNvSpPr/>
            <p:nvPr/>
          </p:nvSpPr>
          <p:spPr>
            <a:xfrm>
              <a:off x="3104725" y="3268750"/>
              <a:ext cx="130975" cy="112275"/>
            </a:xfrm>
            <a:custGeom>
              <a:avLst/>
              <a:gdLst/>
              <a:ahLst/>
              <a:cxnLst/>
              <a:rect l="l" t="t" r="r" b="b"/>
              <a:pathLst>
                <a:path w="5239" h="4491" extrusionOk="0">
                  <a:moveTo>
                    <a:pt x="2998" y="1"/>
                  </a:moveTo>
                  <a:cubicBezTo>
                    <a:pt x="1000" y="1"/>
                    <a:pt x="1" y="2418"/>
                    <a:pt x="1418" y="3835"/>
                  </a:cubicBezTo>
                  <a:cubicBezTo>
                    <a:pt x="1875" y="4288"/>
                    <a:pt x="2435" y="4491"/>
                    <a:pt x="2984" y="4491"/>
                  </a:cubicBezTo>
                  <a:cubicBezTo>
                    <a:pt x="4136" y="4491"/>
                    <a:pt x="5239" y="3596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1"/>
            <p:cNvSpPr/>
            <p:nvPr/>
          </p:nvSpPr>
          <p:spPr>
            <a:xfrm>
              <a:off x="3104725" y="3120250"/>
              <a:ext cx="130975" cy="112175"/>
            </a:xfrm>
            <a:custGeom>
              <a:avLst/>
              <a:gdLst/>
              <a:ahLst/>
              <a:cxnLst/>
              <a:rect l="l" t="t" r="r" b="b"/>
              <a:pathLst>
                <a:path w="5239" h="4487" extrusionOk="0">
                  <a:moveTo>
                    <a:pt x="2998" y="1"/>
                  </a:moveTo>
                  <a:cubicBezTo>
                    <a:pt x="1000" y="1"/>
                    <a:pt x="1" y="2417"/>
                    <a:pt x="1418" y="3821"/>
                  </a:cubicBezTo>
                  <a:cubicBezTo>
                    <a:pt x="1878" y="4281"/>
                    <a:pt x="2441" y="4486"/>
                    <a:pt x="2992" y="4486"/>
                  </a:cubicBezTo>
                  <a:cubicBezTo>
                    <a:pt x="4141" y="4486"/>
                    <a:pt x="5239" y="3592"/>
                    <a:pt x="5239" y="2242"/>
                  </a:cubicBezTo>
                  <a:cubicBezTo>
                    <a:pt x="5239" y="1000"/>
                    <a:pt x="4240" y="1"/>
                    <a:pt x="2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1"/>
            <p:cNvSpPr/>
            <p:nvPr/>
          </p:nvSpPr>
          <p:spPr>
            <a:xfrm>
              <a:off x="3133750" y="3141850"/>
              <a:ext cx="80025" cy="68550"/>
            </a:xfrm>
            <a:custGeom>
              <a:avLst/>
              <a:gdLst/>
              <a:ahLst/>
              <a:cxnLst/>
              <a:rect l="l" t="t" r="r" b="b"/>
              <a:pathLst>
                <a:path w="3201" h="2742" extrusionOk="0">
                  <a:moveTo>
                    <a:pt x="1837" y="298"/>
                  </a:moveTo>
                  <a:cubicBezTo>
                    <a:pt x="2431" y="298"/>
                    <a:pt x="2917" y="784"/>
                    <a:pt x="2917" y="1378"/>
                  </a:cubicBezTo>
                  <a:cubicBezTo>
                    <a:pt x="2917" y="2025"/>
                    <a:pt x="2387" y="2451"/>
                    <a:pt x="1835" y="2451"/>
                  </a:cubicBezTo>
                  <a:cubicBezTo>
                    <a:pt x="1570" y="2451"/>
                    <a:pt x="1300" y="2353"/>
                    <a:pt x="1081" y="2134"/>
                  </a:cubicBezTo>
                  <a:cubicBezTo>
                    <a:pt x="406" y="1459"/>
                    <a:pt x="878" y="298"/>
                    <a:pt x="1837" y="298"/>
                  </a:cubicBezTo>
                  <a:close/>
                  <a:moveTo>
                    <a:pt x="1825" y="0"/>
                  </a:moveTo>
                  <a:cubicBezTo>
                    <a:pt x="1488" y="0"/>
                    <a:pt x="1145" y="126"/>
                    <a:pt x="865" y="406"/>
                  </a:cubicBezTo>
                  <a:cubicBezTo>
                    <a:pt x="1" y="1270"/>
                    <a:pt x="622" y="2741"/>
                    <a:pt x="1837" y="2741"/>
                  </a:cubicBezTo>
                  <a:cubicBezTo>
                    <a:pt x="2593" y="2741"/>
                    <a:pt x="3200" y="2134"/>
                    <a:pt x="3200" y="1378"/>
                  </a:cubicBezTo>
                  <a:cubicBezTo>
                    <a:pt x="3200" y="547"/>
                    <a:pt x="2528" y="0"/>
                    <a:pt x="1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1"/>
            <p:cNvSpPr/>
            <p:nvPr/>
          </p:nvSpPr>
          <p:spPr>
            <a:xfrm>
              <a:off x="3428750" y="1893525"/>
              <a:ext cx="170150" cy="94850"/>
            </a:xfrm>
            <a:custGeom>
              <a:avLst/>
              <a:gdLst/>
              <a:ahLst/>
              <a:cxnLst/>
              <a:rect l="l" t="t" r="r" b="b"/>
              <a:pathLst>
                <a:path w="6806" h="3794" extrusionOk="0">
                  <a:moveTo>
                    <a:pt x="6084" y="1"/>
                  </a:moveTo>
                  <a:cubicBezTo>
                    <a:pt x="5995" y="1"/>
                    <a:pt x="5905" y="20"/>
                    <a:pt x="5820" y="61"/>
                  </a:cubicBezTo>
                  <a:lnTo>
                    <a:pt x="446" y="2599"/>
                  </a:lnTo>
                  <a:cubicBezTo>
                    <a:pt x="136" y="2748"/>
                    <a:pt x="1" y="3112"/>
                    <a:pt x="149" y="3436"/>
                  </a:cubicBezTo>
                  <a:cubicBezTo>
                    <a:pt x="247" y="3661"/>
                    <a:pt x="479" y="3794"/>
                    <a:pt x="717" y="3794"/>
                  </a:cubicBezTo>
                  <a:cubicBezTo>
                    <a:pt x="808" y="3794"/>
                    <a:pt x="900" y="3774"/>
                    <a:pt x="986" y="3733"/>
                  </a:cubicBezTo>
                  <a:lnTo>
                    <a:pt x="6360" y="1209"/>
                  </a:lnTo>
                  <a:cubicBezTo>
                    <a:pt x="6670" y="1047"/>
                    <a:pt x="6805" y="682"/>
                    <a:pt x="6657" y="371"/>
                  </a:cubicBezTo>
                  <a:cubicBezTo>
                    <a:pt x="6549" y="136"/>
                    <a:pt x="6320" y="1"/>
                    <a:pt x="6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1"/>
            <p:cNvSpPr/>
            <p:nvPr/>
          </p:nvSpPr>
          <p:spPr>
            <a:xfrm>
              <a:off x="3428425" y="1968800"/>
              <a:ext cx="170475" cy="94850"/>
            </a:xfrm>
            <a:custGeom>
              <a:avLst/>
              <a:gdLst/>
              <a:ahLst/>
              <a:cxnLst/>
              <a:rect l="l" t="t" r="r" b="b"/>
              <a:pathLst>
                <a:path w="6819" h="3794" extrusionOk="0">
                  <a:moveTo>
                    <a:pt x="6097" y="1"/>
                  </a:moveTo>
                  <a:cubicBezTo>
                    <a:pt x="6008" y="1"/>
                    <a:pt x="5918" y="20"/>
                    <a:pt x="5833" y="61"/>
                  </a:cubicBezTo>
                  <a:lnTo>
                    <a:pt x="459" y="2599"/>
                  </a:lnTo>
                  <a:cubicBezTo>
                    <a:pt x="135" y="2747"/>
                    <a:pt x="0" y="3112"/>
                    <a:pt x="162" y="3436"/>
                  </a:cubicBezTo>
                  <a:cubicBezTo>
                    <a:pt x="260" y="3661"/>
                    <a:pt x="492" y="3793"/>
                    <a:pt x="730" y="3793"/>
                  </a:cubicBezTo>
                  <a:cubicBezTo>
                    <a:pt x="821" y="3793"/>
                    <a:pt x="913" y="3774"/>
                    <a:pt x="999" y="3733"/>
                  </a:cubicBezTo>
                  <a:lnTo>
                    <a:pt x="6373" y="1195"/>
                  </a:lnTo>
                  <a:cubicBezTo>
                    <a:pt x="6683" y="1046"/>
                    <a:pt x="6818" y="682"/>
                    <a:pt x="6670" y="371"/>
                  </a:cubicBezTo>
                  <a:cubicBezTo>
                    <a:pt x="6562" y="136"/>
                    <a:pt x="6333" y="1"/>
                    <a:pt x="60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1"/>
            <p:cNvSpPr/>
            <p:nvPr/>
          </p:nvSpPr>
          <p:spPr>
            <a:xfrm>
              <a:off x="3428425" y="2044050"/>
              <a:ext cx="170475" cy="94850"/>
            </a:xfrm>
            <a:custGeom>
              <a:avLst/>
              <a:gdLst/>
              <a:ahLst/>
              <a:cxnLst/>
              <a:rect l="l" t="t" r="r" b="b"/>
              <a:pathLst>
                <a:path w="6819" h="3794" extrusionOk="0">
                  <a:moveTo>
                    <a:pt x="6099" y="1"/>
                  </a:moveTo>
                  <a:cubicBezTo>
                    <a:pt x="6009" y="1"/>
                    <a:pt x="5918" y="20"/>
                    <a:pt x="5833" y="61"/>
                  </a:cubicBezTo>
                  <a:lnTo>
                    <a:pt x="459" y="2600"/>
                  </a:lnTo>
                  <a:cubicBezTo>
                    <a:pt x="135" y="2735"/>
                    <a:pt x="0" y="3113"/>
                    <a:pt x="162" y="3423"/>
                  </a:cubicBezTo>
                  <a:cubicBezTo>
                    <a:pt x="260" y="3658"/>
                    <a:pt x="493" y="3794"/>
                    <a:pt x="732" y="3794"/>
                  </a:cubicBezTo>
                  <a:cubicBezTo>
                    <a:pt x="823" y="3794"/>
                    <a:pt x="914" y="3774"/>
                    <a:pt x="999" y="3734"/>
                  </a:cubicBezTo>
                  <a:lnTo>
                    <a:pt x="6373" y="1195"/>
                  </a:lnTo>
                  <a:cubicBezTo>
                    <a:pt x="6683" y="1047"/>
                    <a:pt x="6818" y="682"/>
                    <a:pt x="6670" y="358"/>
                  </a:cubicBezTo>
                  <a:cubicBezTo>
                    <a:pt x="6562" y="134"/>
                    <a:pt x="6335" y="1"/>
                    <a:pt x="6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616004" y="1408994"/>
            <a:ext cx="4063759" cy="3313534"/>
            <a:chOff x="-507666" y="425834"/>
            <a:chExt cx="4063759" cy="3313534"/>
          </a:xfrm>
        </p:grpSpPr>
        <p:sp>
          <p:nvSpPr>
            <p:cNvPr id="87" name="Rectangle: Diagonal Corners Rounded 29">
              <a:extLst>
                <a:ext uri="{FF2B5EF4-FFF2-40B4-BE49-F238E27FC236}">
                  <a16:creationId xmlns:a16="http://schemas.microsoft.com/office/drawing/2014/main" id="{0C244BCA-CC79-3B1F-8856-82D155DB12B6}"/>
                </a:ext>
              </a:extLst>
            </p:cNvPr>
            <p:cNvSpPr/>
            <p:nvPr/>
          </p:nvSpPr>
          <p:spPr>
            <a:xfrm>
              <a:off x="-507666" y="659732"/>
              <a:ext cx="4063759" cy="3079636"/>
            </a:xfrm>
            <a:prstGeom prst="round2DiagRect">
              <a:avLst>
                <a:gd name="adj1" fmla="val 9861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000">
                  <a:solidFill>
                    <a:srgbClr val="000000"/>
                  </a:solidFill>
                  <a:cs typeface="Arial" panose="020B0604020202020204" pitchFamily="34" charset="0"/>
                </a:rPr>
                <a:t>C</a:t>
              </a: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ần ghi nhớ số điện thoại của người thân và các số điện thoại khẩn cấp để có thể gọi khi cần giúp đỡ. </a:t>
              </a:r>
              <a:endParaRPr lang="en-US" sz="20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000">
                  <a:solidFill>
                    <a:srgbClr val="000000"/>
                  </a:solidFill>
                  <a:cs typeface="Arial" panose="020B0604020202020204" pitchFamily="34" charset="0"/>
                </a:rPr>
                <a:t>C</a:t>
              </a: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hỉ nên thực hiện cuộc gọi khi thực sự cần thiết. </a:t>
              </a: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882005">
              <a:off x="1375985" y="425834"/>
              <a:ext cx="325478" cy="325478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B027B6D-1066-4739-78A4-4254CD039454}"/>
              </a:ext>
            </a:extLst>
          </p:cNvPr>
          <p:cNvGrpSpPr/>
          <p:nvPr/>
        </p:nvGrpSpPr>
        <p:grpSpPr>
          <a:xfrm>
            <a:off x="5242857" y="400301"/>
            <a:ext cx="2810052" cy="725484"/>
            <a:chOff x="826756" y="544158"/>
            <a:chExt cx="3519490" cy="621778"/>
          </a:xfrm>
        </p:grpSpPr>
        <p:sp>
          <p:nvSpPr>
            <p:cNvPr id="90" name="Rectangle: Rounded Corners 2">
              <a:extLst>
                <a:ext uri="{FF2B5EF4-FFF2-40B4-BE49-F238E27FC236}">
                  <a16:creationId xmlns:a16="http://schemas.microsoft.com/office/drawing/2014/main" id="{1164D1FA-01F8-549C-524F-D78DA84E6784}"/>
                </a:ext>
              </a:extLst>
            </p:cNvPr>
            <p:cNvSpPr/>
            <p:nvPr/>
          </p:nvSpPr>
          <p:spPr>
            <a:xfrm>
              <a:off x="826756" y="544158"/>
              <a:ext cx="3483138" cy="56079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rgbClr val="FFFFFF"/>
                </a:solidFill>
              </a:endParaRPr>
            </a:p>
          </p:txBody>
        </p:sp>
        <p:sp>
          <p:nvSpPr>
            <p:cNvPr id="91" name="Rectangle: Rounded Corners 1">
              <a:extLst>
                <a:ext uri="{FF2B5EF4-FFF2-40B4-BE49-F238E27FC236}">
                  <a16:creationId xmlns:a16="http://schemas.microsoft.com/office/drawing/2014/main" id="{5E5AD644-2616-3086-BFED-F9E9EDB161C5}"/>
                </a:ext>
              </a:extLst>
            </p:cNvPr>
            <p:cNvSpPr/>
            <p:nvPr/>
          </p:nvSpPr>
          <p:spPr>
            <a:xfrm>
              <a:off x="863108" y="605144"/>
              <a:ext cx="3483138" cy="560792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FFFFFF"/>
                  </a:solidFill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23346" y="226580"/>
            <a:ext cx="7522154" cy="4708981"/>
            <a:chOff x="923346" y="226580"/>
            <a:chExt cx="7522154" cy="4708981"/>
          </a:xfrm>
        </p:grpSpPr>
        <p:sp>
          <p:nvSpPr>
            <p:cNvPr id="36" name="TextBox 35"/>
            <p:cNvSpPr txBox="1"/>
            <p:nvPr/>
          </p:nvSpPr>
          <p:spPr>
            <a:xfrm>
              <a:off x="923346" y="226580"/>
              <a:ext cx="75221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solidFill>
                    <a:srgbClr val="C00000"/>
                  </a:solidFill>
                </a:rPr>
                <a:t>Các bước thực hiện một cuộc gọi điện thoại: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1. Mở ứng dụng điện thoại</a:t>
              </a:r>
              <a:r>
                <a:rPr lang="en-US" sz="2000"/>
                <a:t>      </a:t>
              </a:r>
              <a:r>
                <a:rPr lang="vi-VN" sz="2000"/>
                <a:t>.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2. Chọn người cần gọi bằng một trong các cách sau: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•</a:t>
              </a:r>
              <a:r>
                <a:rPr lang="en-US" sz="2000"/>
                <a:t> </a:t>
              </a:r>
              <a:r>
                <a:rPr lang="vi-VN" sz="2000"/>
                <a:t>Để nhập số, nhấn vào biểu tượng Bàn phím số</a:t>
              </a:r>
              <a:r>
                <a:rPr lang="en-US" sz="2000"/>
                <a:t>    </a:t>
              </a:r>
              <a:r>
                <a:rPr lang="vi-VN" sz="2000"/>
                <a:t>.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•</a:t>
              </a:r>
              <a:r>
                <a:rPr lang="en-US" sz="2000"/>
                <a:t> </a:t>
              </a:r>
              <a:r>
                <a:rPr lang="vi-VN" sz="2000"/>
                <a:t>Để lấy số từ danh bạ, nhấn vào biểu tượng</a:t>
              </a:r>
              <a:r>
                <a:rPr lang="en-US" sz="2000"/>
                <a:t>     </a:t>
              </a:r>
              <a:r>
                <a:rPr lang="vi-VN" sz="2000"/>
                <a:t>.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•</a:t>
              </a:r>
              <a:r>
                <a:rPr lang="en-US" sz="2000"/>
                <a:t> </a:t>
              </a:r>
              <a:r>
                <a:rPr lang="vi-VN" sz="2000"/>
                <a:t>Để chọn số điện thoại đã gọi gần đây, nhấn vào biểu tượng</a:t>
              </a:r>
              <a:r>
                <a:rPr lang="en-US" sz="2000"/>
                <a:t>    </a:t>
              </a:r>
              <a:r>
                <a:rPr lang="vi-VN" sz="2000"/>
                <a:t>.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•</a:t>
              </a:r>
              <a:r>
                <a:rPr lang="en-US" sz="2000"/>
                <a:t> </a:t>
              </a:r>
              <a:r>
                <a:rPr lang="vi-VN" sz="2000"/>
                <a:t>Để chọn trong số những người liên hệ mà bạn đã lưu vào Mục yêu thích, hãy nhấn vào biểu tượng Mục yêu thích</a:t>
              </a:r>
              <a:r>
                <a:rPr lang="en-US" sz="2000"/>
                <a:t>     </a:t>
              </a:r>
              <a:r>
                <a:rPr lang="vi-VN" sz="2000"/>
                <a:t>.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3. Nhấn vào biểu tượng Gọi</a:t>
              </a:r>
              <a:r>
                <a:rPr lang="en-US" sz="2000"/>
                <a:t>     </a:t>
              </a:r>
              <a:r>
                <a:rPr lang="vi-VN" sz="2000"/>
                <a:t>. </a:t>
              </a:r>
              <a:endParaRPr lang="en-US" sz="2000"/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4. Khi gọi điện xong, nhấn vào biểu tượng Kết thúc cuộc gọi</a:t>
              </a:r>
              <a:r>
                <a:rPr lang="en-US" sz="2000"/>
                <a:t>      </a:t>
              </a:r>
              <a:r>
                <a:rPr lang="vi-VN" sz="2000"/>
                <a:t>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861" t="6973" r="6598" b="5272"/>
            <a:stretch/>
          </p:blipFill>
          <p:spPr>
            <a:xfrm>
              <a:off x="4081461" y="786874"/>
              <a:ext cx="314327" cy="3180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308" t="14150" r="16923"/>
            <a:stretch/>
          </p:blipFill>
          <p:spPr>
            <a:xfrm>
              <a:off x="6522244" y="1737713"/>
              <a:ext cx="216695" cy="27085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7850" t="10160" r="18620" b="5986"/>
            <a:stretch/>
          </p:blipFill>
          <p:spPr>
            <a:xfrm>
              <a:off x="6091237" y="2214563"/>
              <a:ext cx="255133" cy="2738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4814" t="20376" r="23015" b="6066"/>
            <a:stretch/>
          </p:blipFill>
          <p:spPr>
            <a:xfrm>
              <a:off x="7915276" y="2702514"/>
              <a:ext cx="247650" cy="2476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11685" t="21100" r="17662" b="12400"/>
            <a:stretch/>
          </p:blipFill>
          <p:spPr>
            <a:xfrm>
              <a:off x="6728341" y="3571875"/>
              <a:ext cx="263010" cy="2690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l="23530" t="16750" r="12255" b="10750"/>
            <a:stretch/>
          </p:blipFill>
          <p:spPr>
            <a:xfrm>
              <a:off x="4261843" y="4015925"/>
              <a:ext cx="267890" cy="2965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/>
            <a:srcRect l="6610" t="30155" r="28477" b="19844"/>
            <a:stretch/>
          </p:blipFill>
          <p:spPr>
            <a:xfrm>
              <a:off x="7820027" y="4550569"/>
              <a:ext cx="352425" cy="20002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5343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/>
              <a:t>CẢM ƠN CẢ LỚP ĐÃ</a:t>
            </a:r>
          </a:p>
          <a:p>
            <a:pPr algn="ctr">
              <a:lnSpc>
                <a:spcPct val="150000"/>
              </a:lnSpc>
            </a:pPr>
            <a:r>
              <a:rPr lang="en-US" sz="3500" b="1"/>
              <a:t>CHÚ Ý LẮNG NGHE BÀI GIẢNG!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62" y="693072"/>
            <a:ext cx="3323675" cy="15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2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181100" y="933450"/>
            <a:ext cx="46482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3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985023" cy="5304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1011886"/>
            <a:chOff x="1775751" y="4816549"/>
            <a:chExt cx="4038600" cy="1453371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081706" y="5253184"/>
              <a:ext cx="2814412" cy="1016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20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</a:t>
              </a:r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86264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Pin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chập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chờn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39814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74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Pin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  <p:pic>
        <p:nvPicPr>
          <p:cNvPr id="1026" name="Picture 2" descr="Hình ảnh Pin Yếu Các Vector Biểu Tượng PNG , Pin Biểu Tượng, Pin Biểu Tượng,  Biểu Tượng Sạc PNG và Vector với nền trong suốt để tải xuống miễn phí">
            <a:extLst>
              <a:ext uri="{FF2B5EF4-FFF2-40B4-BE49-F238E27FC236}">
                <a16:creationId xmlns:a16="http://schemas.microsoft.com/office/drawing/2014/main" id="{82BDBCD4-FA5B-0036-00C0-4AC561113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5143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4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chờ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2" y="5253184"/>
              <a:ext cx="3168595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265278" y="5253184"/>
              <a:ext cx="3181927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thúc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208747" y="3506302"/>
              <a:ext cx="3479409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ED9208-8323-13E9-58A6-08A7C1B8C25C}"/>
              </a:ext>
            </a:extLst>
          </p:cNvPr>
          <p:cNvSpPr txBox="1"/>
          <p:nvPr/>
        </p:nvSpPr>
        <p:spPr>
          <a:xfrm>
            <a:off x="1181100" y="933450"/>
            <a:ext cx="46482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3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Trả Lời Cuộc Gọi điện Thoại Biểu Tượng Cuộc Gọi điện Thoại | Công cụ đồ họa  AI Tải xuống miễn phí - Pikbest">
            <a:extLst>
              <a:ext uri="{FF2B5EF4-FFF2-40B4-BE49-F238E27FC236}">
                <a16:creationId xmlns:a16="http://schemas.microsoft.com/office/drawing/2014/main" id="{C2495370-F949-527A-C728-C35C5EC4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524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30462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đầy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985023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Pin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Pin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1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</a:t>
              </a:r>
              <a:r>
                <a:rPr lang="en-US" sz="1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DBFB4F-D335-D7DA-07AF-883BC0882233}"/>
              </a:ext>
            </a:extLst>
          </p:cNvPr>
          <p:cNvSpPr txBox="1"/>
          <p:nvPr/>
        </p:nvSpPr>
        <p:spPr>
          <a:xfrm>
            <a:off x="1181100" y="933450"/>
            <a:ext cx="46482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3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ภาพแบตเตอรี่ PNG, รูป, เวกเตอร์และไฟล์ PSD | ดาวน์โหลดฟรีบน Pngtree">
            <a:extLst>
              <a:ext uri="{FF2B5EF4-FFF2-40B4-BE49-F238E27FC236}">
                <a16:creationId xmlns:a16="http://schemas.microsoft.com/office/drawing/2014/main" id="{9C7E7D37-7809-9FF2-C775-F179CBFD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59055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Máy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ảnh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Danh </a:t>
              </a:r>
              <a:r>
                <a:rPr lang="en-US" sz="1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3168595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sz="1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1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1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  <a:defRPr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ảnh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CC57C-39C4-FDF8-DE7B-7F8620D26FC4}"/>
              </a:ext>
            </a:extLst>
          </p:cNvPr>
          <p:cNvSpPr txBox="1"/>
          <p:nvPr/>
        </p:nvSpPr>
        <p:spPr>
          <a:xfrm>
            <a:off x="1181100" y="933450"/>
            <a:ext cx="46482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3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3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Cách ẩn ảnh trên iPhone đơn giản nhất">
            <a:extLst>
              <a:ext uri="{FF2B5EF4-FFF2-40B4-BE49-F238E27FC236}">
                <a16:creationId xmlns:a16="http://schemas.microsoft.com/office/drawing/2014/main" id="{3B3CC178-707D-F6DB-3700-94BA9479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09650"/>
            <a:ext cx="1866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51"/>
          <p:cNvGrpSpPr/>
          <p:nvPr/>
        </p:nvGrpSpPr>
        <p:grpSpPr>
          <a:xfrm>
            <a:off x="1389500" y="-490500"/>
            <a:ext cx="847650" cy="219000"/>
            <a:chOff x="8006950" y="147675"/>
            <a:chExt cx="847650" cy="219000"/>
          </a:xfrm>
        </p:grpSpPr>
        <p:sp>
          <p:nvSpPr>
            <p:cNvPr id="837" name="Google Shape;837;p51"/>
            <p:cNvSpPr/>
            <p:nvPr/>
          </p:nvSpPr>
          <p:spPr>
            <a:xfrm>
              <a:off x="800695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1"/>
            <p:cNvSpPr/>
            <p:nvPr/>
          </p:nvSpPr>
          <p:spPr>
            <a:xfrm>
              <a:off x="8321275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863560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51"/>
          <p:cNvGrpSpPr/>
          <p:nvPr/>
        </p:nvGrpSpPr>
        <p:grpSpPr>
          <a:xfrm>
            <a:off x="7073350" y="-709500"/>
            <a:ext cx="847650" cy="219000"/>
            <a:chOff x="8006950" y="147675"/>
            <a:chExt cx="847650" cy="219000"/>
          </a:xfrm>
        </p:grpSpPr>
        <p:sp>
          <p:nvSpPr>
            <p:cNvPr id="841" name="Google Shape;841;p51"/>
            <p:cNvSpPr/>
            <p:nvPr/>
          </p:nvSpPr>
          <p:spPr>
            <a:xfrm>
              <a:off x="800695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1"/>
            <p:cNvSpPr/>
            <p:nvPr/>
          </p:nvSpPr>
          <p:spPr>
            <a:xfrm>
              <a:off x="8321275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1"/>
            <p:cNvSpPr/>
            <p:nvPr/>
          </p:nvSpPr>
          <p:spPr>
            <a:xfrm>
              <a:off x="8635600" y="147675"/>
              <a:ext cx="219000" cy="219000"/>
            </a:xfrm>
            <a:prstGeom prst="mathMultiply">
              <a:avLst>
                <a:gd name="adj1" fmla="val 1621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51"/>
          <p:cNvSpPr/>
          <p:nvPr/>
        </p:nvSpPr>
        <p:spPr>
          <a:xfrm>
            <a:off x="4977650" y="-114225"/>
            <a:ext cx="4433100" cy="5257800"/>
          </a:xfrm>
          <a:prstGeom prst="triangle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51"/>
          <p:cNvGrpSpPr/>
          <p:nvPr/>
        </p:nvGrpSpPr>
        <p:grpSpPr>
          <a:xfrm rot="5400000">
            <a:off x="3017003" y="4387856"/>
            <a:ext cx="124200" cy="525800"/>
            <a:chOff x="202025" y="2122800"/>
            <a:chExt cx="124200" cy="525800"/>
          </a:xfrm>
        </p:grpSpPr>
        <p:sp>
          <p:nvSpPr>
            <p:cNvPr id="875" name="Google Shape;875;p51"/>
            <p:cNvSpPr/>
            <p:nvPr/>
          </p:nvSpPr>
          <p:spPr>
            <a:xfrm rot="5400000">
              <a:off x="202025" y="21228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1"/>
            <p:cNvSpPr/>
            <p:nvPr/>
          </p:nvSpPr>
          <p:spPr>
            <a:xfrm rot="5400000">
              <a:off x="202025" y="23236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1"/>
            <p:cNvSpPr/>
            <p:nvPr/>
          </p:nvSpPr>
          <p:spPr>
            <a:xfrm rot="5400000">
              <a:off x="202025" y="2524400"/>
              <a:ext cx="124200" cy="1242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1985;p76"/>
          <p:cNvGrpSpPr/>
          <p:nvPr/>
        </p:nvGrpSpPr>
        <p:grpSpPr>
          <a:xfrm rot="690178">
            <a:off x="6384916" y="2235242"/>
            <a:ext cx="1317964" cy="2530684"/>
            <a:chOff x="1097875" y="1285875"/>
            <a:chExt cx="1391329" cy="2671555"/>
          </a:xfrm>
        </p:grpSpPr>
        <p:sp>
          <p:nvSpPr>
            <p:cNvPr id="76" name="Google Shape;1986;p76"/>
            <p:cNvSpPr/>
            <p:nvPr/>
          </p:nvSpPr>
          <p:spPr>
            <a:xfrm>
              <a:off x="1097875" y="1285875"/>
              <a:ext cx="1391329" cy="2671555"/>
            </a:xfrm>
            <a:custGeom>
              <a:avLst/>
              <a:gdLst/>
              <a:ahLst/>
              <a:cxnLst/>
              <a:rect l="l" t="t" r="r" b="b"/>
              <a:pathLst>
                <a:path w="41526" h="79736" extrusionOk="0">
                  <a:moveTo>
                    <a:pt x="6690" y="0"/>
                  </a:moveTo>
                  <a:cubicBezTo>
                    <a:pt x="2982" y="0"/>
                    <a:pt x="1" y="2981"/>
                    <a:pt x="1" y="6684"/>
                  </a:cubicBezTo>
                  <a:lnTo>
                    <a:pt x="1" y="73051"/>
                  </a:lnTo>
                  <a:cubicBezTo>
                    <a:pt x="1" y="76754"/>
                    <a:pt x="2982" y="79735"/>
                    <a:pt x="6690" y="79735"/>
                  </a:cubicBezTo>
                  <a:lnTo>
                    <a:pt x="34836" y="79735"/>
                  </a:lnTo>
                  <a:cubicBezTo>
                    <a:pt x="38544" y="79735"/>
                    <a:pt x="41526" y="76754"/>
                    <a:pt x="41526" y="73051"/>
                  </a:cubicBezTo>
                  <a:lnTo>
                    <a:pt x="41526" y="6684"/>
                  </a:lnTo>
                  <a:cubicBezTo>
                    <a:pt x="41526" y="2981"/>
                    <a:pt x="38544" y="0"/>
                    <a:pt x="34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87;p76"/>
            <p:cNvSpPr/>
            <p:nvPr/>
          </p:nvSpPr>
          <p:spPr>
            <a:xfrm>
              <a:off x="1146256" y="1324908"/>
              <a:ext cx="1294600" cy="2593455"/>
            </a:xfrm>
            <a:custGeom>
              <a:avLst/>
              <a:gdLst/>
              <a:ahLst/>
              <a:cxnLst/>
              <a:rect l="l" t="t" r="r" b="b"/>
              <a:pathLst>
                <a:path w="38639" h="77405" extrusionOk="0">
                  <a:moveTo>
                    <a:pt x="5041" y="1"/>
                  </a:moveTo>
                  <a:cubicBezTo>
                    <a:pt x="2249" y="1"/>
                    <a:pt x="0" y="2249"/>
                    <a:pt x="0" y="5047"/>
                  </a:cubicBezTo>
                  <a:lnTo>
                    <a:pt x="0" y="72364"/>
                  </a:lnTo>
                  <a:cubicBezTo>
                    <a:pt x="0" y="75156"/>
                    <a:pt x="2249" y="77404"/>
                    <a:pt x="5041" y="77404"/>
                  </a:cubicBezTo>
                  <a:lnTo>
                    <a:pt x="33597" y="77404"/>
                  </a:lnTo>
                  <a:cubicBezTo>
                    <a:pt x="36390" y="77404"/>
                    <a:pt x="38638" y="75156"/>
                    <a:pt x="38638" y="72364"/>
                  </a:cubicBezTo>
                  <a:lnTo>
                    <a:pt x="38638" y="5047"/>
                  </a:lnTo>
                  <a:cubicBezTo>
                    <a:pt x="38638" y="2249"/>
                    <a:pt x="36390" y="1"/>
                    <a:pt x="33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88;p76"/>
            <p:cNvSpPr/>
            <p:nvPr/>
          </p:nvSpPr>
          <p:spPr>
            <a:xfrm>
              <a:off x="1212294" y="1656574"/>
              <a:ext cx="1162523" cy="1976829"/>
            </a:xfrm>
            <a:custGeom>
              <a:avLst/>
              <a:gdLst/>
              <a:ahLst/>
              <a:cxnLst/>
              <a:rect l="l" t="t" r="r" b="b"/>
              <a:pathLst>
                <a:path w="34697" h="59001" extrusionOk="0">
                  <a:moveTo>
                    <a:pt x="0" y="0"/>
                  </a:moveTo>
                  <a:lnTo>
                    <a:pt x="0" y="59001"/>
                  </a:lnTo>
                  <a:lnTo>
                    <a:pt x="34696" y="59001"/>
                  </a:lnTo>
                  <a:lnTo>
                    <a:pt x="34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89;p76"/>
            <p:cNvSpPr/>
            <p:nvPr/>
          </p:nvSpPr>
          <p:spPr>
            <a:xfrm>
              <a:off x="1810625" y="1844402"/>
              <a:ext cx="440691" cy="494266"/>
            </a:xfrm>
            <a:custGeom>
              <a:avLst/>
              <a:gdLst/>
              <a:ahLst/>
              <a:cxnLst/>
              <a:rect l="l" t="t" r="r" b="b"/>
              <a:pathLst>
                <a:path w="13153" h="14752" extrusionOk="0">
                  <a:moveTo>
                    <a:pt x="1" y="1"/>
                  </a:moveTo>
                  <a:lnTo>
                    <a:pt x="1" y="14751"/>
                  </a:lnTo>
                  <a:lnTo>
                    <a:pt x="11148" y="14751"/>
                  </a:lnTo>
                  <a:cubicBezTo>
                    <a:pt x="12253" y="14751"/>
                    <a:pt x="13152" y="13852"/>
                    <a:pt x="13152" y="12747"/>
                  </a:cubicBezTo>
                  <a:lnTo>
                    <a:pt x="13152" y="2005"/>
                  </a:lnTo>
                  <a:cubicBezTo>
                    <a:pt x="13152" y="900"/>
                    <a:pt x="12253" y="1"/>
                    <a:pt x="1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0;p76"/>
            <p:cNvSpPr/>
            <p:nvPr/>
          </p:nvSpPr>
          <p:spPr>
            <a:xfrm>
              <a:off x="1335961" y="1844402"/>
              <a:ext cx="440490" cy="494266"/>
            </a:xfrm>
            <a:custGeom>
              <a:avLst/>
              <a:gdLst/>
              <a:ahLst/>
              <a:cxnLst/>
              <a:rect l="l" t="t" r="r" b="b"/>
              <a:pathLst>
                <a:path w="13147" h="14752" extrusionOk="0">
                  <a:moveTo>
                    <a:pt x="2005" y="1"/>
                  </a:moveTo>
                  <a:cubicBezTo>
                    <a:pt x="895" y="1"/>
                    <a:pt x="1" y="900"/>
                    <a:pt x="1" y="2005"/>
                  </a:cubicBezTo>
                  <a:lnTo>
                    <a:pt x="1" y="12747"/>
                  </a:lnTo>
                  <a:cubicBezTo>
                    <a:pt x="1" y="13852"/>
                    <a:pt x="895" y="14751"/>
                    <a:pt x="2005" y="14751"/>
                  </a:cubicBezTo>
                  <a:lnTo>
                    <a:pt x="13146" y="14751"/>
                  </a:lnTo>
                  <a:lnTo>
                    <a:pt x="13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1;p76"/>
            <p:cNvSpPr/>
            <p:nvPr/>
          </p:nvSpPr>
          <p:spPr>
            <a:xfrm>
              <a:off x="1430445" y="1994706"/>
              <a:ext cx="120953" cy="195703"/>
            </a:xfrm>
            <a:custGeom>
              <a:avLst/>
              <a:gdLst/>
              <a:ahLst/>
              <a:cxnLst/>
              <a:rect l="l" t="t" r="r" b="b"/>
              <a:pathLst>
                <a:path w="3610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78" y="1"/>
                    <a:pt x="1" y="1011"/>
                    <a:pt x="1" y="2898"/>
                  </a:cubicBezTo>
                  <a:cubicBezTo>
                    <a:pt x="1" y="4786"/>
                    <a:pt x="678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2;p76"/>
            <p:cNvSpPr/>
            <p:nvPr/>
          </p:nvSpPr>
          <p:spPr>
            <a:xfrm>
              <a:off x="1576459" y="1994505"/>
              <a:ext cx="122796" cy="195904"/>
            </a:xfrm>
            <a:custGeom>
              <a:avLst/>
              <a:gdLst/>
              <a:ahLst/>
              <a:cxnLst/>
              <a:rect l="l" t="t" r="r" b="b"/>
              <a:pathLst>
                <a:path w="3665" h="5847" extrusionOk="0">
                  <a:moveTo>
                    <a:pt x="1855" y="539"/>
                  </a:moveTo>
                  <a:cubicBezTo>
                    <a:pt x="2477" y="539"/>
                    <a:pt x="2832" y="984"/>
                    <a:pt x="2832" y="1539"/>
                  </a:cubicBezTo>
                  <a:cubicBezTo>
                    <a:pt x="2832" y="1955"/>
                    <a:pt x="2621" y="2333"/>
                    <a:pt x="2238" y="2666"/>
                  </a:cubicBezTo>
                  <a:cubicBezTo>
                    <a:pt x="1566" y="2399"/>
                    <a:pt x="939" y="2116"/>
                    <a:pt x="939" y="1444"/>
                  </a:cubicBezTo>
                  <a:cubicBezTo>
                    <a:pt x="939" y="900"/>
                    <a:pt x="1328" y="539"/>
                    <a:pt x="1855" y="539"/>
                  </a:cubicBezTo>
                  <a:close/>
                  <a:moveTo>
                    <a:pt x="1439" y="3004"/>
                  </a:moveTo>
                  <a:cubicBezTo>
                    <a:pt x="2255" y="3332"/>
                    <a:pt x="2965" y="3593"/>
                    <a:pt x="2965" y="4320"/>
                  </a:cubicBezTo>
                  <a:lnTo>
                    <a:pt x="2965" y="4326"/>
                  </a:lnTo>
                  <a:cubicBezTo>
                    <a:pt x="2965" y="4899"/>
                    <a:pt x="2527" y="5303"/>
                    <a:pt x="1874" y="5303"/>
                  </a:cubicBezTo>
                  <a:cubicBezTo>
                    <a:pt x="1869" y="5303"/>
                    <a:pt x="1865" y="5303"/>
                    <a:pt x="1860" y="5303"/>
                  </a:cubicBezTo>
                  <a:cubicBezTo>
                    <a:pt x="1172" y="5303"/>
                    <a:pt x="650" y="4847"/>
                    <a:pt x="650" y="4231"/>
                  </a:cubicBezTo>
                  <a:cubicBezTo>
                    <a:pt x="650" y="3715"/>
                    <a:pt x="989" y="3299"/>
                    <a:pt x="1439" y="3004"/>
                  </a:cubicBezTo>
                  <a:close/>
                  <a:moveTo>
                    <a:pt x="1872" y="1"/>
                  </a:moveTo>
                  <a:cubicBezTo>
                    <a:pt x="961" y="1"/>
                    <a:pt x="273" y="578"/>
                    <a:pt x="273" y="1444"/>
                  </a:cubicBezTo>
                  <a:cubicBezTo>
                    <a:pt x="273" y="2038"/>
                    <a:pt x="645" y="2455"/>
                    <a:pt x="1061" y="2749"/>
                  </a:cubicBezTo>
                  <a:lnTo>
                    <a:pt x="1061" y="2782"/>
                  </a:lnTo>
                  <a:cubicBezTo>
                    <a:pt x="534" y="3065"/>
                    <a:pt x="1" y="3565"/>
                    <a:pt x="1" y="4298"/>
                  </a:cubicBezTo>
                  <a:cubicBezTo>
                    <a:pt x="1" y="5197"/>
                    <a:pt x="783" y="5847"/>
                    <a:pt x="1849" y="5847"/>
                  </a:cubicBezTo>
                  <a:cubicBezTo>
                    <a:pt x="2937" y="5847"/>
                    <a:pt x="3665" y="5186"/>
                    <a:pt x="3665" y="4342"/>
                  </a:cubicBezTo>
                  <a:cubicBezTo>
                    <a:pt x="3665" y="3587"/>
                    <a:pt x="3187" y="3193"/>
                    <a:pt x="2688" y="2893"/>
                  </a:cubicBezTo>
                  <a:lnTo>
                    <a:pt x="2688" y="2860"/>
                  </a:lnTo>
                  <a:cubicBezTo>
                    <a:pt x="3032" y="2599"/>
                    <a:pt x="3465" y="2088"/>
                    <a:pt x="3465" y="1500"/>
                  </a:cubicBezTo>
                  <a:cubicBezTo>
                    <a:pt x="3465" y="628"/>
                    <a:pt x="2860" y="1"/>
                    <a:pt x="1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3;p76"/>
            <p:cNvSpPr/>
            <p:nvPr/>
          </p:nvSpPr>
          <p:spPr>
            <a:xfrm>
              <a:off x="1892109" y="1994706"/>
              <a:ext cx="124270" cy="195703"/>
            </a:xfrm>
            <a:custGeom>
              <a:avLst/>
              <a:gdLst/>
              <a:ahLst/>
              <a:cxnLst/>
              <a:rect l="l" t="t" r="r" b="b"/>
              <a:pathLst>
                <a:path w="3709" h="5841" extrusionOk="0">
                  <a:moveTo>
                    <a:pt x="1821" y="1"/>
                  </a:moveTo>
                  <a:cubicBezTo>
                    <a:pt x="1155" y="1"/>
                    <a:pt x="644" y="300"/>
                    <a:pt x="206" y="700"/>
                  </a:cubicBezTo>
                  <a:lnTo>
                    <a:pt x="594" y="1161"/>
                  </a:lnTo>
                  <a:cubicBezTo>
                    <a:pt x="928" y="828"/>
                    <a:pt x="1327" y="595"/>
                    <a:pt x="1799" y="595"/>
                  </a:cubicBezTo>
                  <a:cubicBezTo>
                    <a:pt x="2393" y="595"/>
                    <a:pt x="2771" y="933"/>
                    <a:pt x="2771" y="1483"/>
                  </a:cubicBezTo>
                  <a:cubicBezTo>
                    <a:pt x="2771" y="2071"/>
                    <a:pt x="2365" y="2532"/>
                    <a:pt x="1172" y="2532"/>
                  </a:cubicBezTo>
                  <a:lnTo>
                    <a:pt x="1172" y="3087"/>
                  </a:lnTo>
                  <a:cubicBezTo>
                    <a:pt x="2510" y="3087"/>
                    <a:pt x="2970" y="3537"/>
                    <a:pt x="2970" y="4203"/>
                  </a:cubicBezTo>
                  <a:cubicBezTo>
                    <a:pt x="2970" y="4836"/>
                    <a:pt x="2482" y="5236"/>
                    <a:pt x="1799" y="5236"/>
                  </a:cubicBezTo>
                  <a:cubicBezTo>
                    <a:pt x="1139" y="5236"/>
                    <a:pt x="700" y="4925"/>
                    <a:pt x="361" y="4575"/>
                  </a:cubicBezTo>
                  <a:lnTo>
                    <a:pt x="0" y="5047"/>
                  </a:lnTo>
                  <a:cubicBezTo>
                    <a:pt x="378" y="5463"/>
                    <a:pt x="944" y="5841"/>
                    <a:pt x="1849" y="5841"/>
                  </a:cubicBezTo>
                  <a:cubicBezTo>
                    <a:pt x="2882" y="5841"/>
                    <a:pt x="3709" y="5236"/>
                    <a:pt x="3709" y="4236"/>
                  </a:cubicBezTo>
                  <a:cubicBezTo>
                    <a:pt x="3709" y="3459"/>
                    <a:pt x="3165" y="2965"/>
                    <a:pt x="2488" y="2804"/>
                  </a:cubicBezTo>
                  <a:lnTo>
                    <a:pt x="2488" y="2765"/>
                  </a:lnTo>
                  <a:cubicBezTo>
                    <a:pt x="3098" y="2538"/>
                    <a:pt x="3509" y="2110"/>
                    <a:pt x="3509" y="1427"/>
                  </a:cubicBezTo>
                  <a:cubicBezTo>
                    <a:pt x="3509" y="522"/>
                    <a:pt x="2804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4;p76"/>
            <p:cNvSpPr/>
            <p:nvPr/>
          </p:nvSpPr>
          <p:spPr>
            <a:xfrm>
              <a:off x="2044255" y="1994706"/>
              <a:ext cx="120920" cy="195703"/>
            </a:xfrm>
            <a:custGeom>
              <a:avLst/>
              <a:gdLst/>
              <a:ahLst/>
              <a:cxnLst/>
              <a:rect l="l" t="t" r="r" b="b"/>
              <a:pathLst>
                <a:path w="3609" h="5841" extrusionOk="0">
                  <a:moveTo>
                    <a:pt x="1805" y="583"/>
                  </a:moveTo>
                  <a:cubicBezTo>
                    <a:pt x="2460" y="583"/>
                    <a:pt x="2904" y="1250"/>
                    <a:pt x="2904" y="2898"/>
                  </a:cubicBezTo>
                  <a:cubicBezTo>
                    <a:pt x="2904" y="4547"/>
                    <a:pt x="2460" y="5258"/>
                    <a:pt x="1805" y="5258"/>
                  </a:cubicBezTo>
                  <a:cubicBezTo>
                    <a:pt x="1150" y="5258"/>
                    <a:pt x="706" y="4553"/>
                    <a:pt x="706" y="2898"/>
                  </a:cubicBezTo>
                  <a:cubicBezTo>
                    <a:pt x="706" y="1250"/>
                    <a:pt x="1150" y="583"/>
                    <a:pt x="1805" y="583"/>
                  </a:cubicBezTo>
                  <a:close/>
                  <a:moveTo>
                    <a:pt x="1805" y="1"/>
                  </a:moveTo>
                  <a:cubicBezTo>
                    <a:pt x="683" y="1"/>
                    <a:pt x="1" y="1011"/>
                    <a:pt x="1" y="2898"/>
                  </a:cubicBezTo>
                  <a:cubicBezTo>
                    <a:pt x="1" y="4786"/>
                    <a:pt x="683" y="5841"/>
                    <a:pt x="1805" y="5841"/>
                  </a:cubicBezTo>
                  <a:cubicBezTo>
                    <a:pt x="2926" y="5841"/>
                    <a:pt x="3609" y="4786"/>
                    <a:pt x="3609" y="2898"/>
                  </a:cubicBezTo>
                  <a:cubicBezTo>
                    <a:pt x="3609" y="1016"/>
                    <a:pt x="2926" y="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5;p76"/>
            <p:cNvSpPr/>
            <p:nvPr/>
          </p:nvSpPr>
          <p:spPr>
            <a:xfrm>
              <a:off x="128687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6;p76"/>
            <p:cNvSpPr/>
            <p:nvPr/>
          </p:nvSpPr>
          <p:spPr>
            <a:xfrm>
              <a:off x="155042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66" y="1"/>
                  </a:moveTo>
                  <a:cubicBezTo>
                    <a:pt x="434" y="1"/>
                    <a:pt x="1" y="428"/>
                    <a:pt x="1" y="967"/>
                  </a:cubicBezTo>
                  <a:lnTo>
                    <a:pt x="1" y="5341"/>
                  </a:lnTo>
                  <a:cubicBezTo>
                    <a:pt x="1" y="5880"/>
                    <a:pt x="434" y="6313"/>
                    <a:pt x="966" y="6313"/>
                  </a:cubicBezTo>
                  <a:lnTo>
                    <a:pt x="5341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97;p76"/>
            <p:cNvSpPr/>
            <p:nvPr/>
          </p:nvSpPr>
          <p:spPr>
            <a:xfrm>
              <a:off x="1813808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98;p76"/>
            <p:cNvSpPr/>
            <p:nvPr/>
          </p:nvSpPr>
          <p:spPr>
            <a:xfrm>
              <a:off x="2088716" y="3292419"/>
              <a:ext cx="211517" cy="211517"/>
            </a:xfrm>
            <a:custGeom>
              <a:avLst/>
              <a:gdLst/>
              <a:ahLst/>
              <a:cxnLst/>
              <a:rect l="l" t="t" r="r" b="b"/>
              <a:pathLst>
                <a:path w="6313" h="6313" extrusionOk="0">
                  <a:moveTo>
                    <a:pt x="972" y="1"/>
                  </a:moveTo>
                  <a:cubicBezTo>
                    <a:pt x="433" y="1"/>
                    <a:pt x="0" y="428"/>
                    <a:pt x="0" y="967"/>
                  </a:cubicBezTo>
                  <a:lnTo>
                    <a:pt x="0" y="5341"/>
                  </a:lnTo>
                  <a:cubicBezTo>
                    <a:pt x="0" y="5880"/>
                    <a:pt x="433" y="6313"/>
                    <a:pt x="972" y="6313"/>
                  </a:cubicBezTo>
                  <a:lnTo>
                    <a:pt x="5346" y="6313"/>
                  </a:lnTo>
                  <a:cubicBezTo>
                    <a:pt x="5879" y="6313"/>
                    <a:pt x="6312" y="5880"/>
                    <a:pt x="6312" y="5341"/>
                  </a:cubicBezTo>
                  <a:lnTo>
                    <a:pt x="6312" y="967"/>
                  </a:lnTo>
                  <a:cubicBezTo>
                    <a:pt x="6312" y="428"/>
                    <a:pt x="5879" y="1"/>
                    <a:pt x="5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99;p76"/>
            <p:cNvSpPr/>
            <p:nvPr/>
          </p:nvSpPr>
          <p:spPr>
            <a:xfrm>
              <a:off x="1657374" y="3673169"/>
              <a:ext cx="272329" cy="182502"/>
            </a:xfrm>
            <a:custGeom>
              <a:avLst/>
              <a:gdLst/>
              <a:ahLst/>
              <a:cxnLst/>
              <a:rect l="l" t="t" r="r" b="b"/>
              <a:pathLst>
                <a:path w="8128" h="5447" extrusionOk="0">
                  <a:moveTo>
                    <a:pt x="1322" y="1"/>
                  </a:moveTo>
                  <a:cubicBezTo>
                    <a:pt x="589" y="1"/>
                    <a:pt x="1" y="589"/>
                    <a:pt x="1" y="1322"/>
                  </a:cubicBezTo>
                  <a:lnTo>
                    <a:pt x="1" y="4125"/>
                  </a:lnTo>
                  <a:cubicBezTo>
                    <a:pt x="1" y="4858"/>
                    <a:pt x="589" y="5447"/>
                    <a:pt x="1322" y="5447"/>
                  </a:cubicBezTo>
                  <a:lnTo>
                    <a:pt x="6807" y="5447"/>
                  </a:lnTo>
                  <a:cubicBezTo>
                    <a:pt x="7539" y="5447"/>
                    <a:pt x="8128" y="4858"/>
                    <a:pt x="8128" y="4125"/>
                  </a:cubicBezTo>
                  <a:lnTo>
                    <a:pt x="8128" y="1322"/>
                  </a:lnTo>
                  <a:cubicBezTo>
                    <a:pt x="8128" y="589"/>
                    <a:pt x="7539" y="1"/>
                    <a:pt x="6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0;p76"/>
            <p:cNvSpPr/>
            <p:nvPr/>
          </p:nvSpPr>
          <p:spPr>
            <a:xfrm>
              <a:off x="1361090" y="3719674"/>
              <a:ext cx="120920" cy="62889"/>
            </a:xfrm>
            <a:custGeom>
              <a:avLst/>
              <a:gdLst/>
              <a:ahLst/>
              <a:cxnLst/>
              <a:rect l="l" t="t" r="r" b="b"/>
              <a:pathLst>
                <a:path w="3609" h="1877" extrusionOk="0">
                  <a:moveTo>
                    <a:pt x="0" y="1"/>
                  </a:moveTo>
                  <a:lnTo>
                    <a:pt x="0" y="1877"/>
                  </a:lnTo>
                  <a:lnTo>
                    <a:pt x="261" y="1877"/>
                  </a:lnTo>
                  <a:lnTo>
                    <a:pt x="261" y="261"/>
                  </a:lnTo>
                  <a:lnTo>
                    <a:pt x="3353" y="261"/>
                  </a:lnTo>
                  <a:lnTo>
                    <a:pt x="3353" y="1877"/>
                  </a:lnTo>
                  <a:lnTo>
                    <a:pt x="3609" y="1877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1;p76"/>
            <p:cNvSpPr/>
            <p:nvPr/>
          </p:nvSpPr>
          <p:spPr>
            <a:xfrm>
              <a:off x="1393623" y="3746846"/>
              <a:ext cx="56020" cy="8577"/>
            </a:xfrm>
            <a:custGeom>
              <a:avLst/>
              <a:gdLst/>
              <a:ahLst/>
              <a:cxnLst/>
              <a:rect l="l" t="t" r="r" b="b"/>
              <a:pathLst>
                <a:path w="1672" h="256" extrusionOk="0">
                  <a:moveTo>
                    <a:pt x="1" y="0"/>
                  </a:moveTo>
                  <a:lnTo>
                    <a:pt x="1" y="255"/>
                  </a:lnTo>
                  <a:lnTo>
                    <a:pt x="1672" y="255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2;p76"/>
            <p:cNvSpPr/>
            <p:nvPr/>
          </p:nvSpPr>
          <p:spPr>
            <a:xfrm>
              <a:off x="1393623" y="3764671"/>
              <a:ext cx="56020" cy="8778"/>
            </a:xfrm>
            <a:custGeom>
              <a:avLst/>
              <a:gdLst/>
              <a:ahLst/>
              <a:cxnLst/>
              <a:rect l="l" t="t" r="r" b="b"/>
              <a:pathLst>
                <a:path w="1672" h="262" extrusionOk="0">
                  <a:moveTo>
                    <a:pt x="1" y="1"/>
                  </a:moveTo>
                  <a:lnTo>
                    <a:pt x="1" y="262"/>
                  </a:lnTo>
                  <a:lnTo>
                    <a:pt x="1672" y="26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3;p76"/>
            <p:cNvSpPr/>
            <p:nvPr/>
          </p:nvSpPr>
          <p:spPr>
            <a:xfrm>
              <a:off x="2135020" y="3739375"/>
              <a:ext cx="79842" cy="51765"/>
            </a:xfrm>
            <a:custGeom>
              <a:avLst/>
              <a:gdLst/>
              <a:ahLst/>
              <a:cxnLst/>
              <a:rect l="l" t="t" r="r" b="b"/>
              <a:pathLst>
                <a:path w="2383" h="1545" extrusionOk="0">
                  <a:moveTo>
                    <a:pt x="672" y="1"/>
                  </a:moveTo>
                  <a:lnTo>
                    <a:pt x="672" y="256"/>
                  </a:lnTo>
                  <a:lnTo>
                    <a:pt x="1611" y="256"/>
                  </a:lnTo>
                  <a:cubicBezTo>
                    <a:pt x="1894" y="256"/>
                    <a:pt x="2121" y="490"/>
                    <a:pt x="2121" y="773"/>
                  </a:cubicBezTo>
                  <a:cubicBezTo>
                    <a:pt x="2121" y="1056"/>
                    <a:pt x="1894" y="1283"/>
                    <a:pt x="1611" y="1283"/>
                  </a:cubicBezTo>
                  <a:lnTo>
                    <a:pt x="1" y="1283"/>
                  </a:lnTo>
                  <a:lnTo>
                    <a:pt x="1" y="1544"/>
                  </a:lnTo>
                  <a:lnTo>
                    <a:pt x="1611" y="1544"/>
                  </a:lnTo>
                  <a:cubicBezTo>
                    <a:pt x="2038" y="1544"/>
                    <a:pt x="2382" y="1200"/>
                    <a:pt x="2382" y="773"/>
                  </a:cubicBezTo>
                  <a:cubicBezTo>
                    <a:pt x="2382" y="345"/>
                    <a:pt x="2038" y="1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4;p76"/>
            <p:cNvSpPr/>
            <p:nvPr/>
          </p:nvSpPr>
          <p:spPr>
            <a:xfrm>
              <a:off x="2130932" y="3730664"/>
              <a:ext cx="26268" cy="26067"/>
            </a:xfrm>
            <a:custGeom>
              <a:avLst/>
              <a:gdLst/>
              <a:ahLst/>
              <a:cxnLst/>
              <a:rect l="l" t="t" r="r" b="b"/>
              <a:pathLst>
                <a:path w="784" h="778" extrusionOk="0">
                  <a:moveTo>
                    <a:pt x="783" y="0"/>
                  </a:moveTo>
                  <a:lnTo>
                    <a:pt x="0" y="389"/>
                  </a:lnTo>
                  <a:lnTo>
                    <a:pt x="783" y="777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5;p76"/>
            <p:cNvSpPr/>
            <p:nvPr/>
          </p:nvSpPr>
          <p:spPr>
            <a:xfrm>
              <a:off x="1632814" y="1403779"/>
              <a:ext cx="321648" cy="51196"/>
            </a:xfrm>
            <a:custGeom>
              <a:avLst/>
              <a:gdLst/>
              <a:ahLst/>
              <a:cxnLst/>
              <a:rect l="l" t="t" r="r" b="b"/>
              <a:pathLst>
                <a:path w="9600" h="1528" extrusionOk="0">
                  <a:moveTo>
                    <a:pt x="761" y="1"/>
                  </a:moveTo>
                  <a:cubicBezTo>
                    <a:pt x="339" y="1"/>
                    <a:pt x="1" y="339"/>
                    <a:pt x="1" y="761"/>
                  </a:cubicBezTo>
                  <a:cubicBezTo>
                    <a:pt x="1" y="1183"/>
                    <a:pt x="339" y="1527"/>
                    <a:pt x="761" y="1527"/>
                  </a:cubicBezTo>
                  <a:lnTo>
                    <a:pt x="8833" y="1527"/>
                  </a:lnTo>
                  <a:cubicBezTo>
                    <a:pt x="9255" y="1527"/>
                    <a:pt x="9599" y="1183"/>
                    <a:pt x="9599" y="761"/>
                  </a:cubicBezTo>
                  <a:cubicBezTo>
                    <a:pt x="9599" y="339"/>
                    <a:pt x="9255" y="1"/>
                    <a:pt x="8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06;p76"/>
            <p:cNvSpPr/>
            <p:nvPr/>
          </p:nvSpPr>
          <p:spPr>
            <a:xfrm>
              <a:off x="2087208" y="1382403"/>
              <a:ext cx="109796" cy="94015"/>
            </a:xfrm>
            <a:custGeom>
              <a:avLst/>
              <a:gdLst/>
              <a:ahLst/>
              <a:cxnLst/>
              <a:rect l="l" t="t" r="r" b="b"/>
              <a:pathLst>
                <a:path w="3277" h="2806" extrusionOk="0">
                  <a:moveTo>
                    <a:pt x="1877" y="0"/>
                  </a:moveTo>
                  <a:cubicBezTo>
                    <a:pt x="628" y="0"/>
                    <a:pt x="1" y="1510"/>
                    <a:pt x="884" y="2393"/>
                  </a:cubicBezTo>
                  <a:cubicBezTo>
                    <a:pt x="1169" y="2678"/>
                    <a:pt x="1519" y="2806"/>
                    <a:pt x="1863" y="2806"/>
                  </a:cubicBezTo>
                  <a:cubicBezTo>
                    <a:pt x="2584" y="2806"/>
                    <a:pt x="3276" y="2245"/>
                    <a:pt x="3276" y="1399"/>
                  </a:cubicBezTo>
                  <a:cubicBezTo>
                    <a:pt x="3276" y="628"/>
                    <a:pt x="2649" y="0"/>
                    <a:pt x="1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411180" y="671629"/>
            <a:ext cx="5584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/>
                </a:solidFill>
              </a:rPr>
              <a:t>BÀI 5: </a:t>
            </a:r>
            <a:endParaRPr lang="en-US" sz="3200" b="1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6"/>
                </a:solidFill>
              </a:rPr>
              <a:t>SỬ </a:t>
            </a:r>
            <a:r>
              <a:rPr lang="vi-VN" sz="3200" b="1" dirty="0" smtClean="0">
                <a:solidFill>
                  <a:schemeClr val="accent6"/>
                </a:solidFill>
              </a:rPr>
              <a:t>DỤNG</a:t>
            </a:r>
            <a:r>
              <a:rPr lang="en-US" sz="3200" b="1" dirty="0" smtClean="0">
                <a:solidFill>
                  <a:schemeClr val="accent6"/>
                </a:solidFill>
              </a:rPr>
              <a:t> </a:t>
            </a:r>
            <a:r>
              <a:rPr lang="vi-VN" sz="3200" b="1" dirty="0" smtClean="0">
                <a:solidFill>
                  <a:schemeClr val="accent6"/>
                </a:solidFill>
              </a:rPr>
              <a:t>ĐIỆN THOẠI</a:t>
            </a:r>
            <a:endParaRPr lang="en-US" sz="3200" b="1" dirty="0" smtClean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6"/>
                </a:solidFill>
              </a:rPr>
              <a:t>(</a:t>
            </a:r>
            <a:r>
              <a:rPr lang="en-US" sz="3200" b="1" dirty="0" err="1" smtClean="0">
                <a:solidFill>
                  <a:schemeClr val="accent6"/>
                </a:solidFill>
              </a:rPr>
              <a:t>Tiết</a:t>
            </a:r>
            <a:r>
              <a:rPr lang="en-US" sz="3200" b="1" smtClean="0">
                <a:solidFill>
                  <a:schemeClr val="accent6"/>
                </a:solidFill>
              </a:rPr>
              <a:t> 3)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4"/>
          <p:cNvSpPr txBox="1">
            <a:spLocks noGrp="1"/>
          </p:cNvSpPr>
          <p:nvPr>
            <p:ph type="title" idx="9"/>
          </p:nvPr>
        </p:nvSpPr>
        <p:spPr>
          <a:xfrm>
            <a:off x="1265787" y="1870296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1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593" name="Google Shape;593;p44"/>
          <p:cNvSpPr txBox="1">
            <a:spLocks noGrp="1"/>
          </p:cNvSpPr>
          <p:nvPr>
            <p:ph type="title" idx="13"/>
          </p:nvPr>
        </p:nvSpPr>
        <p:spPr>
          <a:xfrm>
            <a:off x="1265787" y="3674742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3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594" name="Google Shape;594;p44"/>
          <p:cNvSpPr txBox="1">
            <a:spLocks noGrp="1"/>
          </p:cNvSpPr>
          <p:nvPr>
            <p:ph type="title" idx="14"/>
          </p:nvPr>
        </p:nvSpPr>
        <p:spPr>
          <a:xfrm>
            <a:off x="4701662" y="1870296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2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595" name="Google Shape;595;p44"/>
          <p:cNvSpPr txBox="1">
            <a:spLocks noGrp="1"/>
          </p:cNvSpPr>
          <p:nvPr>
            <p:ph type="title" idx="15"/>
          </p:nvPr>
        </p:nvSpPr>
        <p:spPr>
          <a:xfrm>
            <a:off x="4701662" y="3674742"/>
            <a:ext cx="645378" cy="595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4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7759" y="661703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NỘI DUNG BÀI HỌC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0101" y="1660390"/>
            <a:ext cx="17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Tác dụng của điện thoại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3173" y="1660389"/>
            <a:ext cx="281072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Một số bộ phận cơ bản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của điện thoại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00101" y="3464836"/>
            <a:ext cx="17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Thực hiện cuộc gọi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3173" y="3464835"/>
            <a:ext cx="2315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Lưu ý khi sử dụng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481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/>
      <p:bldP spid="593" grpId="0" animBg="1"/>
      <p:bldP spid="594" grpId="0" animBg="1"/>
      <p:bldP spid="595" grpId="0" animBg="1"/>
      <p:bldP spid="1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14393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C00000"/>
                </a:solidFill>
              </a:rPr>
              <a:t>b. Các bước thực hiện cuộc gọi</a:t>
            </a:r>
            <a:endParaRPr lang="vi-VN" sz="2500" b="1">
              <a:solidFill>
                <a:srgbClr val="C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29530" y="772454"/>
            <a:ext cx="2884940" cy="400110"/>
            <a:chOff x="1001261" y="1461267"/>
            <a:chExt cx="2884940" cy="40011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261" y="1515729"/>
              <a:ext cx="280989" cy="28381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282251" y="1461267"/>
              <a:ext cx="26039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44575" y="1172564"/>
            <a:ext cx="705485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/>
              <a:t>Sắp xếp thứ tự các hình minh họa trong Hình 5 </a:t>
            </a:r>
            <a:r>
              <a:rPr lang="en-US" sz="2000"/>
              <a:t>SGK tr.22 </a:t>
            </a:r>
            <a:r>
              <a:rPr lang="vi-VN" sz="2000"/>
              <a:t>để thể hiện các bước thực hiện một cuộc gọi bằng điện thoại.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87" y="2286746"/>
            <a:ext cx="4052063" cy="1701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050" y="2286746"/>
            <a:ext cx="3885305" cy="1701054"/>
          </a:xfrm>
          <a:prstGeom prst="rect">
            <a:avLst/>
          </a:prstGeom>
        </p:spPr>
      </p:pic>
      <p:sp>
        <p:nvSpPr>
          <p:cNvPr id="8" name="8-Point Star 7"/>
          <p:cNvSpPr/>
          <p:nvPr/>
        </p:nvSpPr>
        <p:spPr>
          <a:xfrm>
            <a:off x="1044575" y="4143322"/>
            <a:ext cx="758878" cy="758878"/>
          </a:xfrm>
          <a:prstGeom prst="star8">
            <a:avLst/>
          </a:prstGeom>
          <a:solidFill>
            <a:srgbClr val="FFFFCC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3303292" y="4143322"/>
            <a:ext cx="758878" cy="758878"/>
          </a:xfrm>
          <a:prstGeom prst="star8">
            <a:avLst/>
          </a:prstGeom>
          <a:solidFill>
            <a:srgbClr val="FFFFCC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5182570" y="4143322"/>
            <a:ext cx="758878" cy="758878"/>
          </a:xfrm>
          <a:prstGeom prst="star8">
            <a:avLst/>
          </a:prstGeom>
          <a:solidFill>
            <a:srgbClr val="FFFFCC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9" name="8-Point Star 38"/>
          <p:cNvSpPr/>
          <p:nvPr/>
        </p:nvSpPr>
        <p:spPr>
          <a:xfrm>
            <a:off x="7245831" y="4143322"/>
            <a:ext cx="758878" cy="758878"/>
          </a:xfrm>
          <a:prstGeom prst="star8">
            <a:avLst/>
          </a:prstGeom>
          <a:solidFill>
            <a:srgbClr val="FFFFCC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409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Cell Phone Evolution by Slidesgo">
  <a:themeElements>
    <a:clrScheme name="Simple Light">
      <a:dk1>
        <a:srgbClr val="434343"/>
      </a:dk1>
      <a:lt1>
        <a:srgbClr val="EDD8BB"/>
      </a:lt1>
      <a:dk2>
        <a:srgbClr val="FEF7E1"/>
      </a:dk2>
      <a:lt2>
        <a:srgbClr val="EF8E7D"/>
      </a:lt2>
      <a:accent1>
        <a:srgbClr val="E2AA87"/>
      </a:accent1>
      <a:accent2>
        <a:srgbClr val="D0E0E3"/>
      </a:accent2>
      <a:accent3>
        <a:srgbClr val="A2D3C7"/>
      </a:accent3>
      <a:accent4>
        <a:srgbClr val="073763"/>
      </a:accent4>
      <a:accent5>
        <a:srgbClr val="999999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626</Words>
  <Application>Microsoft Office PowerPoint</Application>
  <PresentationFormat>On-screen Show (16:9)</PresentationFormat>
  <Paragraphs>82</Paragraphs>
  <Slides>18</Slides>
  <Notes>8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PT Sans</vt:lpstr>
      <vt:lpstr>Quicksand</vt:lpstr>
      <vt:lpstr>Bebas Neue</vt:lpstr>
      <vt:lpstr>Calibri</vt:lpstr>
      <vt:lpstr>Wingdings</vt:lpstr>
      <vt:lpstr>Cambria</vt:lpstr>
      <vt:lpstr>Nunito Light</vt:lpstr>
      <vt:lpstr>Signika</vt:lpstr>
      <vt:lpstr>Cell Phone Evolution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Phone Evolution</dc:title>
  <dc:creator>Acer</dc:creator>
  <cp:lastModifiedBy>Admin</cp:lastModifiedBy>
  <cp:revision>74</cp:revision>
  <dcterms:modified xsi:type="dcterms:W3CDTF">2025-11-26T08:44:18Z</dcterms:modified>
</cp:coreProperties>
</file>