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36"/>
  </p:notesMasterIdLst>
  <p:sldIdLst>
    <p:sldId id="272" r:id="rId2"/>
    <p:sldId id="347" r:id="rId3"/>
    <p:sldId id="348" r:id="rId4"/>
    <p:sldId id="349" r:id="rId5"/>
    <p:sldId id="350" r:id="rId6"/>
    <p:sldId id="351" r:id="rId7"/>
    <p:sldId id="352" r:id="rId8"/>
    <p:sldId id="353" r:id="rId9"/>
    <p:sldId id="293" r:id="rId10"/>
    <p:sldId id="296" r:id="rId11"/>
    <p:sldId id="284" r:id="rId12"/>
    <p:sldId id="325" r:id="rId13"/>
    <p:sldId id="326" r:id="rId14"/>
    <p:sldId id="282" r:id="rId15"/>
    <p:sldId id="327" r:id="rId16"/>
    <p:sldId id="280" r:id="rId17"/>
    <p:sldId id="307" r:id="rId18"/>
    <p:sldId id="328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4" r:id="rId28"/>
    <p:sldId id="345" r:id="rId29"/>
    <p:sldId id="343" r:id="rId30"/>
    <p:sldId id="332" r:id="rId31"/>
    <p:sldId id="333" r:id="rId32"/>
    <p:sldId id="346" r:id="rId33"/>
    <p:sldId id="329" r:id="rId34"/>
    <p:sldId id="331" r:id="rId35"/>
  </p:sldIdLst>
  <p:sldSz cx="9144000" cy="5143500" type="screen16x9"/>
  <p:notesSz cx="6858000" cy="9144000"/>
  <p:embeddedFontLst>
    <p:embeddedFont>
      <p:font typeface="Quicksand" panose="020B060402020202020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Bebas Neue" panose="020B0604020202020204" charset="0"/>
      <p:regular r:id="rId47"/>
    </p:embeddedFont>
    <p:embeddedFont>
      <p:font typeface="Signika" panose="02010003020600000004" pitchFamily="2" charset="0"/>
      <p:regular r:id="rId48"/>
      <p:bold r:id="rId49"/>
    </p:embeddedFont>
    <p:embeddedFont>
      <p:font typeface="PT Sans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CBB7"/>
    <a:srgbClr val="F3D8C9"/>
    <a:srgbClr val="F9D5CF"/>
    <a:srgbClr val="EABAA0"/>
    <a:srgbClr val="E5A987"/>
    <a:srgbClr val="EF8E7D"/>
    <a:srgbClr val="FFFFCC"/>
    <a:srgbClr val="FBE1DD"/>
    <a:srgbClr val="ECC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659E47-BB0D-4C20-8DDD-529958608B6B}">
  <a:tblStyle styleId="{98659E47-BB0D-4C20-8DDD-529958608B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61F3B6D-32F1-4543-B344-EA9E259AF36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218a0bcefca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218a0bcefca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</a:t>
            </a:r>
            <a:r>
              <a:rPr lang="en-US" baseline="0"/>
              <a:t> bấm vào hình điện thoại để mở câu hỏi, bấm nút mũi tên để kết thúc trò chơi.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1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39868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432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465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8206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712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6271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3524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9277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4231f69b35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4231f69b35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26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de3b402da4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de3b402da4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094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de471238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de471238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402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1b62a2b1d7_0_1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1b62a2b1d7_0_1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04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de3b402da4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de3b402da4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22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1b62a2b1d7_0_1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21b62a2b1d7_0_1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218a0bcefca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218a0bcefca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75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218a0bcefca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218a0bcefca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04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218a0bcefca_1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218a0bcefca_1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218a0bcefca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218a0bcefca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4231f69b35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4231f69b35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233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5055280" y="38659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1583300" y="38659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5055280" y="35579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1583300" y="35579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/>
          <p:nvPr/>
        </p:nvSpPr>
        <p:spPr>
          <a:xfrm rot="-5400000">
            <a:off x="4224225" y="261975"/>
            <a:ext cx="590700" cy="9248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"/>
          <p:cNvSpPr/>
          <p:nvPr/>
        </p:nvSpPr>
        <p:spPr>
          <a:xfrm rot="5400000">
            <a:off x="4314750" y="-4314750"/>
            <a:ext cx="619200" cy="9248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 hasCustomPrompt="1"/>
          </p:nvPr>
        </p:nvSpPr>
        <p:spPr>
          <a:xfrm>
            <a:off x="1193513" y="1701000"/>
            <a:ext cx="13989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31"/>
          <p:cNvSpPr txBox="1">
            <a:spLocks noGrp="1"/>
          </p:cNvSpPr>
          <p:nvPr>
            <p:ph type="subTitle" idx="1"/>
          </p:nvPr>
        </p:nvSpPr>
        <p:spPr>
          <a:xfrm>
            <a:off x="726263" y="3533925"/>
            <a:ext cx="23334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2"/>
          </p:nvPr>
        </p:nvSpPr>
        <p:spPr>
          <a:xfrm>
            <a:off x="726263" y="3101850"/>
            <a:ext cx="2333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 txBox="1">
            <a:spLocks noGrp="1"/>
          </p:cNvSpPr>
          <p:nvPr>
            <p:ph type="title" idx="3" hasCustomPrompt="1"/>
          </p:nvPr>
        </p:nvSpPr>
        <p:spPr>
          <a:xfrm>
            <a:off x="3856884" y="1701000"/>
            <a:ext cx="13977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4"/>
          </p:nvPr>
        </p:nvSpPr>
        <p:spPr>
          <a:xfrm>
            <a:off x="3389031" y="3533925"/>
            <a:ext cx="23334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77" name="Google Shape;377;p31"/>
          <p:cNvSpPr txBox="1">
            <a:spLocks noGrp="1"/>
          </p:cNvSpPr>
          <p:nvPr>
            <p:ph type="subTitle" idx="5"/>
          </p:nvPr>
        </p:nvSpPr>
        <p:spPr>
          <a:xfrm>
            <a:off x="3389158" y="3101850"/>
            <a:ext cx="2333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8" name="Google Shape;378;p31"/>
          <p:cNvSpPr txBox="1">
            <a:spLocks noGrp="1"/>
          </p:cNvSpPr>
          <p:nvPr>
            <p:ph type="title" idx="6" hasCustomPrompt="1"/>
          </p:nvPr>
        </p:nvSpPr>
        <p:spPr>
          <a:xfrm>
            <a:off x="6552187" y="1701000"/>
            <a:ext cx="13977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31"/>
          <p:cNvSpPr txBox="1">
            <a:spLocks noGrp="1"/>
          </p:cNvSpPr>
          <p:nvPr>
            <p:ph type="subTitle" idx="7"/>
          </p:nvPr>
        </p:nvSpPr>
        <p:spPr>
          <a:xfrm>
            <a:off x="6084337" y="3533925"/>
            <a:ext cx="23334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80" name="Google Shape;380;p31"/>
          <p:cNvSpPr txBox="1">
            <a:spLocks noGrp="1"/>
          </p:cNvSpPr>
          <p:nvPr>
            <p:ph type="subTitle" idx="8"/>
          </p:nvPr>
        </p:nvSpPr>
        <p:spPr>
          <a:xfrm>
            <a:off x="6084337" y="3101850"/>
            <a:ext cx="2333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1" name="Google Shape;381;p31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82" name="Google Shape;382;p31"/>
          <p:cNvGrpSpPr/>
          <p:nvPr/>
        </p:nvGrpSpPr>
        <p:grpSpPr>
          <a:xfrm rot="5400000">
            <a:off x="4825" y="347475"/>
            <a:ext cx="525800" cy="124200"/>
            <a:chOff x="546675" y="195075"/>
            <a:chExt cx="525800" cy="124200"/>
          </a:xfrm>
        </p:grpSpPr>
        <p:sp>
          <p:nvSpPr>
            <p:cNvPr id="383" name="Google Shape;383;p31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31"/>
          <p:cNvGrpSpPr/>
          <p:nvPr/>
        </p:nvGrpSpPr>
        <p:grpSpPr>
          <a:xfrm rot="5400000">
            <a:off x="8501125" y="347475"/>
            <a:ext cx="525800" cy="124200"/>
            <a:chOff x="546675" y="195075"/>
            <a:chExt cx="525800" cy="124200"/>
          </a:xfrm>
        </p:grpSpPr>
        <p:sp>
          <p:nvSpPr>
            <p:cNvPr id="387" name="Google Shape;387;p31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31"/>
          <p:cNvGrpSpPr/>
          <p:nvPr/>
        </p:nvGrpSpPr>
        <p:grpSpPr>
          <a:xfrm rot="5400000">
            <a:off x="4825" y="4643250"/>
            <a:ext cx="525800" cy="124200"/>
            <a:chOff x="546675" y="195075"/>
            <a:chExt cx="525800" cy="124200"/>
          </a:xfrm>
        </p:grpSpPr>
        <p:sp>
          <p:nvSpPr>
            <p:cNvPr id="391" name="Google Shape;391;p31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31"/>
          <p:cNvGrpSpPr/>
          <p:nvPr/>
        </p:nvGrpSpPr>
        <p:grpSpPr>
          <a:xfrm rot="5400000">
            <a:off x="8501125" y="4643250"/>
            <a:ext cx="525800" cy="124200"/>
            <a:chOff x="546675" y="195075"/>
            <a:chExt cx="525800" cy="124200"/>
          </a:xfrm>
        </p:grpSpPr>
        <p:sp>
          <p:nvSpPr>
            <p:cNvPr id="395" name="Google Shape;395;p31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8" name="Google Shape;398;p31"/>
          <p:cNvCxnSpPr/>
          <p:nvPr/>
        </p:nvCxnSpPr>
        <p:spPr>
          <a:xfrm>
            <a:off x="268963" y="923913"/>
            <a:ext cx="0" cy="31497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9" name="Google Shape;399;p31"/>
          <p:cNvCxnSpPr/>
          <p:nvPr/>
        </p:nvCxnSpPr>
        <p:spPr>
          <a:xfrm>
            <a:off x="8764013" y="923913"/>
            <a:ext cx="0" cy="31497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33"/>
          <p:cNvSpPr/>
          <p:nvPr/>
        </p:nvSpPr>
        <p:spPr>
          <a:xfrm>
            <a:off x="0" y="0"/>
            <a:ext cx="6192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3"/>
          <p:cNvSpPr/>
          <p:nvPr/>
        </p:nvSpPr>
        <p:spPr>
          <a:xfrm flipH="1">
            <a:off x="8524800" y="0"/>
            <a:ext cx="6192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33"/>
          <p:cNvGrpSpPr/>
          <p:nvPr/>
        </p:nvGrpSpPr>
        <p:grpSpPr>
          <a:xfrm>
            <a:off x="546675" y="195075"/>
            <a:ext cx="525800" cy="124200"/>
            <a:chOff x="546675" y="195075"/>
            <a:chExt cx="525800" cy="124200"/>
          </a:xfrm>
        </p:grpSpPr>
        <p:sp>
          <p:nvSpPr>
            <p:cNvPr id="425" name="Google Shape;425;p33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3"/>
          <p:cNvGrpSpPr/>
          <p:nvPr/>
        </p:nvGrpSpPr>
        <p:grpSpPr>
          <a:xfrm>
            <a:off x="8167875" y="195075"/>
            <a:ext cx="525800" cy="124200"/>
            <a:chOff x="546675" y="195075"/>
            <a:chExt cx="525800" cy="124200"/>
          </a:xfrm>
        </p:grpSpPr>
        <p:sp>
          <p:nvSpPr>
            <p:cNvPr id="429" name="Google Shape;429;p33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33"/>
          <p:cNvGrpSpPr/>
          <p:nvPr/>
        </p:nvGrpSpPr>
        <p:grpSpPr>
          <a:xfrm>
            <a:off x="7852400" y="4786125"/>
            <a:ext cx="525800" cy="124200"/>
            <a:chOff x="546675" y="195075"/>
            <a:chExt cx="525800" cy="124200"/>
          </a:xfrm>
        </p:grpSpPr>
        <p:sp>
          <p:nvSpPr>
            <p:cNvPr id="433" name="Google Shape;433;p33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33"/>
          <p:cNvGrpSpPr/>
          <p:nvPr/>
        </p:nvGrpSpPr>
        <p:grpSpPr>
          <a:xfrm>
            <a:off x="720000" y="4786125"/>
            <a:ext cx="525800" cy="124200"/>
            <a:chOff x="546675" y="195075"/>
            <a:chExt cx="525800" cy="124200"/>
          </a:xfrm>
        </p:grpSpPr>
        <p:sp>
          <p:nvSpPr>
            <p:cNvPr id="437" name="Google Shape;437;p33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34"/>
          <p:cNvSpPr/>
          <p:nvPr/>
        </p:nvSpPr>
        <p:spPr>
          <a:xfrm rot="10800000">
            <a:off x="8049700" y="-47625"/>
            <a:ext cx="2163900" cy="27006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4"/>
          <p:cNvSpPr/>
          <p:nvPr/>
        </p:nvSpPr>
        <p:spPr>
          <a:xfrm>
            <a:off x="-1113350" y="2442900"/>
            <a:ext cx="2163900" cy="27006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34"/>
          <p:cNvGrpSpPr/>
          <p:nvPr/>
        </p:nvGrpSpPr>
        <p:grpSpPr>
          <a:xfrm rot="5400000">
            <a:off x="148625" y="2117900"/>
            <a:ext cx="525800" cy="124200"/>
            <a:chOff x="546675" y="195075"/>
            <a:chExt cx="525800" cy="124200"/>
          </a:xfrm>
        </p:grpSpPr>
        <p:sp>
          <p:nvSpPr>
            <p:cNvPr id="445" name="Google Shape;445;p34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34"/>
          <p:cNvGrpSpPr/>
          <p:nvPr/>
        </p:nvGrpSpPr>
        <p:grpSpPr>
          <a:xfrm rot="5400000">
            <a:off x="8540150" y="3024000"/>
            <a:ext cx="525800" cy="124200"/>
            <a:chOff x="546675" y="195075"/>
            <a:chExt cx="525800" cy="124200"/>
          </a:xfrm>
        </p:grpSpPr>
        <p:sp>
          <p:nvSpPr>
            <p:cNvPr id="449" name="Google Shape;449;p34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52" name="Google Shape;452;p34"/>
          <p:cNvCxnSpPr/>
          <p:nvPr/>
        </p:nvCxnSpPr>
        <p:spPr>
          <a:xfrm rot="10800000">
            <a:off x="411525" y="-25"/>
            <a:ext cx="0" cy="15780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34"/>
          <p:cNvCxnSpPr/>
          <p:nvPr/>
        </p:nvCxnSpPr>
        <p:spPr>
          <a:xfrm rot="10800000">
            <a:off x="8803050" y="3565500"/>
            <a:ext cx="0" cy="15780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7"/>
          <p:cNvSpPr/>
          <p:nvPr/>
        </p:nvSpPr>
        <p:spPr>
          <a:xfrm>
            <a:off x="3175" y="0"/>
            <a:ext cx="9144000" cy="5143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/>
          <p:nvPr/>
        </p:nvSpPr>
        <p:spPr>
          <a:xfrm>
            <a:off x="0" y="0"/>
            <a:ext cx="783600" cy="51435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8"/>
          <p:cNvSpPr/>
          <p:nvPr/>
        </p:nvSpPr>
        <p:spPr>
          <a:xfrm rot="10800000" flipH="1">
            <a:off x="8305800" y="0"/>
            <a:ext cx="783600" cy="51435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993975" y="1350500"/>
            <a:ext cx="4508100" cy="2529300"/>
          </a:xfrm>
          <a:prstGeom prst="rect">
            <a:avLst/>
          </a:prstGeom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1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76" name="Google Shape;76;p8"/>
          <p:cNvCxnSpPr/>
          <p:nvPr/>
        </p:nvCxnSpPr>
        <p:spPr>
          <a:xfrm rot="10800000">
            <a:off x="713225" y="-75"/>
            <a:ext cx="0" cy="519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8"/>
          <p:cNvCxnSpPr/>
          <p:nvPr/>
        </p:nvCxnSpPr>
        <p:spPr>
          <a:xfrm>
            <a:off x="-39250" y="539500"/>
            <a:ext cx="9243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" name="Google Shape;78;p8"/>
          <p:cNvGrpSpPr/>
          <p:nvPr/>
        </p:nvGrpSpPr>
        <p:grpSpPr>
          <a:xfrm>
            <a:off x="8825150" y="732250"/>
            <a:ext cx="124200" cy="525800"/>
            <a:chOff x="202025" y="2122800"/>
            <a:chExt cx="124200" cy="525800"/>
          </a:xfrm>
        </p:grpSpPr>
        <p:sp>
          <p:nvSpPr>
            <p:cNvPr id="79" name="Google Shape;79;p8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8"/>
          <p:cNvGrpSpPr/>
          <p:nvPr/>
        </p:nvGrpSpPr>
        <p:grpSpPr>
          <a:xfrm>
            <a:off x="271050" y="732250"/>
            <a:ext cx="124200" cy="525800"/>
            <a:chOff x="202025" y="2122800"/>
            <a:chExt cx="124200" cy="525800"/>
          </a:xfrm>
        </p:grpSpPr>
        <p:sp>
          <p:nvSpPr>
            <p:cNvPr id="83" name="Google Shape;83;p8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>
            <a:off x="1381050" y="539500"/>
            <a:ext cx="6381900" cy="13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1381050" y="1772125"/>
            <a:ext cx="6381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16000"/>
            <a:ext cx="6576000" cy="14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4" name="Google Shape;94;p11"/>
          <p:cNvSpPr txBox="1">
            <a:spLocks noGrp="1"/>
          </p:cNvSpPr>
          <p:nvPr>
            <p:ph type="subTitle" idx="1"/>
          </p:nvPr>
        </p:nvSpPr>
        <p:spPr>
          <a:xfrm>
            <a:off x="1284000" y="303040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95" name="Google Shape;95;p11"/>
          <p:cNvCxnSpPr/>
          <p:nvPr/>
        </p:nvCxnSpPr>
        <p:spPr>
          <a:xfrm rot="5400000">
            <a:off x="6827138" y="2571738"/>
            <a:ext cx="3733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6" name="Google Shape;96;p11"/>
          <p:cNvGrpSpPr/>
          <p:nvPr/>
        </p:nvGrpSpPr>
        <p:grpSpPr>
          <a:xfrm rot="10800000">
            <a:off x="8430763" y="2308838"/>
            <a:ext cx="124200" cy="525800"/>
            <a:chOff x="202025" y="2122800"/>
            <a:chExt cx="124200" cy="525800"/>
          </a:xfrm>
        </p:grpSpPr>
        <p:sp>
          <p:nvSpPr>
            <p:cNvPr id="97" name="Google Shape;97;p11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1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0" name="Google Shape;100;p11"/>
          <p:cNvCxnSpPr/>
          <p:nvPr/>
        </p:nvCxnSpPr>
        <p:spPr>
          <a:xfrm rot="5400000">
            <a:off x="-1416962" y="2571738"/>
            <a:ext cx="3733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1" name="Google Shape;101;p11"/>
          <p:cNvGrpSpPr/>
          <p:nvPr/>
        </p:nvGrpSpPr>
        <p:grpSpPr>
          <a:xfrm rot="10800000" flipH="1">
            <a:off x="589013" y="2308838"/>
            <a:ext cx="124200" cy="525800"/>
            <a:chOff x="202025" y="2122800"/>
            <a:chExt cx="124200" cy="525800"/>
          </a:xfrm>
        </p:grpSpPr>
        <p:sp>
          <p:nvSpPr>
            <p:cNvPr id="102" name="Google Shape;102;p11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1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1"/>
          <p:cNvSpPr/>
          <p:nvPr/>
        </p:nvSpPr>
        <p:spPr>
          <a:xfrm rot="4476573">
            <a:off x="1089387" y="-2760713"/>
            <a:ext cx="2305994" cy="6128022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5400000">
            <a:off x="4233825" y="209550"/>
            <a:ext cx="619200" cy="9248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 rot="-4476573" flipH="1">
            <a:off x="6666012" y="-2760713"/>
            <a:ext cx="2305994" cy="6128022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720000" y="22439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2"/>
          </p:nvPr>
        </p:nvSpPr>
        <p:spPr>
          <a:xfrm>
            <a:off x="3419271" y="22439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3"/>
          </p:nvPr>
        </p:nvSpPr>
        <p:spPr>
          <a:xfrm>
            <a:off x="720000" y="404082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4"/>
          </p:nvPr>
        </p:nvSpPr>
        <p:spPr>
          <a:xfrm>
            <a:off x="3419271" y="404082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5"/>
          </p:nvPr>
        </p:nvSpPr>
        <p:spPr>
          <a:xfrm>
            <a:off x="6118549" y="22439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6"/>
          </p:nvPr>
        </p:nvSpPr>
        <p:spPr>
          <a:xfrm>
            <a:off x="6118549" y="404082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7" hasCustomPrompt="1"/>
          </p:nvPr>
        </p:nvSpPr>
        <p:spPr>
          <a:xfrm>
            <a:off x="818402" y="1136733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8" hasCustomPrompt="1"/>
          </p:nvPr>
        </p:nvSpPr>
        <p:spPr>
          <a:xfrm>
            <a:off x="818402" y="2941179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9" hasCustomPrompt="1"/>
          </p:nvPr>
        </p:nvSpPr>
        <p:spPr>
          <a:xfrm>
            <a:off x="3517677" y="1136733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3" hasCustomPrompt="1"/>
          </p:nvPr>
        </p:nvSpPr>
        <p:spPr>
          <a:xfrm>
            <a:off x="3517677" y="2941179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4" hasCustomPrompt="1"/>
          </p:nvPr>
        </p:nvSpPr>
        <p:spPr>
          <a:xfrm>
            <a:off x="6216952" y="1136733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5" hasCustomPrompt="1"/>
          </p:nvPr>
        </p:nvSpPr>
        <p:spPr>
          <a:xfrm>
            <a:off x="6216952" y="2941179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6"/>
          </p:nvPr>
        </p:nvSpPr>
        <p:spPr>
          <a:xfrm>
            <a:off x="720000" y="164147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7"/>
          </p:nvPr>
        </p:nvSpPr>
        <p:spPr>
          <a:xfrm>
            <a:off x="3419275" y="164147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8"/>
          </p:nvPr>
        </p:nvSpPr>
        <p:spPr>
          <a:xfrm>
            <a:off x="6118550" y="164147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9"/>
          </p:nvPr>
        </p:nvSpPr>
        <p:spPr>
          <a:xfrm>
            <a:off x="720000" y="343852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20"/>
          </p:nvPr>
        </p:nvSpPr>
        <p:spPr>
          <a:xfrm>
            <a:off x="3419275" y="343852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21"/>
          </p:nvPr>
        </p:nvSpPr>
        <p:spPr>
          <a:xfrm>
            <a:off x="6118550" y="343852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 rot="-5400000">
            <a:off x="4224225" y="261975"/>
            <a:ext cx="590700" cy="9248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"/>
          <p:cNvSpPr/>
          <p:nvPr/>
        </p:nvSpPr>
        <p:spPr>
          <a:xfrm rot="5400000">
            <a:off x="4314750" y="-4314750"/>
            <a:ext cx="619200" cy="9248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" name="Google Shape;131;p13"/>
          <p:cNvCxnSpPr/>
          <p:nvPr/>
        </p:nvCxnSpPr>
        <p:spPr>
          <a:xfrm>
            <a:off x="7105650" y="338100"/>
            <a:ext cx="24417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3"/>
          <p:cNvCxnSpPr/>
          <p:nvPr/>
        </p:nvCxnSpPr>
        <p:spPr>
          <a:xfrm>
            <a:off x="-180975" y="4862625"/>
            <a:ext cx="24417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3" name="Google Shape;133;p13"/>
          <p:cNvGrpSpPr/>
          <p:nvPr/>
        </p:nvGrpSpPr>
        <p:grpSpPr>
          <a:xfrm>
            <a:off x="8721325" y="2122800"/>
            <a:ext cx="124200" cy="525800"/>
            <a:chOff x="8721325" y="2122800"/>
            <a:chExt cx="124200" cy="525800"/>
          </a:xfrm>
        </p:grpSpPr>
        <p:sp>
          <p:nvSpPr>
            <p:cNvPr id="134" name="Google Shape;134;p13"/>
            <p:cNvSpPr/>
            <p:nvPr/>
          </p:nvSpPr>
          <p:spPr>
            <a:xfrm rot="5400000">
              <a:off x="87213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 rot="5400000">
              <a:off x="87213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5400000">
              <a:off x="87213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13"/>
          <p:cNvGrpSpPr/>
          <p:nvPr/>
        </p:nvGrpSpPr>
        <p:grpSpPr>
          <a:xfrm>
            <a:off x="202025" y="2122800"/>
            <a:ext cx="124200" cy="525800"/>
            <a:chOff x="202025" y="2122800"/>
            <a:chExt cx="124200" cy="525800"/>
          </a:xfrm>
        </p:grpSpPr>
        <p:sp>
          <p:nvSpPr>
            <p:cNvPr id="138" name="Google Shape;138;p13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720000" y="1144825"/>
            <a:ext cx="3169500" cy="16320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subTitle" idx="1"/>
          </p:nvPr>
        </p:nvSpPr>
        <p:spPr>
          <a:xfrm>
            <a:off x="720000" y="3091125"/>
            <a:ext cx="31695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>
            <a:spLocks noGrp="1"/>
          </p:cNvSpPr>
          <p:nvPr>
            <p:ph type="pic" idx="2"/>
          </p:nvPr>
        </p:nvSpPr>
        <p:spPr>
          <a:xfrm>
            <a:off x="4433375" y="914125"/>
            <a:ext cx="3942000" cy="353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7" name="Google Shape;157;p17"/>
          <p:cNvGrpSpPr/>
          <p:nvPr/>
        </p:nvGrpSpPr>
        <p:grpSpPr>
          <a:xfrm rot="5400000">
            <a:off x="292975" y="2713825"/>
            <a:ext cx="124200" cy="525800"/>
            <a:chOff x="202025" y="2122800"/>
            <a:chExt cx="124200" cy="525800"/>
          </a:xfrm>
        </p:grpSpPr>
        <p:sp>
          <p:nvSpPr>
            <p:cNvPr id="158" name="Google Shape;158;p17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7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7"/>
          <p:cNvGrpSpPr/>
          <p:nvPr/>
        </p:nvGrpSpPr>
        <p:grpSpPr>
          <a:xfrm rot="5400000">
            <a:off x="7970125" y="65875"/>
            <a:ext cx="124200" cy="525800"/>
            <a:chOff x="202025" y="2122800"/>
            <a:chExt cx="124200" cy="525800"/>
          </a:xfrm>
        </p:grpSpPr>
        <p:sp>
          <p:nvSpPr>
            <p:cNvPr id="162" name="Google Shape;162;p17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subTitle" idx="1"/>
          </p:nvPr>
        </p:nvSpPr>
        <p:spPr>
          <a:xfrm>
            <a:off x="5099673" y="1400900"/>
            <a:ext cx="2947800" cy="32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subTitle" idx="2"/>
          </p:nvPr>
        </p:nvSpPr>
        <p:spPr>
          <a:xfrm>
            <a:off x="1096527" y="1400900"/>
            <a:ext cx="2947800" cy="32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4" name="Google Shape;234;p23"/>
          <p:cNvCxnSpPr/>
          <p:nvPr/>
        </p:nvCxnSpPr>
        <p:spPr>
          <a:xfrm rot="10800000">
            <a:off x="-28650" y="4769800"/>
            <a:ext cx="9196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23"/>
          <p:cNvSpPr/>
          <p:nvPr/>
        </p:nvSpPr>
        <p:spPr>
          <a:xfrm rot="5400000">
            <a:off x="36450" y="4415350"/>
            <a:ext cx="597900" cy="7089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23"/>
          <p:cNvGrpSpPr/>
          <p:nvPr/>
        </p:nvGrpSpPr>
        <p:grpSpPr>
          <a:xfrm>
            <a:off x="7904975" y="195075"/>
            <a:ext cx="525800" cy="124200"/>
            <a:chOff x="7904975" y="195075"/>
            <a:chExt cx="525800" cy="124200"/>
          </a:xfrm>
        </p:grpSpPr>
        <p:sp>
          <p:nvSpPr>
            <p:cNvPr id="237" name="Google Shape;237;p23"/>
            <p:cNvSpPr/>
            <p:nvPr/>
          </p:nvSpPr>
          <p:spPr>
            <a:xfrm>
              <a:off x="79049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81057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83065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3"/>
          <p:cNvGrpSpPr/>
          <p:nvPr/>
        </p:nvGrpSpPr>
        <p:grpSpPr>
          <a:xfrm>
            <a:off x="720000" y="195075"/>
            <a:ext cx="525800" cy="124200"/>
            <a:chOff x="7904975" y="195075"/>
            <a:chExt cx="525800" cy="124200"/>
          </a:xfrm>
        </p:grpSpPr>
        <p:sp>
          <p:nvSpPr>
            <p:cNvPr id="241" name="Google Shape;241;p23"/>
            <p:cNvSpPr/>
            <p:nvPr/>
          </p:nvSpPr>
          <p:spPr>
            <a:xfrm>
              <a:off x="79049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81057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83065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8"/>
          <p:cNvSpPr txBox="1">
            <a:spLocks noGrp="1"/>
          </p:cNvSpPr>
          <p:nvPr>
            <p:ph type="subTitle" idx="1"/>
          </p:nvPr>
        </p:nvSpPr>
        <p:spPr>
          <a:xfrm>
            <a:off x="4080670" y="1544943"/>
            <a:ext cx="37068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8"/>
          <p:cNvSpPr txBox="1">
            <a:spLocks noGrp="1"/>
          </p:cNvSpPr>
          <p:nvPr>
            <p:ph type="subTitle" idx="2"/>
          </p:nvPr>
        </p:nvSpPr>
        <p:spPr>
          <a:xfrm>
            <a:off x="4080670" y="2312729"/>
            <a:ext cx="37068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8"/>
          <p:cNvSpPr txBox="1">
            <a:spLocks noGrp="1"/>
          </p:cNvSpPr>
          <p:nvPr>
            <p:ph type="subTitle" idx="3"/>
          </p:nvPr>
        </p:nvSpPr>
        <p:spPr>
          <a:xfrm>
            <a:off x="4080670" y="3080514"/>
            <a:ext cx="37068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4"/>
          </p:nvPr>
        </p:nvSpPr>
        <p:spPr>
          <a:xfrm>
            <a:off x="4080670" y="3848300"/>
            <a:ext cx="37068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8"/>
          <p:cNvSpPr txBox="1">
            <a:spLocks noGrp="1"/>
          </p:cNvSpPr>
          <p:nvPr>
            <p:ph type="subTitle" idx="5"/>
          </p:nvPr>
        </p:nvSpPr>
        <p:spPr>
          <a:xfrm>
            <a:off x="4080670" y="1340150"/>
            <a:ext cx="370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8" name="Google Shape;318;p28"/>
          <p:cNvSpPr txBox="1">
            <a:spLocks noGrp="1"/>
          </p:cNvSpPr>
          <p:nvPr>
            <p:ph type="subTitle" idx="6"/>
          </p:nvPr>
        </p:nvSpPr>
        <p:spPr>
          <a:xfrm>
            <a:off x="4080670" y="2875721"/>
            <a:ext cx="370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9" name="Google Shape;319;p28"/>
          <p:cNvSpPr txBox="1">
            <a:spLocks noGrp="1"/>
          </p:cNvSpPr>
          <p:nvPr>
            <p:ph type="subTitle" idx="7"/>
          </p:nvPr>
        </p:nvSpPr>
        <p:spPr>
          <a:xfrm>
            <a:off x="4080670" y="2107936"/>
            <a:ext cx="370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subTitle" idx="8"/>
          </p:nvPr>
        </p:nvSpPr>
        <p:spPr>
          <a:xfrm>
            <a:off x="4080670" y="3643507"/>
            <a:ext cx="370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321" name="Google Shape;321;p28"/>
          <p:cNvCxnSpPr/>
          <p:nvPr/>
        </p:nvCxnSpPr>
        <p:spPr>
          <a:xfrm rot="10800000">
            <a:off x="8355000" y="-520300"/>
            <a:ext cx="0" cy="15780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28"/>
          <p:cNvCxnSpPr/>
          <p:nvPr/>
        </p:nvCxnSpPr>
        <p:spPr>
          <a:xfrm rot="10800000">
            <a:off x="4722800" y="-520300"/>
            <a:ext cx="0" cy="15780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3" name="Google Shape;323;p28"/>
          <p:cNvGrpSpPr/>
          <p:nvPr/>
        </p:nvGrpSpPr>
        <p:grpSpPr>
          <a:xfrm rot="5400000">
            <a:off x="6532275" y="5800"/>
            <a:ext cx="124200" cy="525800"/>
            <a:chOff x="202025" y="2122800"/>
            <a:chExt cx="124200" cy="525800"/>
          </a:xfrm>
        </p:grpSpPr>
        <p:sp>
          <p:nvSpPr>
            <p:cNvPr id="324" name="Google Shape;324;p28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27" name="Google Shape;327;p28"/>
          <p:cNvCxnSpPr/>
          <p:nvPr/>
        </p:nvCxnSpPr>
        <p:spPr>
          <a:xfrm rot="10800000">
            <a:off x="4402150" y="4061225"/>
            <a:ext cx="0" cy="15780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28"/>
          <p:cNvCxnSpPr/>
          <p:nvPr/>
        </p:nvCxnSpPr>
        <p:spPr>
          <a:xfrm rot="10800000">
            <a:off x="769950" y="4061225"/>
            <a:ext cx="0" cy="15780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9" name="Google Shape;329;p28"/>
          <p:cNvGrpSpPr/>
          <p:nvPr/>
        </p:nvGrpSpPr>
        <p:grpSpPr>
          <a:xfrm rot="5400000">
            <a:off x="2579425" y="4587325"/>
            <a:ext cx="124200" cy="525800"/>
            <a:chOff x="202025" y="2122800"/>
            <a:chExt cx="124200" cy="525800"/>
          </a:xfrm>
        </p:grpSpPr>
        <p:sp>
          <p:nvSpPr>
            <p:cNvPr id="330" name="Google Shape;330;p28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7" r:id="rId4"/>
    <p:sldLayoutId id="2147483658" r:id="rId5"/>
    <p:sldLayoutId id="2147483659" r:id="rId6"/>
    <p:sldLayoutId id="2147483663" r:id="rId7"/>
    <p:sldLayoutId id="2147483669" r:id="rId8"/>
    <p:sldLayoutId id="2147483674" r:id="rId9"/>
    <p:sldLayoutId id="2147483677" r:id="rId10"/>
    <p:sldLayoutId id="2147483679" r:id="rId11"/>
    <p:sldLayoutId id="2147483680" r:id="rId12"/>
    <p:sldLayoutId id="2147483683" r:id="rId13"/>
    <p:sldLayoutId id="214748368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slide" Target="slide24.xml"/><Relationship Id="rId18" Type="http://schemas.openxmlformats.org/officeDocument/2006/relationships/image" Target="../media/image37.jpg"/><Relationship Id="rId3" Type="http://schemas.openxmlformats.org/officeDocument/2006/relationships/slide" Target="slide29.xml"/><Relationship Id="rId7" Type="http://schemas.openxmlformats.org/officeDocument/2006/relationships/slide" Target="slide21.xml"/><Relationship Id="rId12" Type="http://schemas.openxmlformats.org/officeDocument/2006/relationships/image" Target="../media/image34.jpg"/><Relationship Id="rId17" Type="http://schemas.openxmlformats.org/officeDocument/2006/relationships/slide" Target="slide27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jpg"/><Relationship Id="rId20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11" Type="http://schemas.openxmlformats.org/officeDocument/2006/relationships/slide" Target="slide22.xml"/><Relationship Id="rId5" Type="http://schemas.openxmlformats.org/officeDocument/2006/relationships/slide" Target="slide28.xml"/><Relationship Id="rId15" Type="http://schemas.openxmlformats.org/officeDocument/2006/relationships/slide" Target="slide25.xml"/><Relationship Id="rId10" Type="http://schemas.openxmlformats.org/officeDocument/2006/relationships/image" Target="../media/image33.jpg"/><Relationship Id="rId19" Type="http://schemas.openxmlformats.org/officeDocument/2006/relationships/slide" Target="slide23.xml"/><Relationship Id="rId4" Type="http://schemas.openxmlformats.org/officeDocument/2006/relationships/image" Target="../media/image30.png"/><Relationship Id="rId9" Type="http://schemas.openxmlformats.org/officeDocument/2006/relationships/slide" Target="slide26.xml"/><Relationship Id="rId1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10" Type="http://schemas.openxmlformats.org/officeDocument/2006/relationships/slide" Target="slide9.xml"/><Relationship Id="rId4" Type="http://schemas.openxmlformats.org/officeDocument/2006/relationships/image" Target="../media/image11.sv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11" Type="http://schemas.openxmlformats.org/officeDocument/2006/relationships/slide" Target="slide4.xml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BB7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60443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/>
              <a:t>VUI MỪNG CHÀO ĐÓN </a:t>
            </a:r>
          </a:p>
          <a:p>
            <a:pPr algn="ctr">
              <a:lnSpc>
                <a:spcPct val="150000"/>
              </a:lnSpc>
            </a:pPr>
            <a:r>
              <a:rPr lang="en-US" sz="3500" b="1"/>
              <a:t>CẢ LỚP ĐẾN BUỔI HỌC NÀY!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10" y="3285445"/>
            <a:ext cx="3548180" cy="103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4"/>
          <p:cNvSpPr txBox="1">
            <a:spLocks noGrp="1"/>
          </p:cNvSpPr>
          <p:nvPr>
            <p:ph type="title" idx="9"/>
          </p:nvPr>
        </p:nvSpPr>
        <p:spPr>
          <a:xfrm>
            <a:off x="1265787" y="1870296"/>
            <a:ext cx="645378" cy="595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1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593" name="Google Shape;593;p44"/>
          <p:cNvSpPr txBox="1">
            <a:spLocks noGrp="1"/>
          </p:cNvSpPr>
          <p:nvPr>
            <p:ph type="title" idx="13"/>
          </p:nvPr>
        </p:nvSpPr>
        <p:spPr>
          <a:xfrm>
            <a:off x="1265787" y="3674742"/>
            <a:ext cx="645378" cy="595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3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594" name="Google Shape;594;p44"/>
          <p:cNvSpPr txBox="1">
            <a:spLocks noGrp="1"/>
          </p:cNvSpPr>
          <p:nvPr>
            <p:ph type="title" idx="14"/>
          </p:nvPr>
        </p:nvSpPr>
        <p:spPr>
          <a:xfrm>
            <a:off x="4701662" y="1870296"/>
            <a:ext cx="645378" cy="595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2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595" name="Google Shape;595;p44"/>
          <p:cNvSpPr txBox="1">
            <a:spLocks noGrp="1"/>
          </p:cNvSpPr>
          <p:nvPr>
            <p:ph type="title" idx="15"/>
          </p:nvPr>
        </p:nvSpPr>
        <p:spPr>
          <a:xfrm>
            <a:off x="4701662" y="3674742"/>
            <a:ext cx="645378" cy="595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4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7759" y="661703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/>
              <a:t>NỘI DUNG BÀI HỌC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0101" y="1660390"/>
            <a:ext cx="17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Tác dụng của điện thoại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3173" y="1660389"/>
            <a:ext cx="281072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Một số bộ phận cơ bản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của điện thoại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00101" y="3464836"/>
            <a:ext cx="17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Thực hiện cuộc gọi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3173" y="3464835"/>
            <a:ext cx="2315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Lưu ý khi sử dụng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481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" grpId="0" animBg="1"/>
      <p:bldP spid="593" grpId="0" animBg="1"/>
      <p:bldP spid="594" grpId="0" animBg="1"/>
      <p:bldP spid="595" grpId="0" animBg="1"/>
      <p:bldP spid="11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70"/>
          <p:cNvSpPr/>
          <p:nvPr/>
        </p:nvSpPr>
        <p:spPr>
          <a:xfrm rot="5400000">
            <a:off x="375175" y="521400"/>
            <a:ext cx="3024600" cy="37752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9" name="Google Shape;1619;p70"/>
          <p:cNvGrpSpPr/>
          <p:nvPr/>
        </p:nvGrpSpPr>
        <p:grpSpPr>
          <a:xfrm rot="21391822">
            <a:off x="1475262" y="1105010"/>
            <a:ext cx="1474268" cy="2596239"/>
            <a:chOff x="5124850" y="509916"/>
            <a:chExt cx="1018000" cy="1792859"/>
          </a:xfrm>
        </p:grpSpPr>
        <p:sp>
          <p:nvSpPr>
            <p:cNvPr id="1620" name="Google Shape;1620;p70"/>
            <p:cNvSpPr/>
            <p:nvPr/>
          </p:nvSpPr>
          <p:spPr>
            <a:xfrm>
              <a:off x="5124850" y="512350"/>
              <a:ext cx="1018000" cy="163650"/>
            </a:xfrm>
            <a:custGeom>
              <a:avLst/>
              <a:gdLst/>
              <a:ahLst/>
              <a:cxnLst/>
              <a:rect l="l" t="t" r="r" b="b"/>
              <a:pathLst>
                <a:path w="40720" h="6546" extrusionOk="0">
                  <a:moveTo>
                    <a:pt x="1788" y="1"/>
                  </a:moveTo>
                  <a:cubicBezTo>
                    <a:pt x="1355" y="1"/>
                    <a:pt x="966" y="250"/>
                    <a:pt x="783" y="639"/>
                  </a:cubicBezTo>
                  <a:cubicBezTo>
                    <a:pt x="0" y="2310"/>
                    <a:pt x="0" y="4236"/>
                    <a:pt x="783" y="5907"/>
                  </a:cubicBezTo>
                  <a:cubicBezTo>
                    <a:pt x="966" y="6296"/>
                    <a:pt x="1355" y="6546"/>
                    <a:pt x="1788" y="6546"/>
                  </a:cubicBezTo>
                  <a:lnTo>
                    <a:pt x="38938" y="6546"/>
                  </a:lnTo>
                  <a:cubicBezTo>
                    <a:pt x="39365" y="6546"/>
                    <a:pt x="39759" y="6296"/>
                    <a:pt x="39937" y="5907"/>
                  </a:cubicBezTo>
                  <a:cubicBezTo>
                    <a:pt x="40720" y="4236"/>
                    <a:pt x="40720" y="2310"/>
                    <a:pt x="39937" y="639"/>
                  </a:cubicBezTo>
                  <a:cubicBezTo>
                    <a:pt x="39754" y="250"/>
                    <a:pt x="39365" y="1"/>
                    <a:pt x="38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0"/>
            <p:cNvSpPr/>
            <p:nvPr/>
          </p:nvSpPr>
          <p:spPr>
            <a:xfrm>
              <a:off x="5151075" y="676125"/>
              <a:ext cx="965550" cy="1626650"/>
            </a:xfrm>
            <a:custGeom>
              <a:avLst/>
              <a:gdLst/>
              <a:ahLst/>
              <a:cxnLst/>
              <a:rect l="l" t="t" r="r" b="b"/>
              <a:pathLst>
                <a:path w="38622" h="65066" extrusionOk="0">
                  <a:moveTo>
                    <a:pt x="0" y="0"/>
                  </a:moveTo>
                  <a:lnTo>
                    <a:pt x="0" y="56930"/>
                  </a:lnTo>
                  <a:cubicBezTo>
                    <a:pt x="0" y="60034"/>
                    <a:pt x="2254" y="62676"/>
                    <a:pt x="5313" y="63170"/>
                  </a:cubicBezTo>
                  <a:lnTo>
                    <a:pt x="14861" y="64708"/>
                  </a:lnTo>
                  <a:cubicBezTo>
                    <a:pt x="16335" y="64947"/>
                    <a:pt x="17823" y="65066"/>
                    <a:pt x="19311" y="65066"/>
                  </a:cubicBezTo>
                  <a:cubicBezTo>
                    <a:pt x="20799" y="65066"/>
                    <a:pt x="22286" y="64947"/>
                    <a:pt x="23760" y="64708"/>
                  </a:cubicBezTo>
                  <a:lnTo>
                    <a:pt x="33314" y="63170"/>
                  </a:lnTo>
                  <a:cubicBezTo>
                    <a:pt x="36373" y="62676"/>
                    <a:pt x="38622" y="60034"/>
                    <a:pt x="38622" y="56930"/>
                  </a:cubicBezTo>
                  <a:lnTo>
                    <a:pt x="386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0"/>
            <p:cNvSpPr/>
            <p:nvPr/>
          </p:nvSpPr>
          <p:spPr>
            <a:xfrm>
              <a:off x="5157050" y="512350"/>
              <a:ext cx="953750" cy="163650"/>
            </a:xfrm>
            <a:custGeom>
              <a:avLst/>
              <a:gdLst/>
              <a:ahLst/>
              <a:cxnLst/>
              <a:rect l="l" t="t" r="r" b="b"/>
              <a:pathLst>
                <a:path w="38150" h="6546" extrusionOk="0">
                  <a:moveTo>
                    <a:pt x="13573" y="1"/>
                  </a:moveTo>
                  <a:lnTo>
                    <a:pt x="13462" y="500"/>
                  </a:lnTo>
                  <a:cubicBezTo>
                    <a:pt x="6850" y="1527"/>
                    <a:pt x="0" y="3781"/>
                    <a:pt x="0" y="3781"/>
                  </a:cubicBezTo>
                  <a:lnTo>
                    <a:pt x="0" y="6413"/>
                  </a:lnTo>
                  <a:cubicBezTo>
                    <a:pt x="150" y="6496"/>
                    <a:pt x="322" y="6540"/>
                    <a:pt x="494" y="6546"/>
                  </a:cubicBezTo>
                  <a:lnTo>
                    <a:pt x="37650" y="6546"/>
                  </a:lnTo>
                  <a:cubicBezTo>
                    <a:pt x="37822" y="6540"/>
                    <a:pt x="37994" y="6496"/>
                    <a:pt x="38149" y="6413"/>
                  </a:cubicBezTo>
                  <a:lnTo>
                    <a:pt x="38149" y="3781"/>
                  </a:lnTo>
                  <a:cubicBezTo>
                    <a:pt x="38149" y="3781"/>
                    <a:pt x="30655" y="1788"/>
                    <a:pt x="24687" y="695"/>
                  </a:cubicBezTo>
                  <a:lnTo>
                    <a:pt x="24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0"/>
            <p:cNvSpPr/>
            <p:nvPr/>
          </p:nvSpPr>
          <p:spPr>
            <a:xfrm>
              <a:off x="5151075" y="676125"/>
              <a:ext cx="965550" cy="1367025"/>
            </a:xfrm>
            <a:custGeom>
              <a:avLst/>
              <a:gdLst/>
              <a:ahLst/>
              <a:cxnLst/>
              <a:rect l="l" t="t" r="r" b="b"/>
              <a:pathLst>
                <a:path w="38622" h="54681" extrusionOk="0">
                  <a:moveTo>
                    <a:pt x="0" y="0"/>
                  </a:moveTo>
                  <a:lnTo>
                    <a:pt x="0" y="51568"/>
                  </a:lnTo>
                  <a:cubicBezTo>
                    <a:pt x="261" y="52284"/>
                    <a:pt x="900" y="52794"/>
                    <a:pt x="1660" y="52894"/>
                  </a:cubicBezTo>
                  <a:lnTo>
                    <a:pt x="12147" y="54227"/>
                  </a:lnTo>
                  <a:cubicBezTo>
                    <a:pt x="14526" y="54529"/>
                    <a:pt x="16918" y="54681"/>
                    <a:pt x="19310" y="54681"/>
                  </a:cubicBezTo>
                  <a:cubicBezTo>
                    <a:pt x="21702" y="54681"/>
                    <a:pt x="24093" y="54529"/>
                    <a:pt x="26469" y="54227"/>
                  </a:cubicBezTo>
                  <a:lnTo>
                    <a:pt x="36967" y="52894"/>
                  </a:lnTo>
                  <a:cubicBezTo>
                    <a:pt x="37722" y="52794"/>
                    <a:pt x="38361" y="52284"/>
                    <a:pt x="38622" y="51568"/>
                  </a:cubicBezTo>
                  <a:lnTo>
                    <a:pt x="386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0"/>
            <p:cNvSpPr/>
            <p:nvPr/>
          </p:nvSpPr>
          <p:spPr>
            <a:xfrm>
              <a:off x="5172850" y="515825"/>
              <a:ext cx="922125" cy="1487150"/>
            </a:xfrm>
            <a:custGeom>
              <a:avLst/>
              <a:gdLst/>
              <a:ahLst/>
              <a:cxnLst/>
              <a:rect l="l" t="t" r="r" b="b"/>
              <a:pathLst>
                <a:path w="36885" h="59486" extrusionOk="0">
                  <a:moveTo>
                    <a:pt x="13324" y="0"/>
                  </a:moveTo>
                  <a:lnTo>
                    <a:pt x="13013" y="1333"/>
                  </a:lnTo>
                  <a:cubicBezTo>
                    <a:pt x="6624" y="2332"/>
                    <a:pt x="1" y="4508"/>
                    <a:pt x="1" y="4508"/>
                  </a:cubicBezTo>
                  <a:lnTo>
                    <a:pt x="1" y="55870"/>
                  </a:lnTo>
                  <a:cubicBezTo>
                    <a:pt x="1" y="56847"/>
                    <a:pt x="728" y="57669"/>
                    <a:pt x="1694" y="57791"/>
                  </a:cubicBezTo>
                  <a:lnTo>
                    <a:pt x="11648" y="59057"/>
                  </a:lnTo>
                  <a:cubicBezTo>
                    <a:pt x="13904" y="59342"/>
                    <a:pt x="16174" y="59485"/>
                    <a:pt x="18442" y="59485"/>
                  </a:cubicBezTo>
                  <a:cubicBezTo>
                    <a:pt x="20710" y="59485"/>
                    <a:pt x="22978" y="59342"/>
                    <a:pt x="25232" y="59057"/>
                  </a:cubicBezTo>
                  <a:lnTo>
                    <a:pt x="35191" y="57791"/>
                  </a:lnTo>
                  <a:cubicBezTo>
                    <a:pt x="36157" y="57669"/>
                    <a:pt x="36884" y="56847"/>
                    <a:pt x="36884" y="55870"/>
                  </a:cubicBezTo>
                  <a:lnTo>
                    <a:pt x="36884" y="4508"/>
                  </a:lnTo>
                  <a:cubicBezTo>
                    <a:pt x="36884" y="4508"/>
                    <a:pt x="29634" y="2582"/>
                    <a:pt x="23866" y="1522"/>
                  </a:cubicBezTo>
                  <a:lnTo>
                    <a:pt x="235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70"/>
            <p:cNvSpPr/>
            <p:nvPr/>
          </p:nvSpPr>
          <p:spPr>
            <a:xfrm>
              <a:off x="5458350" y="1836425"/>
              <a:ext cx="350875" cy="65900"/>
            </a:xfrm>
            <a:custGeom>
              <a:avLst/>
              <a:gdLst/>
              <a:ahLst/>
              <a:cxnLst/>
              <a:rect l="l" t="t" r="r" b="b"/>
              <a:pathLst>
                <a:path w="14035" h="2636" extrusionOk="0">
                  <a:moveTo>
                    <a:pt x="935" y="1"/>
                  </a:moveTo>
                  <a:cubicBezTo>
                    <a:pt x="587" y="1"/>
                    <a:pt x="260" y="224"/>
                    <a:pt x="144" y="576"/>
                  </a:cubicBezTo>
                  <a:cubicBezTo>
                    <a:pt x="0" y="1009"/>
                    <a:pt x="239" y="1481"/>
                    <a:pt x="677" y="1625"/>
                  </a:cubicBezTo>
                  <a:cubicBezTo>
                    <a:pt x="2726" y="2297"/>
                    <a:pt x="4869" y="2635"/>
                    <a:pt x="7023" y="2635"/>
                  </a:cubicBezTo>
                  <a:cubicBezTo>
                    <a:pt x="9177" y="2635"/>
                    <a:pt x="11314" y="2297"/>
                    <a:pt x="13362" y="1625"/>
                  </a:cubicBezTo>
                  <a:cubicBezTo>
                    <a:pt x="13795" y="1481"/>
                    <a:pt x="14034" y="1009"/>
                    <a:pt x="13895" y="576"/>
                  </a:cubicBezTo>
                  <a:cubicBezTo>
                    <a:pt x="13780" y="224"/>
                    <a:pt x="13453" y="1"/>
                    <a:pt x="13102" y="1"/>
                  </a:cubicBezTo>
                  <a:cubicBezTo>
                    <a:pt x="13015" y="1"/>
                    <a:pt x="12927" y="14"/>
                    <a:pt x="12841" y="43"/>
                  </a:cubicBezTo>
                  <a:cubicBezTo>
                    <a:pt x="10950" y="662"/>
                    <a:pt x="8985" y="971"/>
                    <a:pt x="7019" y="971"/>
                  </a:cubicBezTo>
                  <a:cubicBezTo>
                    <a:pt x="5053" y="971"/>
                    <a:pt x="3087" y="662"/>
                    <a:pt x="1194" y="43"/>
                  </a:cubicBezTo>
                  <a:cubicBezTo>
                    <a:pt x="1108" y="14"/>
                    <a:pt x="1021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70"/>
            <p:cNvSpPr/>
            <p:nvPr/>
          </p:nvSpPr>
          <p:spPr>
            <a:xfrm rot="5400000">
              <a:off x="5518839" y="553860"/>
              <a:ext cx="230148" cy="142261"/>
            </a:xfrm>
            <a:custGeom>
              <a:avLst/>
              <a:gdLst/>
              <a:ahLst/>
              <a:cxnLst/>
              <a:rect l="l" t="t" r="r" b="b"/>
              <a:pathLst>
                <a:path w="9205" h="5691" extrusionOk="0">
                  <a:moveTo>
                    <a:pt x="1111" y="1"/>
                  </a:moveTo>
                  <a:cubicBezTo>
                    <a:pt x="806" y="1"/>
                    <a:pt x="556" y="228"/>
                    <a:pt x="522" y="528"/>
                  </a:cubicBezTo>
                  <a:lnTo>
                    <a:pt x="39" y="5036"/>
                  </a:lnTo>
                  <a:cubicBezTo>
                    <a:pt x="1" y="5385"/>
                    <a:pt x="273" y="5691"/>
                    <a:pt x="622" y="5691"/>
                  </a:cubicBezTo>
                  <a:lnTo>
                    <a:pt x="8583" y="5691"/>
                  </a:lnTo>
                  <a:cubicBezTo>
                    <a:pt x="8933" y="5685"/>
                    <a:pt x="9205" y="5385"/>
                    <a:pt x="9166" y="5036"/>
                  </a:cubicBezTo>
                  <a:lnTo>
                    <a:pt x="8677" y="528"/>
                  </a:lnTo>
                  <a:cubicBezTo>
                    <a:pt x="8644" y="228"/>
                    <a:pt x="8394" y="1"/>
                    <a:pt x="8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0"/>
            <p:cNvSpPr/>
            <p:nvPr/>
          </p:nvSpPr>
          <p:spPr>
            <a:xfrm>
              <a:off x="5574775" y="587575"/>
              <a:ext cx="103300" cy="88450"/>
            </a:xfrm>
            <a:custGeom>
              <a:avLst/>
              <a:gdLst/>
              <a:ahLst/>
              <a:cxnLst/>
              <a:rect l="l" t="t" r="r" b="b"/>
              <a:pathLst>
                <a:path w="4132" h="3538" extrusionOk="0">
                  <a:moveTo>
                    <a:pt x="2366" y="1"/>
                  </a:moveTo>
                  <a:cubicBezTo>
                    <a:pt x="789" y="1"/>
                    <a:pt x="1" y="1905"/>
                    <a:pt x="1117" y="3015"/>
                  </a:cubicBezTo>
                  <a:cubicBezTo>
                    <a:pt x="1476" y="3376"/>
                    <a:pt x="1919" y="3538"/>
                    <a:pt x="2353" y="3538"/>
                  </a:cubicBezTo>
                  <a:cubicBezTo>
                    <a:pt x="3260" y="3538"/>
                    <a:pt x="4131" y="2832"/>
                    <a:pt x="4131" y="1766"/>
                  </a:cubicBezTo>
                  <a:cubicBezTo>
                    <a:pt x="4131" y="789"/>
                    <a:pt x="3343" y="1"/>
                    <a:pt x="2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0"/>
            <p:cNvSpPr/>
            <p:nvPr/>
          </p:nvSpPr>
          <p:spPr>
            <a:xfrm>
              <a:off x="5602825" y="608525"/>
              <a:ext cx="54275" cy="46525"/>
            </a:xfrm>
            <a:custGeom>
              <a:avLst/>
              <a:gdLst/>
              <a:ahLst/>
              <a:cxnLst/>
              <a:rect l="l" t="t" r="r" b="b"/>
              <a:pathLst>
                <a:path w="2171" h="1861" extrusionOk="0">
                  <a:moveTo>
                    <a:pt x="1244" y="1"/>
                  </a:moveTo>
                  <a:cubicBezTo>
                    <a:pt x="417" y="1"/>
                    <a:pt x="0" y="1000"/>
                    <a:pt x="583" y="1588"/>
                  </a:cubicBezTo>
                  <a:cubicBezTo>
                    <a:pt x="773" y="1776"/>
                    <a:pt x="1005" y="1860"/>
                    <a:pt x="1233" y="1860"/>
                  </a:cubicBezTo>
                  <a:cubicBezTo>
                    <a:pt x="1712" y="1860"/>
                    <a:pt x="2171" y="1488"/>
                    <a:pt x="2171" y="928"/>
                  </a:cubicBezTo>
                  <a:cubicBezTo>
                    <a:pt x="2171" y="417"/>
                    <a:pt x="1754" y="1"/>
                    <a:pt x="1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0"/>
            <p:cNvSpPr/>
            <p:nvPr/>
          </p:nvSpPr>
          <p:spPr>
            <a:xfrm>
              <a:off x="5231150" y="847650"/>
              <a:ext cx="805525" cy="909925"/>
            </a:xfrm>
            <a:custGeom>
              <a:avLst/>
              <a:gdLst/>
              <a:ahLst/>
              <a:cxnLst/>
              <a:rect l="l" t="t" r="r" b="b"/>
              <a:pathLst>
                <a:path w="32221" h="36397" extrusionOk="0">
                  <a:moveTo>
                    <a:pt x="1788" y="1"/>
                  </a:moveTo>
                  <a:cubicBezTo>
                    <a:pt x="800" y="1"/>
                    <a:pt x="0" y="800"/>
                    <a:pt x="0" y="1788"/>
                  </a:cubicBezTo>
                  <a:lnTo>
                    <a:pt x="0" y="30684"/>
                  </a:lnTo>
                  <a:cubicBezTo>
                    <a:pt x="0" y="32988"/>
                    <a:pt x="1710" y="34931"/>
                    <a:pt x="3992" y="35225"/>
                  </a:cubicBezTo>
                  <a:cubicBezTo>
                    <a:pt x="7883" y="35724"/>
                    <a:pt x="13585" y="36396"/>
                    <a:pt x="16111" y="36396"/>
                  </a:cubicBezTo>
                  <a:cubicBezTo>
                    <a:pt x="18637" y="36396"/>
                    <a:pt x="24332" y="35724"/>
                    <a:pt x="28229" y="35225"/>
                  </a:cubicBezTo>
                  <a:cubicBezTo>
                    <a:pt x="30511" y="34931"/>
                    <a:pt x="32221" y="32988"/>
                    <a:pt x="32221" y="30684"/>
                  </a:cubicBezTo>
                  <a:lnTo>
                    <a:pt x="32215" y="1788"/>
                  </a:lnTo>
                  <a:cubicBezTo>
                    <a:pt x="32215" y="800"/>
                    <a:pt x="31416" y="1"/>
                    <a:pt x="30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0"/>
            <p:cNvSpPr/>
            <p:nvPr/>
          </p:nvSpPr>
          <p:spPr>
            <a:xfrm>
              <a:off x="5254750" y="874300"/>
              <a:ext cx="758350" cy="856625"/>
            </a:xfrm>
            <a:custGeom>
              <a:avLst/>
              <a:gdLst/>
              <a:ahLst/>
              <a:cxnLst/>
              <a:rect l="l" t="t" r="r" b="b"/>
              <a:pathLst>
                <a:path w="30334" h="34265" extrusionOk="0">
                  <a:moveTo>
                    <a:pt x="1682" y="1"/>
                  </a:moveTo>
                  <a:cubicBezTo>
                    <a:pt x="755" y="1"/>
                    <a:pt x="0" y="756"/>
                    <a:pt x="0" y="1683"/>
                  </a:cubicBezTo>
                  <a:lnTo>
                    <a:pt x="0" y="28890"/>
                  </a:lnTo>
                  <a:cubicBezTo>
                    <a:pt x="0" y="31056"/>
                    <a:pt x="1610" y="32887"/>
                    <a:pt x="3759" y="33165"/>
                  </a:cubicBezTo>
                  <a:cubicBezTo>
                    <a:pt x="7428" y="33631"/>
                    <a:pt x="12785" y="34264"/>
                    <a:pt x="15167" y="34264"/>
                  </a:cubicBezTo>
                  <a:cubicBezTo>
                    <a:pt x="17548" y="34264"/>
                    <a:pt x="22911" y="33631"/>
                    <a:pt x="26575" y="33165"/>
                  </a:cubicBezTo>
                  <a:cubicBezTo>
                    <a:pt x="28723" y="32887"/>
                    <a:pt x="30333" y="31056"/>
                    <a:pt x="30333" y="28890"/>
                  </a:cubicBezTo>
                  <a:lnTo>
                    <a:pt x="30333" y="1683"/>
                  </a:lnTo>
                  <a:cubicBezTo>
                    <a:pt x="30333" y="756"/>
                    <a:pt x="29578" y="1"/>
                    <a:pt x="286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0"/>
            <p:cNvSpPr/>
            <p:nvPr/>
          </p:nvSpPr>
          <p:spPr>
            <a:xfrm>
              <a:off x="5539400" y="1486625"/>
              <a:ext cx="182100" cy="175225"/>
            </a:xfrm>
            <a:custGeom>
              <a:avLst/>
              <a:gdLst/>
              <a:ahLst/>
              <a:cxnLst/>
              <a:rect l="l" t="t" r="r" b="b"/>
              <a:pathLst>
                <a:path w="7284" h="7009" extrusionOk="0">
                  <a:moveTo>
                    <a:pt x="3781" y="1"/>
                  </a:moveTo>
                  <a:cubicBezTo>
                    <a:pt x="2365" y="1"/>
                    <a:pt x="1083" y="856"/>
                    <a:pt x="544" y="2166"/>
                  </a:cubicBezTo>
                  <a:cubicBezTo>
                    <a:pt x="0" y="3476"/>
                    <a:pt x="300" y="4980"/>
                    <a:pt x="1305" y="5980"/>
                  </a:cubicBezTo>
                  <a:cubicBezTo>
                    <a:pt x="1973" y="6651"/>
                    <a:pt x="2867" y="7008"/>
                    <a:pt x="3777" y="7008"/>
                  </a:cubicBezTo>
                  <a:cubicBezTo>
                    <a:pt x="4229" y="7008"/>
                    <a:pt x="4684" y="6920"/>
                    <a:pt x="5119" y="6740"/>
                  </a:cubicBezTo>
                  <a:cubicBezTo>
                    <a:pt x="6429" y="6202"/>
                    <a:pt x="7284" y="4919"/>
                    <a:pt x="7284" y="3504"/>
                  </a:cubicBezTo>
                  <a:cubicBezTo>
                    <a:pt x="7284" y="1572"/>
                    <a:pt x="5713" y="1"/>
                    <a:pt x="3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0"/>
            <p:cNvSpPr/>
            <p:nvPr/>
          </p:nvSpPr>
          <p:spPr>
            <a:xfrm>
              <a:off x="5354525" y="985325"/>
              <a:ext cx="558650" cy="451225"/>
            </a:xfrm>
            <a:custGeom>
              <a:avLst/>
              <a:gdLst/>
              <a:ahLst/>
              <a:cxnLst/>
              <a:rect l="l" t="t" r="r" b="b"/>
              <a:pathLst>
                <a:path w="22346" h="18049" extrusionOk="0">
                  <a:moveTo>
                    <a:pt x="1006" y="1"/>
                  </a:moveTo>
                  <a:cubicBezTo>
                    <a:pt x="450" y="1"/>
                    <a:pt x="1" y="451"/>
                    <a:pt x="1" y="1006"/>
                  </a:cubicBezTo>
                  <a:lnTo>
                    <a:pt x="1" y="17044"/>
                  </a:lnTo>
                  <a:cubicBezTo>
                    <a:pt x="1" y="17605"/>
                    <a:pt x="450" y="18049"/>
                    <a:pt x="1006" y="18049"/>
                  </a:cubicBezTo>
                  <a:lnTo>
                    <a:pt x="21340" y="18049"/>
                  </a:lnTo>
                  <a:cubicBezTo>
                    <a:pt x="21901" y="18049"/>
                    <a:pt x="22345" y="17605"/>
                    <a:pt x="22345" y="17044"/>
                  </a:cubicBezTo>
                  <a:lnTo>
                    <a:pt x="22345" y="1006"/>
                  </a:lnTo>
                  <a:cubicBezTo>
                    <a:pt x="22345" y="451"/>
                    <a:pt x="21901" y="1"/>
                    <a:pt x="2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0"/>
            <p:cNvSpPr/>
            <p:nvPr/>
          </p:nvSpPr>
          <p:spPr>
            <a:xfrm>
              <a:off x="5426550" y="985325"/>
              <a:ext cx="153250" cy="451225"/>
            </a:xfrm>
            <a:custGeom>
              <a:avLst/>
              <a:gdLst/>
              <a:ahLst/>
              <a:cxnLst/>
              <a:rect l="l" t="t" r="r" b="b"/>
              <a:pathLst>
                <a:path w="6130" h="18049" extrusionOk="0">
                  <a:moveTo>
                    <a:pt x="3504" y="1"/>
                  </a:moveTo>
                  <a:lnTo>
                    <a:pt x="1" y="18049"/>
                  </a:lnTo>
                  <a:lnTo>
                    <a:pt x="2632" y="18049"/>
                  </a:lnTo>
                  <a:lnTo>
                    <a:pt x="6130" y="1"/>
                  </a:lnTo>
                  <a:close/>
                </a:path>
              </a:pathLst>
            </a:custGeom>
            <a:solidFill>
              <a:srgbClr val="073763">
                <a:alpha val="3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0"/>
            <p:cNvSpPr/>
            <p:nvPr/>
          </p:nvSpPr>
          <p:spPr>
            <a:xfrm>
              <a:off x="5546325" y="985325"/>
              <a:ext cx="131325" cy="451225"/>
            </a:xfrm>
            <a:custGeom>
              <a:avLst/>
              <a:gdLst/>
              <a:ahLst/>
              <a:cxnLst/>
              <a:rect l="l" t="t" r="r" b="b"/>
              <a:pathLst>
                <a:path w="5253" h="18049" extrusionOk="0">
                  <a:moveTo>
                    <a:pt x="3504" y="1"/>
                  </a:moveTo>
                  <a:lnTo>
                    <a:pt x="1" y="18049"/>
                  </a:lnTo>
                  <a:lnTo>
                    <a:pt x="1749" y="18049"/>
                  </a:lnTo>
                  <a:lnTo>
                    <a:pt x="5252" y="1"/>
                  </a:lnTo>
                  <a:close/>
                </a:path>
              </a:pathLst>
            </a:custGeom>
            <a:solidFill>
              <a:srgbClr val="073763">
                <a:alpha val="3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0"/>
            <p:cNvSpPr/>
            <p:nvPr/>
          </p:nvSpPr>
          <p:spPr>
            <a:xfrm>
              <a:off x="5443900" y="1216550"/>
              <a:ext cx="64300" cy="106900"/>
            </a:xfrm>
            <a:custGeom>
              <a:avLst/>
              <a:gdLst/>
              <a:ahLst/>
              <a:cxnLst/>
              <a:rect l="l" t="t" r="r" b="b"/>
              <a:pathLst>
                <a:path w="2572" h="4276" extrusionOk="0">
                  <a:moveTo>
                    <a:pt x="1150" y="1"/>
                  </a:moveTo>
                  <a:cubicBezTo>
                    <a:pt x="850" y="178"/>
                    <a:pt x="512" y="300"/>
                    <a:pt x="167" y="350"/>
                  </a:cubicBezTo>
                  <a:lnTo>
                    <a:pt x="167" y="839"/>
                  </a:lnTo>
                  <a:lnTo>
                    <a:pt x="956" y="839"/>
                  </a:lnTo>
                  <a:lnTo>
                    <a:pt x="956" y="3642"/>
                  </a:lnTo>
                  <a:lnTo>
                    <a:pt x="1" y="3642"/>
                  </a:lnTo>
                  <a:lnTo>
                    <a:pt x="1" y="4275"/>
                  </a:lnTo>
                  <a:lnTo>
                    <a:pt x="2571" y="4275"/>
                  </a:lnTo>
                  <a:lnTo>
                    <a:pt x="2571" y="3642"/>
                  </a:lnTo>
                  <a:lnTo>
                    <a:pt x="1727" y="3642"/>
                  </a:lnTo>
                  <a:lnTo>
                    <a:pt x="17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0"/>
            <p:cNvSpPr/>
            <p:nvPr/>
          </p:nvSpPr>
          <p:spPr>
            <a:xfrm>
              <a:off x="5523025" y="1214475"/>
              <a:ext cx="73150" cy="108825"/>
            </a:xfrm>
            <a:custGeom>
              <a:avLst/>
              <a:gdLst/>
              <a:ahLst/>
              <a:cxnLst/>
              <a:rect l="l" t="t" r="r" b="b"/>
              <a:pathLst>
                <a:path w="2926" h="4353" extrusionOk="0">
                  <a:moveTo>
                    <a:pt x="1366" y="0"/>
                  </a:moveTo>
                  <a:cubicBezTo>
                    <a:pt x="783" y="0"/>
                    <a:pt x="394" y="245"/>
                    <a:pt x="0" y="667"/>
                  </a:cubicBezTo>
                  <a:lnTo>
                    <a:pt x="433" y="1088"/>
                  </a:lnTo>
                  <a:cubicBezTo>
                    <a:pt x="661" y="833"/>
                    <a:pt x="933" y="617"/>
                    <a:pt x="1266" y="617"/>
                  </a:cubicBezTo>
                  <a:cubicBezTo>
                    <a:pt x="1727" y="617"/>
                    <a:pt x="1971" y="905"/>
                    <a:pt x="1971" y="1355"/>
                  </a:cubicBezTo>
                  <a:cubicBezTo>
                    <a:pt x="1971" y="2004"/>
                    <a:pt x="1227" y="2754"/>
                    <a:pt x="39" y="3909"/>
                  </a:cubicBezTo>
                  <a:lnTo>
                    <a:pt x="39" y="4353"/>
                  </a:lnTo>
                  <a:lnTo>
                    <a:pt x="2926" y="4353"/>
                  </a:lnTo>
                  <a:lnTo>
                    <a:pt x="2926" y="3698"/>
                  </a:lnTo>
                  <a:lnTo>
                    <a:pt x="1882" y="3698"/>
                  </a:lnTo>
                  <a:cubicBezTo>
                    <a:pt x="1671" y="3698"/>
                    <a:pt x="1388" y="3720"/>
                    <a:pt x="1160" y="3742"/>
                  </a:cubicBezTo>
                  <a:cubicBezTo>
                    <a:pt x="2015" y="2854"/>
                    <a:pt x="2720" y="2077"/>
                    <a:pt x="2720" y="1310"/>
                  </a:cubicBezTo>
                  <a:cubicBezTo>
                    <a:pt x="2720" y="522"/>
                    <a:pt x="2182" y="0"/>
                    <a:pt x="1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0"/>
            <p:cNvSpPr/>
            <p:nvPr/>
          </p:nvSpPr>
          <p:spPr>
            <a:xfrm>
              <a:off x="5614050" y="1242950"/>
              <a:ext cx="29450" cy="82425"/>
            </a:xfrm>
            <a:custGeom>
              <a:avLst/>
              <a:gdLst/>
              <a:ahLst/>
              <a:cxnLst/>
              <a:rect l="l" t="t" r="r" b="b"/>
              <a:pathLst>
                <a:path w="1178" h="3297" extrusionOk="0">
                  <a:moveTo>
                    <a:pt x="514" y="0"/>
                  </a:moveTo>
                  <a:cubicBezTo>
                    <a:pt x="264" y="0"/>
                    <a:pt x="23" y="188"/>
                    <a:pt x="12" y="482"/>
                  </a:cubicBezTo>
                  <a:cubicBezTo>
                    <a:pt x="1" y="765"/>
                    <a:pt x="223" y="999"/>
                    <a:pt x="512" y="1004"/>
                  </a:cubicBezTo>
                  <a:cubicBezTo>
                    <a:pt x="950" y="1004"/>
                    <a:pt x="1178" y="471"/>
                    <a:pt x="872" y="155"/>
                  </a:cubicBezTo>
                  <a:cubicBezTo>
                    <a:pt x="770" y="48"/>
                    <a:pt x="641" y="0"/>
                    <a:pt x="514" y="0"/>
                  </a:cubicBezTo>
                  <a:close/>
                  <a:moveTo>
                    <a:pt x="513" y="2296"/>
                  </a:moveTo>
                  <a:cubicBezTo>
                    <a:pt x="263" y="2296"/>
                    <a:pt x="23" y="2484"/>
                    <a:pt x="12" y="2775"/>
                  </a:cubicBezTo>
                  <a:cubicBezTo>
                    <a:pt x="1" y="3058"/>
                    <a:pt x="223" y="3297"/>
                    <a:pt x="512" y="3297"/>
                  </a:cubicBezTo>
                  <a:cubicBezTo>
                    <a:pt x="950" y="3297"/>
                    <a:pt x="1178" y="2770"/>
                    <a:pt x="872" y="2453"/>
                  </a:cubicBezTo>
                  <a:cubicBezTo>
                    <a:pt x="770" y="2345"/>
                    <a:pt x="640" y="2296"/>
                    <a:pt x="513" y="22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0"/>
            <p:cNvSpPr/>
            <p:nvPr/>
          </p:nvSpPr>
          <p:spPr>
            <a:xfrm>
              <a:off x="5654025" y="1214475"/>
              <a:ext cx="73725" cy="110900"/>
            </a:xfrm>
            <a:custGeom>
              <a:avLst/>
              <a:gdLst/>
              <a:ahLst/>
              <a:cxnLst/>
              <a:rect l="l" t="t" r="r" b="b"/>
              <a:pathLst>
                <a:path w="2949" h="4436" extrusionOk="0">
                  <a:moveTo>
                    <a:pt x="1427" y="0"/>
                  </a:moveTo>
                  <a:cubicBezTo>
                    <a:pt x="911" y="0"/>
                    <a:pt x="500" y="222"/>
                    <a:pt x="139" y="544"/>
                  </a:cubicBezTo>
                  <a:lnTo>
                    <a:pt x="539" y="1022"/>
                  </a:lnTo>
                  <a:cubicBezTo>
                    <a:pt x="794" y="778"/>
                    <a:pt x="1061" y="617"/>
                    <a:pt x="1394" y="617"/>
                  </a:cubicBezTo>
                  <a:cubicBezTo>
                    <a:pt x="1788" y="617"/>
                    <a:pt x="2027" y="833"/>
                    <a:pt x="2027" y="1188"/>
                  </a:cubicBezTo>
                  <a:cubicBezTo>
                    <a:pt x="2027" y="1583"/>
                    <a:pt x="1749" y="1871"/>
                    <a:pt x="917" y="1871"/>
                  </a:cubicBezTo>
                  <a:lnTo>
                    <a:pt x="917" y="2437"/>
                  </a:lnTo>
                  <a:cubicBezTo>
                    <a:pt x="1883" y="2437"/>
                    <a:pt x="2171" y="2721"/>
                    <a:pt x="2171" y="3159"/>
                  </a:cubicBezTo>
                  <a:cubicBezTo>
                    <a:pt x="2171" y="3564"/>
                    <a:pt x="1844" y="3803"/>
                    <a:pt x="1377" y="3803"/>
                  </a:cubicBezTo>
                  <a:cubicBezTo>
                    <a:pt x="950" y="3803"/>
                    <a:pt x="628" y="3598"/>
                    <a:pt x="367" y="3337"/>
                  </a:cubicBezTo>
                  <a:lnTo>
                    <a:pt x="1" y="3831"/>
                  </a:lnTo>
                  <a:cubicBezTo>
                    <a:pt x="295" y="4169"/>
                    <a:pt x="756" y="4436"/>
                    <a:pt x="1444" y="4436"/>
                  </a:cubicBezTo>
                  <a:cubicBezTo>
                    <a:pt x="2271" y="4436"/>
                    <a:pt x="2948" y="3981"/>
                    <a:pt x="2948" y="3204"/>
                  </a:cubicBezTo>
                  <a:cubicBezTo>
                    <a:pt x="2948" y="2637"/>
                    <a:pt x="2565" y="2271"/>
                    <a:pt x="2060" y="2143"/>
                  </a:cubicBezTo>
                  <a:lnTo>
                    <a:pt x="2060" y="2115"/>
                  </a:lnTo>
                  <a:cubicBezTo>
                    <a:pt x="2521" y="1932"/>
                    <a:pt x="2804" y="1610"/>
                    <a:pt x="2804" y="1133"/>
                  </a:cubicBezTo>
                  <a:cubicBezTo>
                    <a:pt x="2804" y="411"/>
                    <a:pt x="2243" y="0"/>
                    <a:pt x="1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0"/>
            <p:cNvSpPr/>
            <p:nvPr/>
          </p:nvSpPr>
          <p:spPr>
            <a:xfrm>
              <a:off x="5739100" y="1216425"/>
              <a:ext cx="78725" cy="106875"/>
            </a:xfrm>
            <a:custGeom>
              <a:avLst/>
              <a:gdLst/>
              <a:ahLst/>
              <a:cxnLst/>
              <a:rect l="l" t="t" r="r" b="b"/>
              <a:pathLst>
                <a:path w="3149" h="4275" extrusionOk="0">
                  <a:moveTo>
                    <a:pt x="1916" y="727"/>
                  </a:moveTo>
                  <a:cubicBezTo>
                    <a:pt x="1905" y="972"/>
                    <a:pt x="1883" y="1366"/>
                    <a:pt x="1883" y="1616"/>
                  </a:cubicBezTo>
                  <a:lnTo>
                    <a:pt x="1883" y="2581"/>
                  </a:lnTo>
                  <a:lnTo>
                    <a:pt x="767" y="2581"/>
                  </a:lnTo>
                  <a:lnTo>
                    <a:pt x="1544" y="1388"/>
                  </a:lnTo>
                  <a:cubicBezTo>
                    <a:pt x="1661" y="1160"/>
                    <a:pt x="1783" y="949"/>
                    <a:pt x="1888" y="727"/>
                  </a:cubicBezTo>
                  <a:close/>
                  <a:moveTo>
                    <a:pt x="1694" y="0"/>
                  </a:moveTo>
                  <a:lnTo>
                    <a:pt x="1" y="2654"/>
                  </a:lnTo>
                  <a:lnTo>
                    <a:pt x="1" y="3175"/>
                  </a:lnTo>
                  <a:lnTo>
                    <a:pt x="1883" y="3175"/>
                  </a:lnTo>
                  <a:lnTo>
                    <a:pt x="1883" y="4275"/>
                  </a:lnTo>
                  <a:lnTo>
                    <a:pt x="2610" y="4275"/>
                  </a:lnTo>
                  <a:lnTo>
                    <a:pt x="2610" y="3175"/>
                  </a:lnTo>
                  <a:lnTo>
                    <a:pt x="3148" y="3175"/>
                  </a:lnTo>
                  <a:lnTo>
                    <a:pt x="3148" y="2581"/>
                  </a:lnTo>
                  <a:lnTo>
                    <a:pt x="2610" y="2581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040;p55"/>
          <p:cNvSpPr txBox="1">
            <a:spLocks noGrp="1"/>
          </p:cNvSpPr>
          <p:nvPr>
            <p:ph type="title" idx="2"/>
          </p:nvPr>
        </p:nvSpPr>
        <p:spPr>
          <a:xfrm>
            <a:off x="5949302" y="1358909"/>
            <a:ext cx="1009375" cy="884358"/>
          </a:xfrm>
          <a:prstGeom prst="rect">
            <a:avLst/>
          </a:prstGeom>
          <a:solidFill>
            <a:srgbClr val="EF8E7D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6"/>
                </a:solidFill>
              </a:rPr>
              <a:t>04</a:t>
            </a:r>
            <a:endParaRPr sz="4000">
              <a:solidFill>
                <a:schemeClr val="accent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09289" y="2403130"/>
            <a:ext cx="408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>
                <a:latin typeface="Arial" panose="020B0604020202020204" pitchFamily="34" charset="0"/>
                <a:cs typeface="Arial" panose="020B0604020202020204" pitchFamily="34" charset="0"/>
              </a:rPr>
              <a:t>LƯU Ý KHI SỬ DỤNG ĐIỆN THOẠI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233951"/>
            <a:ext cx="9143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C00000"/>
                </a:solidFill>
              </a:rPr>
              <a:t>a. Sử dụng điện thoại an toàn, tiết kiệm</a:t>
            </a:r>
            <a:endParaRPr lang="vi-VN" sz="2500" b="1">
              <a:solidFill>
                <a:srgbClr val="C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29529" y="914037"/>
            <a:ext cx="2884940" cy="400110"/>
            <a:chOff x="1001261" y="1461267"/>
            <a:chExt cx="2884940" cy="40011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261" y="1515729"/>
              <a:ext cx="280989" cy="28381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282251" y="1461267"/>
              <a:ext cx="26039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7" y="1567071"/>
            <a:ext cx="4405504" cy="1364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97" y="3212420"/>
            <a:ext cx="4405504" cy="12594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57800" y="1477566"/>
            <a:ext cx="3149600" cy="3474304"/>
            <a:chOff x="5257800" y="1477566"/>
            <a:chExt cx="3149600" cy="3474304"/>
          </a:xfrm>
        </p:grpSpPr>
        <p:sp>
          <p:nvSpPr>
            <p:cNvPr id="33" name="Rounded Rectangle 32"/>
            <p:cNvSpPr/>
            <p:nvPr/>
          </p:nvSpPr>
          <p:spPr>
            <a:xfrm>
              <a:off x="5257800" y="1477566"/>
              <a:ext cx="3149600" cy="3188524"/>
            </a:xfrm>
            <a:prstGeom prst="roundRect">
              <a:avLst>
                <a:gd name="adj" fmla="val 6653"/>
              </a:avLst>
            </a:prstGeom>
            <a:solidFill>
              <a:schemeClr val="accent6"/>
            </a:solidFill>
            <a:ln w="1905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lvl="0">
                <a:lnSpc>
                  <a:spcPct val="150000"/>
                </a:lnSpc>
                <a:buClrTx/>
                <a:defRPr/>
              </a:pPr>
              <a:endParaRPr kumimoji="0" lang="en-US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73571" y="1534711"/>
              <a:ext cx="291805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Em hãy quan sát Hình 6 </a:t>
              </a:r>
              <a:r>
                <a:rPr lang="en-US" sz="2000"/>
                <a:t>SGK tr.23 </a:t>
              </a:r>
              <a:r>
                <a:rPr lang="vi-VN" sz="2000"/>
                <a:t>và cho biết: Những hình ảnh nào thể hiện sử dụng điện thoại không an toàn, không tiết kiệm?</a:t>
              </a:r>
            </a:p>
          </p:txBody>
        </p:sp>
        <p:pic>
          <p:nvPicPr>
            <p:cNvPr id="34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17957" y="4111253"/>
              <a:ext cx="973671" cy="840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19408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233951"/>
            <a:ext cx="9143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C00000"/>
                </a:solidFill>
              </a:rPr>
              <a:t>a. Sử dụng điện thoại an toàn, tiết kiệm</a:t>
            </a:r>
            <a:endParaRPr lang="vi-VN" sz="2500" b="1">
              <a:solidFill>
                <a:srgbClr val="C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29529" y="914037"/>
            <a:ext cx="2884940" cy="400110"/>
            <a:chOff x="1001261" y="1461267"/>
            <a:chExt cx="2884940" cy="40011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261" y="1515729"/>
              <a:ext cx="280989" cy="28381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282251" y="1461267"/>
              <a:ext cx="26039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7" y="1567071"/>
            <a:ext cx="4405504" cy="1364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97" y="3212420"/>
            <a:ext cx="4405504" cy="125940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5272878" y="1729750"/>
            <a:ext cx="3203463" cy="1150588"/>
            <a:chOff x="3229734" y="1360687"/>
            <a:chExt cx="3203463" cy="1262326"/>
          </a:xfrm>
        </p:grpSpPr>
        <p:grpSp>
          <p:nvGrpSpPr>
            <p:cNvPr id="16" name="Group 15"/>
            <p:cNvGrpSpPr/>
            <p:nvPr/>
          </p:nvGrpSpPr>
          <p:grpSpPr>
            <a:xfrm flipH="1">
              <a:off x="3229734" y="1360687"/>
              <a:ext cx="3203463" cy="1262326"/>
              <a:chOff x="2458238" y="1"/>
              <a:chExt cx="3816217" cy="1174567"/>
            </a:xfrm>
            <a:solidFill>
              <a:schemeClr val="bg1">
                <a:lumMod val="75000"/>
              </a:schemeClr>
            </a:solidFill>
          </p:grpSpPr>
          <p:sp>
            <p:nvSpPr>
              <p:cNvPr id="18" name="Freeform 12"/>
              <p:cNvSpPr/>
              <p:nvPr/>
            </p:nvSpPr>
            <p:spPr>
              <a:xfrm>
                <a:off x="2458238" y="1"/>
                <a:ext cx="3816217" cy="1174567"/>
              </a:xfrm>
              <a:custGeom>
                <a:avLst/>
                <a:gdLst/>
                <a:ahLst/>
                <a:cxnLst/>
                <a:rect l="l" t="t" r="r" b="b"/>
                <a:pathLst>
                  <a:path w="6238240" h="2112010">
                    <a:moveTo>
                      <a:pt x="5615940" y="1541780"/>
                    </a:moveTo>
                    <a:cubicBezTo>
                      <a:pt x="5615940" y="1535430"/>
                      <a:pt x="5617210" y="1530350"/>
                      <a:pt x="5617210" y="1522730"/>
                    </a:cubicBezTo>
                    <a:lnTo>
                      <a:pt x="5617210" y="490220"/>
                    </a:lnTo>
                    <a:cubicBezTo>
                      <a:pt x="5617210" y="220980"/>
                      <a:pt x="5407660" y="0"/>
                      <a:pt x="51511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522730"/>
                    </a:lnTo>
                    <a:cubicBezTo>
                      <a:pt x="0" y="1791970"/>
                      <a:pt x="209550" y="2012950"/>
                      <a:pt x="466090" y="2012950"/>
                    </a:cubicBezTo>
                    <a:lnTo>
                      <a:pt x="5149850" y="2012950"/>
                    </a:lnTo>
                    <a:cubicBezTo>
                      <a:pt x="5262880" y="2012950"/>
                      <a:pt x="5367020" y="1969770"/>
                      <a:pt x="5447030" y="1899920"/>
                    </a:cubicBezTo>
                    <a:cubicBezTo>
                      <a:pt x="5577840" y="1971040"/>
                      <a:pt x="5890260" y="2112010"/>
                      <a:pt x="6236970" y="1905000"/>
                    </a:cubicBezTo>
                    <a:cubicBezTo>
                      <a:pt x="6238240" y="1905000"/>
                      <a:pt x="5925820" y="1906270"/>
                      <a:pt x="5615940" y="1541780"/>
                    </a:cubicBezTo>
                    <a:lnTo>
                      <a:pt x="5615940" y="1541780"/>
                    </a:lnTo>
                    <a:close/>
                  </a:path>
                </a:pathLst>
              </a:custGeom>
              <a:solidFill>
                <a:schemeClr val="bg2"/>
              </a:solidFill>
            </p:spPr>
          </p:sp>
        </p:grpSp>
        <p:sp>
          <p:nvSpPr>
            <p:cNvPr id="17" name="Rectangle 16"/>
            <p:cNvSpPr/>
            <p:nvPr/>
          </p:nvSpPr>
          <p:spPr>
            <a:xfrm>
              <a:off x="3854962" y="1375927"/>
              <a:ext cx="2267088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/>
                <a:t>Không an toàn: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/>
                <a:t>a, b, e, g.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5272878" y="3116612"/>
            <a:ext cx="3203463" cy="1150588"/>
            <a:chOff x="3229734" y="1360687"/>
            <a:chExt cx="3203463" cy="1262326"/>
          </a:xfrm>
        </p:grpSpPr>
        <p:grpSp>
          <p:nvGrpSpPr>
            <p:cNvPr id="20" name="Group 19"/>
            <p:cNvGrpSpPr/>
            <p:nvPr/>
          </p:nvGrpSpPr>
          <p:grpSpPr>
            <a:xfrm flipH="1">
              <a:off x="3229734" y="1360687"/>
              <a:ext cx="3203463" cy="1262326"/>
              <a:chOff x="2458238" y="1"/>
              <a:chExt cx="3816217" cy="1174567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Freeform 12"/>
              <p:cNvSpPr/>
              <p:nvPr/>
            </p:nvSpPr>
            <p:spPr>
              <a:xfrm>
                <a:off x="2458238" y="1"/>
                <a:ext cx="3816217" cy="1174567"/>
              </a:xfrm>
              <a:custGeom>
                <a:avLst/>
                <a:gdLst/>
                <a:ahLst/>
                <a:cxnLst/>
                <a:rect l="l" t="t" r="r" b="b"/>
                <a:pathLst>
                  <a:path w="6238240" h="2112010">
                    <a:moveTo>
                      <a:pt x="5615940" y="1541780"/>
                    </a:moveTo>
                    <a:cubicBezTo>
                      <a:pt x="5615940" y="1535430"/>
                      <a:pt x="5617210" y="1530350"/>
                      <a:pt x="5617210" y="1522730"/>
                    </a:cubicBezTo>
                    <a:lnTo>
                      <a:pt x="5617210" y="490220"/>
                    </a:lnTo>
                    <a:cubicBezTo>
                      <a:pt x="5617210" y="220980"/>
                      <a:pt x="5407660" y="0"/>
                      <a:pt x="51511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522730"/>
                    </a:lnTo>
                    <a:cubicBezTo>
                      <a:pt x="0" y="1791970"/>
                      <a:pt x="209550" y="2012950"/>
                      <a:pt x="466090" y="2012950"/>
                    </a:cubicBezTo>
                    <a:lnTo>
                      <a:pt x="5149850" y="2012950"/>
                    </a:lnTo>
                    <a:cubicBezTo>
                      <a:pt x="5262880" y="2012950"/>
                      <a:pt x="5367020" y="1969770"/>
                      <a:pt x="5447030" y="1899920"/>
                    </a:cubicBezTo>
                    <a:cubicBezTo>
                      <a:pt x="5577840" y="1971040"/>
                      <a:pt x="5890260" y="2112010"/>
                      <a:pt x="6236970" y="1905000"/>
                    </a:cubicBezTo>
                    <a:cubicBezTo>
                      <a:pt x="6238240" y="1905000"/>
                      <a:pt x="5925820" y="1906270"/>
                      <a:pt x="5615940" y="1541780"/>
                    </a:cubicBezTo>
                    <a:lnTo>
                      <a:pt x="5615940" y="1541780"/>
                    </a:lnTo>
                    <a:close/>
                  </a:path>
                </a:pathLst>
              </a:custGeom>
              <a:solidFill>
                <a:schemeClr val="bg2"/>
              </a:solidFill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3854962" y="1410066"/>
              <a:ext cx="2267088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/>
                <a:t>Không tiết kiệm: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/>
                <a:t>c, 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589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1" name="Google Shape;1551;p68"/>
          <p:cNvGrpSpPr/>
          <p:nvPr/>
        </p:nvGrpSpPr>
        <p:grpSpPr>
          <a:xfrm rot="295849">
            <a:off x="6881580" y="2095222"/>
            <a:ext cx="1411920" cy="2711094"/>
            <a:chOff x="1097875" y="1285875"/>
            <a:chExt cx="1391329" cy="2671555"/>
          </a:xfrm>
        </p:grpSpPr>
        <p:sp>
          <p:nvSpPr>
            <p:cNvPr id="1552" name="Google Shape;1552;p68"/>
            <p:cNvSpPr/>
            <p:nvPr/>
          </p:nvSpPr>
          <p:spPr>
            <a:xfrm>
              <a:off x="1097875" y="1285875"/>
              <a:ext cx="1391329" cy="2671555"/>
            </a:xfrm>
            <a:custGeom>
              <a:avLst/>
              <a:gdLst/>
              <a:ahLst/>
              <a:cxnLst/>
              <a:rect l="l" t="t" r="r" b="b"/>
              <a:pathLst>
                <a:path w="41526" h="79736" extrusionOk="0">
                  <a:moveTo>
                    <a:pt x="6690" y="0"/>
                  </a:moveTo>
                  <a:cubicBezTo>
                    <a:pt x="2982" y="0"/>
                    <a:pt x="1" y="2981"/>
                    <a:pt x="1" y="6684"/>
                  </a:cubicBezTo>
                  <a:lnTo>
                    <a:pt x="1" y="73051"/>
                  </a:lnTo>
                  <a:cubicBezTo>
                    <a:pt x="1" y="76754"/>
                    <a:pt x="2982" y="79735"/>
                    <a:pt x="6690" y="79735"/>
                  </a:cubicBezTo>
                  <a:lnTo>
                    <a:pt x="34836" y="79735"/>
                  </a:lnTo>
                  <a:cubicBezTo>
                    <a:pt x="38544" y="79735"/>
                    <a:pt x="41526" y="76754"/>
                    <a:pt x="41526" y="73051"/>
                  </a:cubicBezTo>
                  <a:lnTo>
                    <a:pt x="41526" y="6684"/>
                  </a:lnTo>
                  <a:cubicBezTo>
                    <a:pt x="41526" y="2981"/>
                    <a:pt x="38544" y="0"/>
                    <a:pt x="34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8"/>
            <p:cNvSpPr/>
            <p:nvPr/>
          </p:nvSpPr>
          <p:spPr>
            <a:xfrm>
              <a:off x="1146256" y="1324908"/>
              <a:ext cx="1294600" cy="2593455"/>
            </a:xfrm>
            <a:custGeom>
              <a:avLst/>
              <a:gdLst/>
              <a:ahLst/>
              <a:cxnLst/>
              <a:rect l="l" t="t" r="r" b="b"/>
              <a:pathLst>
                <a:path w="38639" h="77405" extrusionOk="0">
                  <a:moveTo>
                    <a:pt x="5041" y="1"/>
                  </a:moveTo>
                  <a:cubicBezTo>
                    <a:pt x="2249" y="1"/>
                    <a:pt x="0" y="2249"/>
                    <a:pt x="0" y="5047"/>
                  </a:cubicBezTo>
                  <a:lnTo>
                    <a:pt x="0" y="72364"/>
                  </a:lnTo>
                  <a:cubicBezTo>
                    <a:pt x="0" y="75156"/>
                    <a:pt x="2249" y="77404"/>
                    <a:pt x="5041" y="77404"/>
                  </a:cubicBezTo>
                  <a:lnTo>
                    <a:pt x="33597" y="77404"/>
                  </a:lnTo>
                  <a:cubicBezTo>
                    <a:pt x="36390" y="77404"/>
                    <a:pt x="38638" y="75156"/>
                    <a:pt x="38638" y="72364"/>
                  </a:cubicBezTo>
                  <a:lnTo>
                    <a:pt x="38638" y="5047"/>
                  </a:lnTo>
                  <a:cubicBezTo>
                    <a:pt x="38638" y="2249"/>
                    <a:pt x="36390" y="1"/>
                    <a:pt x="33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8"/>
            <p:cNvSpPr/>
            <p:nvPr/>
          </p:nvSpPr>
          <p:spPr>
            <a:xfrm>
              <a:off x="1212294" y="1656574"/>
              <a:ext cx="1162523" cy="1976829"/>
            </a:xfrm>
            <a:custGeom>
              <a:avLst/>
              <a:gdLst/>
              <a:ahLst/>
              <a:cxnLst/>
              <a:rect l="l" t="t" r="r" b="b"/>
              <a:pathLst>
                <a:path w="34697" h="59001" extrusionOk="0">
                  <a:moveTo>
                    <a:pt x="0" y="0"/>
                  </a:moveTo>
                  <a:lnTo>
                    <a:pt x="0" y="59001"/>
                  </a:lnTo>
                  <a:lnTo>
                    <a:pt x="34696" y="59001"/>
                  </a:lnTo>
                  <a:lnTo>
                    <a:pt x="346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8"/>
            <p:cNvSpPr/>
            <p:nvPr/>
          </p:nvSpPr>
          <p:spPr>
            <a:xfrm>
              <a:off x="1810625" y="1844402"/>
              <a:ext cx="440691" cy="494266"/>
            </a:xfrm>
            <a:custGeom>
              <a:avLst/>
              <a:gdLst/>
              <a:ahLst/>
              <a:cxnLst/>
              <a:rect l="l" t="t" r="r" b="b"/>
              <a:pathLst>
                <a:path w="13153" h="14752" extrusionOk="0">
                  <a:moveTo>
                    <a:pt x="1" y="1"/>
                  </a:moveTo>
                  <a:lnTo>
                    <a:pt x="1" y="14751"/>
                  </a:lnTo>
                  <a:lnTo>
                    <a:pt x="11148" y="14751"/>
                  </a:lnTo>
                  <a:cubicBezTo>
                    <a:pt x="12253" y="14751"/>
                    <a:pt x="13152" y="13852"/>
                    <a:pt x="13152" y="12747"/>
                  </a:cubicBezTo>
                  <a:lnTo>
                    <a:pt x="13152" y="2005"/>
                  </a:lnTo>
                  <a:cubicBezTo>
                    <a:pt x="13152" y="900"/>
                    <a:pt x="12253" y="1"/>
                    <a:pt x="1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8"/>
            <p:cNvSpPr/>
            <p:nvPr/>
          </p:nvSpPr>
          <p:spPr>
            <a:xfrm>
              <a:off x="1335961" y="1844402"/>
              <a:ext cx="440490" cy="494266"/>
            </a:xfrm>
            <a:custGeom>
              <a:avLst/>
              <a:gdLst/>
              <a:ahLst/>
              <a:cxnLst/>
              <a:rect l="l" t="t" r="r" b="b"/>
              <a:pathLst>
                <a:path w="13147" h="14752" extrusionOk="0">
                  <a:moveTo>
                    <a:pt x="2005" y="1"/>
                  </a:moveTo>
                  <a:cubicBezTo>
                    <a:pt x="895" y="1"/>
                    <a:pt x="1" y="900"/>
                    <a:pt x="1" y="2005"/>
                  </a:cubicBezTo>
                  <a:lnTo>
                    <a:pt x="1" y="12747"/>
                  </a:lnTo>
                  <a:cubicBezTo>
                    <a:pt x="1" y="13852"/>
                    <a:pt x="895" y="14751"/>
                    <a:pt x="2005" y="14751"/>
                  </a:cubicBezTo>
                  <a:lnTo>
                    <a:pt x="13146" y="14751"/>
                  </a:lnTo>
                  <a:lnTo>
                    <a:pt x="13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8"/>
            <p:cNvSpPr/>
            <p:nvPr/>
          </p:nvSpPr>
          <p:spPr>
            <a:xfrm>
              <a:off x="1430445" y="1994706"/>
              <a:ext cx="120953" cy="195703"/>
            </a:xfrm>
            <a:custGeom>
              <a:avLst/>
              <a:gdLst/>
              <a:ahLst/>
              <a:cxnLst/>
              <a:rect l="l" t="t" r="r" b="b"/>
              <a:pathLst>
                <a:path w="3610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78" y="1"/>
                    <a:pt x="1" y="1011"/>
                    <a:pt x="1" y="2898"/>
                  </a:cubicBezTo>
                  <a:cubicBezTo>
                    <a:pt x="1" y="4786"/>
                    <a:pt x="678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8"/>
            <p:cNvSpPr/>
            <p:nvPr/>
          </p:nvSpPr>
          <p:spPr>
            <a:xfrm>
              <a:off x="1576459" y="1994505"/>
              <a:ext cx="122796" cy="195904"/>
            </a:xfrm>
            <a:custGeom>
              <a:avLst/>
              <a:gdLst/>
              <a:ahLst/>
              <a:cxnLst/>
              <a:rect l="l" t="t" r="r" b="b"/>
              <a:pathLst>
                <a:path w="3665" h="5847" extrusionOk="0">
                  <a:moveTo>
                    <a:pt x="1855" y="539"/>
                  </a:moveTo>
                  <a:cubicBezTo>
                    <a:pt x="2477" y="539"/>
                    <a:pt x="2832" y="984"/>
                    <a:pt x="2832" y="1539"/>
                  </a:cubicBezTo>
                  <a:cubicBezTo>
                    <a:pt x="2832" y="1955"/>
                    <a:pt x="2621" y="2333"/>
                    <a:pt x="2238" y="2666"/>
                  </a:cubicBezTo>
                  <a:cubicBezTo>
                    <a:pt x="1566" y="2399"/>
                    <a:pt x="939" y="2116"/>
                    <a:pt x="939" y="1444"/>
                  </a:cubicBezTo>
                  <a:cubicBezTo>
                    <a:pt x="939" y="900"/>
                    <a:pt x="1328" y="539"/>
                    <a:pt x="1855" y="539"/>
                  </a:cubicBezTo>
                  <a:close/>
                  <a:moveTo>
                    <a:pt x="1439" y="3004"/>
                  </a:moveTo>
                  <a:cubicBezTo>
                    <a:pt x="2255" y="3332"/>
                    <a:pt x="2965" y="3593"/>
                    <a:pt x="2965" y="4320"/>
                  </a:cubicBezTo>
                  <a:lnTo>
                    <a:pt x="2965" y="4326"/>
                  </a:lnTo>
                  <a:cubicBezTo>
                    <a:pt x="2965" y="4899"/>
                    <a:pt x="2527" y="5303"/>
                    <a:pt x="1874" y="5303"/>
                  </a:cubicBezTo>
                  <a:cubicBezTo>
                    <a:pt x="1869" y="5303"/>
                    <a:pt x="1865" y="5303"/>
                    <a:pt x="1860" y="5303"/>
                  </a:cubicBezTo>
                  <a:cubicBezTo>
                    <a:pt x="1172" y="5303"/>
                    <a:pt x="650" y="4847"/>
                    <a:pt x="650" y="4231"/>
                  </a:cubicBezTo>
                  <a:cubicBezTo>
                    <a:pt x="650" y="3715"/>
                    <a:pt x="989" y="3299"/>
                    <a:pt x="1439" y="3004"/>
                  </a:cubicBezTo>
                  <a:close/>
                  <a:moveTo>
                    <a:pt x="1872" y="1"/>
                  </a:moveTo>
                  <a:cubicBezTo>
                    <a:pt x="961" y="1"/>
                    <a:pt x="273" y="578"/>
                    <a:pt x="273" y="1444"/>
                  </a:cubicBezTo>
                  <a:cubicBezTo>
                    <a:pt x="273" y="2038"/>
                    <a:pt x="645" y="2455"/>
                    <a:pt x="1061" y="2749"/>
                  </a:cubicBezTo>
                  <a:lnTo>
                    <a:pt x="1061" y="2782"/>
                  </a:lnTo>
                  <a:cubicBezTo>
                    <a:pt x="534" y="3065"/>
                    <a:pt x="1" y="3565"/>
                    <a:pt x="1" y="4298"/>
                  </a:cubicBezTo>
                  <a:cubicBezTo>
                    <a:pt x="1" y="5197"/>
                    <a:pt x="783" y="5847"/>
                    <a:pt x="1849" y="5847"/>
                  </a:cubicBezTo>
                  <a:cubicBezTo>
                    <a:pt x="2937" y="5847"/>
                    <a:pt x="3665" y="5186"/>
                    <a:pt x="3665" y="4342"/>
                  </a:cubicBezTo>
                  <a:cubicBezTo>
                    <a:pt x="3665" y="3587"/>
                    <a:pt x="3187" y="3193"/>
                    <a:pt x="2688" y="2893"/>
                  </a:cubicBezTo>
                  <a:lnTo>
                    <a:pt x="2688" y="2860"/>
                  </a:lnTo>
                  <a:cubicBezTo>
                    <a:pt x="3032" y="2599"/>
                    <a:pt x="3465" y="2088"/>
                    <a:pt x="3465" y="1500"/>
                  </a:cubicBezTo>
                  <a:cubicBezTo>
                    <a:pt x="3465" y="628"/>
                    <a:pt x="2860" y="1"/>
                    <a:pt x="1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8"/>
            <p:cNvSpPr/>
            <p:nvPr/>
          </p:nvSpPr>
          <p:spPr>
            <a:xfrm>
              <a:off x="1892109" y="1994706"/>
              <a:ext cx="124270" cy="195703"/>
            </a:xfrm>
            <a:custGeom>
              <a:avLst/>
              <a:gdLst/>
              <a:ahLst/>
              <a:cxnLst/>
              <a:rect l="l" t="t" r="r" b="b"/>
              <a:pathLst>
                <a:path w="3709" h="5841" extrusionOk="0">
                  <a:moveTo>
                    <a:pt x="1821" y="1"/>
                  </a:moveTo>
                  <a:cubicBezTo>
                    <a:pt x="1155" y="1"/>
                    <a:pt x="644" y="300"/>
                    <a:pt x="206" y="700"/>
                  </a:cubicBezTo>
                  <a:lnTo>
                    <a:pt x="594" y="1161"/>
                  </a:lnTo>
                  <a:cubicBezTo>
                    <a:pt x="928" y="828"/>
                    <a:pt x="1327" y="595"/>
                    <a:pt x="1799" y="595"/>
                  </a:cubicBezTo>
                  <a:cubicBezTo>
                    <a:pt x="2393" y="595"/>
                    <a:pt x="2771" y="933"/>
                    <a:pt x="2771" y="1483"/>
                  </a:cubicBezTo>
                  <a:cubicBezTo>
                    <a:pt x="2771" y="2071"/>
                    <a:pt x="2365" y="2532"/>
                    <a:pt x="1172" y="2532"/>
                  </a:cubicBezTo>
                  <a:lnTo>
                    <a:pt x="1172" y="3087"/>
                  </a:lnTo>
                  <a:cubicBezTo>
                    <a:pt x="2510" y="3087"/>
                    <a:pt x="2970" y="3537"/>
                    <a:pt x="2970" y="4203"/>
                  </a:cubicBezTo>
                  <a:cubicBezTo>
                    <a:pt x="2970" y="4836"/>
                    <a:pt x="2482" y="5236"/>
                    <a:pt x="1799" y="5236"/>
                  </a:cubicBezTo>
                  <a:cubicBezTo>
                    <a:pt x="1139" y="5236"/>
                    <a:pt x="700" y="4925"/>
                    <a:pt x="361" y="4575"/>
                  </a:cubicBezTo>
                  <a:lnTo>
                    <a:pt x="0" y="5047"/>
                  </a:lnTo>
                  <a:cubicBezTo>
                    <a:pt x="378" y="5463"/>
                    <a:pt x="944" y="5841"/>
                    <a:pt x="1849" y="5841"/>
                  </a:cubicBezTo>
                  <a:cubicBezTo>
                    <a:pt x="2882" y="5841"/>
                    <a:pt x="3709" y="5236"/>
                    <a:pt x="3709" y="4236"/>
                  </a:cubicBezTo>
                  <a:cubicBezTo>
                    <a:pt x="3709" y="3459"/>
                    <a:pt x="3165" y="2965"/>
                    <a:pt x="2488" y="2804"/>
                  </a:cubicBezTo>
                  <a:lnTo>
                    <a:pt x="2488" y="2765"/>
                  </a:lnTo>
                  <a:cubicBezTo>
                    <a:pt x="3098" y="2538"/>
                    <a:pt x="3509" y="2110"/>
                    <a:pt x="3509" y="1427"/>
                  </a:cubicBezTo>
                  <a:cubicBezTo>
                    <a:pt x="3509" y="522"/>
                    <a:pt x="2804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8"/>
            <p:cNvSpPr/>
            <p:nvPr/>
          </p:nvSpPr>
          <p:spPr>
            <a:xfrm>
              <a:off x="2044255" y="1994706"/>
              <a:ext cx="120920" cy="195703"/>
            </a:xfrm>
            <a:custGeom>
              <a:avLst/>
              <a:gdLst/>
              <a:ahLst/>
              <a:cxnLst/>
              <a:rect l="l" t="t" r="r" b="b"/>
              <a:pathLst>
                <a:path w="3609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83" y="1"/>
                    <a:pt x="1" y="1011"/>
                    <a:pt x="1" y="2898"/>
                  </a:cubicBezTo>
                  <a:cubicBezTo>
                    <a:pt x="1" y="4786"/>
                    <a:pt x="683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8"/>
            <p:cNvSpPr/>
            <p:nvPr/>
          </p:nvSpPr>
          <p:spPr>
            <a:xfrm>
              <a:off x="128687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8"/>
            <p:cNvSpPr/>
            <p:nvPr/>
          </p:nvSpPr>
          <p:spPr>
            <a:xfrm>
              <a:off x="155042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66" y="1"/>
                  </a:moveTo>
                  <a:cubicBezTo>
                    <a:pt x="434" y="1"/>
                    <a:pt x="1" y="428"/>
                    <a:pt x="1" y="967"/>
                  </a:cubicBezTo>
                  <a:lnTo>
                    <a:pt x="1" y="5341"/>
                  </a:lnTo>
                  <a:cubicBezTo>
                    <a:pt x="1" y="5880"/>
                    <a:pt x="434" y="6313"/>
                    <a:pt x="966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8"/>
            <p:cNvSpPr/>
            <p:nvPr/>
          </p:nvSpPr>
          <p:spPr>
            <a:xfrm>
              <a:off x="1813808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8"/>
            <p:cNvSpPr/>
            <p:nvPr/>
          </p:nvSpPr>
          <p:spPr>
            <a:xfrm>
              <a:off x="208871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8"/>
            <p:cNvSpPr/>
            <p:nvPr/>
          </p:nvSpPr>
          <p:spPr>
            <a:xfrm>
              <a:off x="1657374" y="3673169"/>
              <a:ext cx="272329" cy="182502"/>
            </a:xfrm>
            <a:custGeom>
              <a:avLst/>
              <a:gdLst/>
              <a:ahLst/>
              <a:cxnLst/>
              <a:rect l="l" t="t" r="r" b="b"/>
              <a:pathLst>
                <a:path w="8128" h="5447" extrusionOk="0">
                  <a:moveTo>
                    <a:pt x="1322" y="1"/>
                  </a:moveTo>
                  <a:cubicBezTo>
                    <a:pt x="589" y="1"/>
                    <a:pt x="1" y="589"/>
                    <a:pt x="1" y="1322"/>
                  </a:cubicBezTo>
                  <a:lnTo>
                    <a:pt x="1" y="4125"/>
                  </a:lnTo>
                  <a:cubicBezTo>
                    <a:pt x="1" y="4858"/>
                    <a:pt x="589" y="5447"/>
                    <a:pt x="1322" y="5447"/>
                  </a:cubicBezTo>
                  <a:lnTo>
                    <a:pt x="6807" y="5447"/>
                  </a:lnTo>
                  <a:cubicBezTo>
                    <a:pt x="7539" y="5447"/>
                    <a:pt x="8128" y="4858"/>
                    <a:pt x="8128" y="4125"/>
                  </a:cubicBezTo>
                  <a:lnTo>
                    <a:pt x="8128" y="1322"/>
                  </a:lnTo>
                  <a:cubicBezTo>
                    <a:pt x="8128" y="589"/>
                    <a:pt x="7539" y="1"/>
                    <a:pt x="6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8"/>
            <p:cNvSpPr/>
            <p:nvPr/>
          </p:nvSpPr>
          <p:spPr>
            <a:xfrm>
              <a:off x="1361090" y="3719674"/>
              <a:ext cx="120920" cy="62889"/>
            </a:xfrm>
            <a:custGeom>
              <a:avLst/>
              <a:gdLst/>
              <a:ahLst/>
              <a:cxnLst/>
              <a:rect l="l" t="t" r="r" b="b"/>
              <a:pathLst>
                <a:path w="3609" h="1877" extrusionOk="0">
                  <a:moveTo>
                    <a:pt x="0" y="1"/>
                  </a:moveTo>
                  <a:lnTo>
                    <a:pt x="0" y="1877"/>
                  </a:lnTo>
                  <a:lnTo>
                    <a:pt x="261" y="1877"/>
                  </a:lnTo>
                  <a:lnTo>
                    <a:pt x="261" y="261"/>
                  </a:lnTo>
                  <a:lnTo>
                    <a:pt x="3353" y="261"/>
                  </a:lnTo>
                  <a:lnTo>
                    <a:pt x="3353" y="1877"/>
                  </a:lnTo>
                  <a:lnTo>
                    <a:pt x="3609" y="1877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8"/>
            <p:cNvSpPr/>
            <p:nvPr/>
          </p:nvSpPr>
          <p:spPr>
            <a:xfrm>
              <a:off x="1393623" y="3746846"/>
              <a:ext cx="56020" cy="8577"/>
            </a:xfrm>
            <a:custGeom>
              <a:avLst/>
              <a:gdLst/>
              <a:ahLst/>
              <a:cxnLst/>
              <a:rect l="l" t="t" r="r" b="b"/>
              <a:pathLst>
                <a:path w="1672" h="256" extrusionOk="0">
                  <a:moveTo>
                    <a:pt x="1" y="0"/>
                  </a:moveTo>
                  <a:lnTo>
                    <a:pt x="1" y="255"/>
                  </a:lnTo>
                  <a:lnTo>
                    <a:pt x="1672" y="255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8"/>
            <p:cNvSpPr/>
            <p:nvPr/>
          </p:nvSpPr>
          <p:spPr>
            <a:xfrm>
              <a:off x="1393623" y="3764671"/>
              <a:ext cx="56020" cy="8778"/>
            </a:xfrm>
            <a:custGeom>
              <a:avLst/>
              <a:gdLst/>
              <a:ahLst/>
              <a:cxnLst/>
              <a:rect l="l" t="t" r="r" b="b"/>
              <a:pathLst>
                <a:path w="1672" h="262" extrusionOk="0">
                  <a:moveTo>
                    <a:pt x="1" y="1"/>
                  </a:moveTo>
                  <a:lnTo>
                    <a:pt x="1" y="262"/>
                  </a:lnTo>
                  <a:lnTo>
                    <a:pt x="1672" y="26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8"/>
            <p:cNvSpPr/>
            <p:nvPr/>
          </p:nvSpPr>
          <p:spPr>
            <a:xfrm>
              <a:off x="2135020" y="3739375"/>
              <a:ext cx="79842" cy="51765"/>
            </a:xfrm>
            <a:custGeom>
              <a:avLst/>
              <a:gdLst/>
              <a:ahLst/>
              <a:cxnLst/>
              <a:rect l="l" t="t" r="r" b="b"/>
              <a:pathLst>
                <a:path w="2383" h="1545" extrusionOk="0">
                  <a:moveTo>
                    <a:pt x="672" y="1"/>
                  </a:moveTo>
                  <a:lnTo>
                    <a:pt x="672" y="256"/>
                  </a:lnTo>
                  <a:lnTo>
                    <a:pt x="1611" y="256"/>
                  </a:lnTo>
                  <a:cubicBezTo>
                    <a:pt x="1894" y="256"/>
                    <a:pt x="2121" y="490"/>
                    <a:pt x="2121" y="773"/>
                  </a:cubicBezTo>
                  <a:cubicBezTo>
                    <a:pt x="2121" y="1056"/>
                    <a:pt x="1894" y="1283"/>
                    <a:pt x="1611" y="1283"/>
                  </a:cubicBezTo>
                  <a:lnTo>
                    <a:pt x="1" y="1283"/>
                  </a:lnTo>
                  <a:lnTo>
                    <a:pt x="1" y="1544"/>
                  </a:lnTo>
                  <a:lnTo>
                    <a:pt x="1611" y="1544"/>
                  </a:lnTo>
                  <a:cubicBezTo>
                    <a:pt x="2038" y="1544"/>
                    <a:pt x="2382" y="1200"/>
                    <a:pt x="2382" y="773"/>
                  </a:cubicBezTo>
                  <a:cubicBezTo>
                    <a:pt x="2382" y="345"/>
                    <a:pt x="2038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8"/>
            <p:cNvSpPr/>
            <p:nvPr/>
          </p:nvSpPr>
          <p:spPr>
            <a:xfrm>
              <a:off x="2130932" y="3730664"/>
              <a:ext cx="26268" cy="26067"/>
            </a:xfrm>
            <a:custGeom>
              <a:avLst/>
              <a:gdLst/>
              <a:ahLst/>
              <a:cxnLst/>
              <a:rect l="l" t="t" r="r" b="b"/>
              <a:pathLst>
                <a:path w="784" h="778" extrusionOk="0">
                  <a:moveTo>
                    <a:pt x="783" y="0"/>
                  </a:moveTo>
                  <a:lnTo>
                    <a:pt x="0" y="389"/>
                  </a:lnTo>
                  <a:lnTo>
                    <a:pt x="783" y="777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8"/>
            <p:cNvSpPr/>
            <p:nvPr/>
          </p:nvSpPr>
          <p:spPr>
            <a:xfrm>
              <a:off x="1632814" y="1403779"/>
              <a:ext cx="321648" cy="51196"/>
            </a:xfrm>
            <a:custGeom>
              <a:avLst/>
              <a:gdLst/>
              <a:ahLst/>
              <a:cxnLst/>
              <a:rect l="l" t="t" r="r" b="b"/>
              <a:pathLst>
                <a:path w="9600" h="1528" extrusionOk="0">
                  <a:moveTo>
                    <a:pt x="761" y="1"/>
                  </a:moveTo>
                  <a:cubicBezTo>
                    <a:pt x="339" y="1"/>
                    <a:pt x="1" y="339"/>
                    <a:pt x="1" y="761"/>
                  </a:cubicBezTo>
                  <a:cubicBezTo>
                    <a:pt x="1" y="1183"/>
                    <a:pt x="339" y="1527"/>
                    <a:pt x="761" y="1527"/>
                  </a:cubicBezTo>
                  <a:lnTo>
                    <a:pt x="8833" y="1527"/>
                  </a:lnTo>
                  <a:cubicBezTo>
                    <a:pt x="9255" y="1527"/>
                    <a:pt x="9599" y="1183"/>
                    <a:pt x="9599" y="761"/>
                  </a:cubicBezTo>
                  <a:cubicBezTo>
                    <a:pt x="9599" y="339"/>
                    <a:pt x="9255" y="1"/>
                    <a:pt x="8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8"/>
            <p:cNvSpPr/>
            <p:nvPr/>
          </p:nvSpPr>
          <p:spPr>
            <a:xfrm>
              <a:off x="2087208" y="1382403"/>
              <a:ext cx="109796" cy="94015"/>
            </a:xfrm>
            <a:custGeom>
              <a:avLst/>
              <a:gdLst/>
              <a:ahLst/>
              <a:cxnLst/>
              <a:rect l="l" t="t" r="r" b="b"/>
              <a:pathLst>
                <a:path w="3277" h="2806" extrusionOk="0">
                  <a:moveTo>
                    <a:pt x="1877" y="0"/>
                  </a:moveTo>
                  <a:cubicBezTo>
                    <a:pt x="628" y="0"/>
                    <a:pt x="1" y="1510"/>
                    <a:pt x="884" y="2393"/>
                  </a:cubicBezTo>
                  <a:cubicBezTo>
                    <a:pt x="1169" y="2678"/>
                    <a:pt x="1519" y="2806"/>
                    <a:pt x="1863" y="2806"/>
                  </a:cubicBezTo>
                  <a:cubicBezTo>
                    <a:pt x="2584" y="2806"/>
                    <a:pt x="3276" y="2245"/>
                    <a:pt x="3276" y="1399"/>
                  </a:cubicBezTo>
                  <a:cubicBezTo>
                    <a:pt x="3276" y="628"/>
                    <a:pt x="2649" y="0"/>
                    <a:pt x="1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55244" y="367491"/>
            <a:ext cx="5860147" cy="3593243"/>
            <a:chOff x="855244" y="367491"/>
            <a:chExt cx="5860147" cy="3593243"/>
          </a:xfrm>
        </p:grpSpPr>
        <p:grpSp>
          <p:nvGrpSpPr>
            <p:cNvPr id="24" name="Group 23"/>
            <p:cNvGrpSpPr/>
            <p:nvPr/>
          </p:nvGrpSpPr>
          <p:grpSpPr>
            <a:xfrm rot="21401568">
              <a:off x="855244" y="367491"/>
              <a:ext cx="5502288" cy="3593243"/>
              <a:chOff x="771166" y="1578714"/>
              <a:chExt cx="5502288" cy="359324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771166" y="1578714"/>
                <a:ext cx="5502288" cy="3593243"/>
                <a:chOff x="-817690" y="-530634"/>
                <a:chExt cx="7402331" cy="4834057"/>
              </a:xfrm>
            </p:grpSpPr>
            <p:sp>
              <p:nvSpPr>
                <p:cNvPr id="27" name="Google Shape;541;p59"/>
                <p:cNvSpPr/>
                <p:nvPr/>
              </p:nvSpPr>
              <p:spPr>
                <a:xfrm>
                  <a:off x="-621962" y="-300009"/>
                  <a:ext cx="7206603" cy="4603432"/>
                </a:xfrm>
                <a:prstGeom prst="roundRect">
                  <a:avLst>
                    <a:gd name="adj" fmla="val 15212"/>
                  </a:avLst>
                </a:prstGeom>
                <a:noFill/>
                <a:ln w="28575" cap="flat" cmpd="sng">
                  <a:solidFill>
                    <a:srgbClr val="000000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542;p59"/>
                <p:cNvSpPr/>
                <p:nvPr/>
              </p:nvSpPr>
              <p:spPr>
                <a:xfrm>
                  <a:off x="-817690" y="-530634"/>
                  <a:ext cx="7206602" cy="4603437"/>
                </a:xfrm>
                <a:prstGeom prst="roundRect">
                  <a:avLst>
                    <a:gd name="adj" fmla="val 12985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1112071" y="1858462"/>
                <a:ext cx="4674987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000" b="1"/>
                  <a:t>Lưu ý sử dụng điện thoại: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vi-VN" sz="2000"/>
                  <a:t>Không sử dụng khi đang sạc pin và khi pin yếu.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vi-VN" sz="2000"/>
                  <a:t>Chỉ sử dụng khi cần thiết.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vi-VN" sz="2000"/>
                  <a:t>Sử dụng với thời gian vừa phải.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vi-VN" sz="2000"/>
                  <a:t>Đảm bảo an toàn, bảo mật thông tin.</a:t>
                </a:r>
              </a:p>
            </p:txBody>
          </p:sp>
        </p:grpSp>
        <p:pic>
          <p:nvPicPr>
            <p:cNvPr id="29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29994" y="1418226"/>
              <a:ext cx="1185397" cy="100610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87" y="2500138"/>
            <a:ext cx="3854635" cy="2026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923" y="2500138"/>
            <a:ext cx="3339925" cy="2026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" y="0"/>
            <a:ext cx="9143999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C00000"/>
                </a:solidFill>
              </a:rPr>
              <a:t>b. Sử dụng điện thoại hiệu quả, </a:t>
            </a:r>
          </a:p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C00000"/>
                </a:solidFill>
              </a:rPr>
              <a:t>phù hợp với quy tắc giao tiếp</a:t>
            </a:r>
            <a:endParaRPr lang="vi-VN" sz="2500" b="1">
              <a:solidFill>
                <a:srgbClr val="C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93868" y="1296320"/>
            <a:ext cx="6356264" cy="993856"/>
            <a:chOff x="2253312" y="3744509"/>
            <a:chExt cx="6356264" cy="993856"/>
          </a:xfrm>
        </p:grpSpPr>
        <p:sp>
          <p:nvSpPr>
            <p:cNvPr id="17" name="Rounded Rectangle 16"/>
            <p:cNvSpPr/>
            <p:nvPr/>
          </p:nvSpPr>
          <p:spPr>
            <a:xfrm>
              <a:off x="2253312" y="3744509"/>
              <a:ext cx="6064450" cy="993856"/>
            </a:xfrm>
            <a:prstGeom prst="roundRect">
              <a:avLst>
                <a:gd name="adj" fmla="val 12433"/>
              </a:avLst>
            </a:prstGeom>
            <a:solidFill>
              <a:schemeClr val="accent6"/>
            </a:solidFill>
            <a:ln w="12700">
              <a:solidFill>
                <a:srgbClr val="C00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latin typeface="Arial (Body)"/>
                </a:rPr>
                <a:t>Hãy chọn cách giao tiếp mà em thấy phù hợp nhất</a:t>
              </a:r>
              <a:endParaRPr lang="en-US" sz="2000">
                <a:solidFill>
                  <a:srgbClr val="000000"/>
                </a:solidFill>
                <a:latin typeface="Arial (Body)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latin typeface="Arial (Body)"/>
                </a:rPr>
                <a:t>trong các tình huống dưới đây.</a:t>
              </a:r>
            </a:p>
          </p:txBody>
        </p:sp>
        <p:pic>
          <p:nvPicPr>
            <p:cNvPr id="18" name="Picture 5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80281">
              <a:off x="8135727" y="3847384"/>
              <a:ext cx="473849" cy="788105"/>
            </a:xfrm>
            <a:prstGeom prst="rect">
              <a:avLst/>
            </a:prstGeom>
          </p:spPr>
        </p:pic>
      </p:grpSp>
      <p:pic>
        <p:nvPicPr>
          <p:cNvPr id="1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22468" y="3915858"/>
            <a:ext cx="1056751" cy="98210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77368" y="3915572"/>
            <a:ext cx="1056751" cy="98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411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69319" y="1725134"/>
            <a:ext cx="2063417" cy="2192410"/>
            <a:chOff x="3672112" y="1950502"/>
            <a:chExt cx="2063417" cy="2192410"/>
          </a:xfrm>
        </p:grpSpPr>
        <p:sp>
          <p:nvSpPr>
            <p:cNvPr id="1460" name="Google Shape;1460;p66"/>
            <p:cNvSpPr/>
            <p:nvPr/>
          </p:nvSpPr>
          <p:spPr>
            <a:xfrm flipH="1">
              <a:off x="3672112" y="3116276"/>
              <a:ext cx="2063410" cy="1026636"/>
            </a:xfrm>
            <a:custGeom>
              <a:avLst/>
              <a:gdLst/>
              <a:ahLst/>
              <a:cxnLst/>
              <a:rect l="l" t="t" r="r" b="b"/>
              <a:pathLst>
                <a:path w="20764" h="10331" extrusionOk="0">
                  <a:moveTo>
                    <a:pt x="10376" y="1"/>
                  </a:moveTo>
                  <a:lnTo>
                    <a:pt x="1" y="5028"/>
                  </a:lnTo>
                  <a:lnTo>
                    <a:pt x="10376" y="10331"/>
                  </a:lnTo>
                  <a:lnTo>
                    <a:pt x="20763" y="5028"/>
                  </a:lnTo>
                  <a:lnTo>
                    <a:pt x="103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6"/>
            <p:cNvSpPr/>
            <p:nvPr/>
          </p:nvSpPr>
          <p:spPr>
            <a:xfrm>
              <a:off x="3672114" y="2727730"/>
              <a:ext cx="2063410" cy="1026636"/>
            </a:xfrm>
            <a:custGeom>
              <a:avLst/>
              <a:gdLst/>
              <a:ahLst/>
              <a:cxnLst/>
              <a:rect l="l" t="t" r="r" b="b"/>
              <a:pathLst>
                <a:path w="20764" h="10331" extrusionOk="0">
                  <a:moveTo>
                    <a:pt x="10376" y="1"/>
                  </a:moveTo>
                  <a:lnTo>
                    <a:pt x="1" y="5028"/>
                  </a:lnTo>
                  <a:lnTo>
                    <a:pt x="10376" y="10331"/>
                  </a:lnTo>
                  <a:lnTo>
                    <a:pt x="20763" y="5028"/>
                  </a:lnTo>
                  <a:lnTo>
                    <a:pt x="10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6"/>
            <p:cNvSpPr/>
            <p:nvPr/>
          </p:nvSpPr>
          <p:spPr>
            <a:xfrm flipH="1">
              <a:off x="3672119" y="2339116"/>
              <a:ext cx="2063410" cy="1026636"/>
            </a:xfrm>
            <a:custGeom>
              <a:avLst/>
              <a:gdLst/>
              <a:ahLst/>
              <a:cxnLst/>
              <a:rect l="l" t="t" r="r" b="b"/>
              <a:pathLst>
                <a:path w="20764" h="10331" extrusionOk="0">
                  <a:moveTo>
                    <a:pt x="10376" y="1"/>
                  </a:moveTo>
                  <a:lnTo>
                    <a:pt x="1" y="5028"/>
                  </a:lnTo>
                  <a:lnTo>
                    <a:pt x="10376" y="10331"/>
                  </a:lnTo>
                  <a:lnTo>
                    <a:pt x="20763" y="5028"/>
                  </a:lnTo>
                  <a:lnTo>
                    <a:pt x="10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3" name="Google Shape;1463;p66"/>
            <p:cNvSpPr/>
            <p:nvPr/>
          </p:nvSpPr>
          <p:spPr>
            <a:xfrm>
              <a:off x="3672114" y="1950502"/>
              <a:ext cx="2063410" cy="1026636"/>
            </a:xfrm>
            <a:custGeom>
              <a:avLst/>
              <a:gdLst/>
              <a:ahLst/>
              <a:cxnLst/>
              <a:rect l="l" t="t" r="r" b="b"/>
              <a:pathLst>
                <a:path w="20764" h="10331" extrusionOk="0">
                  <a:moveTo>
                    <a:pt x="10376" y="1"/>
                  </a:moveTo>
                  <a:lnTo>
                    <a:pt x="1" y="5028"/>
                  </a:lnTo>
                  <a:lnTo>
                    <a:pt x="10376" y="10331"/>
                  </a:lnTo>
                  <a:lnTo>
                    <a:pt x="20763" y="5028"/>
                  </a:lnTo>
                  <a:lnTo>
                    <a:pt x="103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cxnSp>
        <p:nvCxnSpPr>
          <p:cNvPr id="1472" name="Google Shape;1472;p66"/>
          <p:cNvCxnSpPr>
            <a:stCxn id="18" idx="3"/>
          </p:cNvCxnSpPr>
          <p:nvPr/>
        </p:nvCxnSpPr>
        <p:spPr>
          <a:xfrm>
            <a:off x="2819941" y="1818563"/>
            <a:ext cx="1052425" cy="683799"/>
          </a:xfrm>
          <a:prstGeom prst="bentConnector3">
            <a:avLst>
              <a:gd name="adj1" fmla="val 36877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474" name="Google Shape;1474;p66"/>
          <p:cNvCxnSpPr>
            <a:stCxn id="17" idx="1"/>
          </p:cNvCxnSpPr>
          <p:nvPr/>
        </p:nvCxnSpPr>
        <p:spPr>
          <a:xfrm rot="10800000" flipV="1">
            <a:off x="5166534" y="1818564"/>
            <a:ext cx="824337" cy="221362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476" name="Google Shape;1476;p66"/>
          <p:cNvCxnSpPr>
            <a:stCxn id="20" idx="3"/>
          </p:cNvCxnSpPr>
          <p:nvPr/>
        </p:nvCxnSpPr>
        <p:spPr>
          <a:xfrm flipV="1">
            <a:off x="2624201" y="3528998"/>
            <a:ext cx="1471505" cy="302918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478" name="Google Shape;1478;p66"/>
          <p:cNvCxnSpPr>
            <a:stCxn id="19" idx="1"/>
          </p:cNvCxnSpPr>
          <p:nvPr/>
        </p:nvCxnSpPr>
        <p:spPr>
          <a:xfrm rot="10800000">
            <a:off x="5291592" y="3113758"/>
            <a:ext cx="1177315" cy="584782"/>
          </a:xfrm>
          <a:prstGeom prst="bentConnector3">
            <a:avLst>
              <a:gd name="adj1" fmla="val 31392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6" name="Group 15"/>
          <p:cNvGrpSpPr/>
          <p:nvPr/>
        </p:nvGrpSpPr>
        <p:grpSpPr>
          <a:xfrm>
            <a:off x="0" y="-264950"/>
            <a:ext cx="9144000" cy="932757"/>
            <a:chOff x="0" y="-264950"/>
            <a:chExt cx="9144000" cy="932757"/>
          </a:xfrm>
        </p:grpSpPr>
        <p:sp>
          <p:nvSpPr>
            <p:cNvPr id="14" name="Rounded Rectangle 13"/>
            <p:cNvSpPr/>
            <p:nvPr/>
          </p:nvSpPr>
          <p:spPr>
            <a:xfrm>
              <a:off x="1618343" y="-264950"/>
              <a:ext cx="5907314" cy="932757"/>
            </a:xfrm>
            <a:prstGeom prst="roundRect">
              <a:avLst/>
            </a:prstGeom>
            <a:solidFill>
              <a:srgbClr val="FCEBB3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23747"/>
              <a:ext cx="9144000" cy="53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/>
                <a:t>Quy tắc giao tiếp khi sử dụng điện thoại: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90870" y="1079900"/>
            <a:ext cx="2558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Chào hỏi, xưng danh và nêu mục đích của cuộc gọi.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1858" y="1079899"/>
            <a:ext cx="2028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Thể hiện thái độ thân thiện và lịch sử.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68906" y="2959876"/>
            <a:ext cx="1362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Giọng nói từ tốn, vừa phải.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2092" y="3093252"/>
            <a:ext cx="1692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Không bất ngờ kết thúc cuộc gọi. 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899;p76"/>
          <p:cNvGrpSpPr/>
          <p:nvPr/>
        </p:nvGrpSpPr>
        <p:grpSpPr>
          <a:xfrm>
            <a:off x="2306049" y="1822943"/>
            <a:ext cx="919165" cy="2389691"/>
            <a:chOff x="2973100" y="1420150"/>
            <a:chExt cx="1125325" cy="2925675"/>
          </a:xfrm>
        </p:grpSpPr>
        <p:sp>
          <p:nvSpPr>
            <p:cNvPr id="7" name="Google Shape;1900;p76"/>
            <p:cNvSpPr/>
            <p:nvPr/>
          </p:nvSpPr>
          <p:spPr>
            <a:xfrm>
              <a:off x="3244450" y="1420150"/>
              <a:ext cx="101300" cy="351725"/>
            </a:xfrm>
            <a:custGeom>
              <a:avLst/>
              <a:gdLst/>
              <a:ahLst/>
              <a:cxnLst/>
              <a:rect l="l" t="t" r="r" b="b"/>
              <a:pathLst>
                <a:path w="4052" h="14069" extrusionOk="0">
                  <a:moveTo>
                    <a:pt x="2026" y="0"/>
                  </a:moveTo>
                  <a:cubicBezTo>
                    <a:pt x="906" y="0"/>
                    <a:pt x="1" y="905"/>
                    <a:pt x="1" y="2025"/>
                  </a:cubicBezTo>
                  <a:lnTo>
                    <a:pt x="1" y="14068"/>
                  </a:lnTo>
                  <a:lnTo>
                    <a:pt x="4051" y="14068"/>
                  </a:lnTo>
                  <a:lnTo>
                    <a:pt x="4051" y="2025"/>
                  </a:lnTo>
                  <a:cubicBezTo>
                    <a:pt x="4051" y="905"/>
                    <a:pt x="3147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01;p76"/>
            <p:cNvSpPr/>
            <p:nvPr/>
          </p:nvSpPr>
          <p:spPr>
            <a:xfrm>
              <a:off x="2973100" y="1770500"/>
              <a:ext cx="1125325" cy="2575325"/>
            </a:xfrm>
            <a:custGeom>
              <a:avLst/>
              <a:gdLst/>
              <a:ahLst/>
              <a:cxnLst/>
              <a:rect l="l" t="t" r="r" b="b"/>
              <a:pathLst>
                <a:path w="45013" h="103013" extrusionOk="0">
                  <a:moveTo>
                    <a:pt x="11976" y="0"/>
                  </a:moveTo>
                  <a:cubicBezTo>
                    <a:pt x="5360" y="0"/>
                    <a:pt x="0" y="5360"/>
                    <a:pt x="0" y="11975"/>
                  </a:cubicBezTo>
                  <a:lnTo>
                    <a:pt x="0" y="93764"/>
                  </a:lnTo>
                  <a:cubicBezTo>
                    <a:pt x="0" y="98868"/>
                    <a:pt x="4145" y="103013"/>
                    <a:pt x="9248" y="103013"/>
                  </a:cubicBezTo>
                  <a:lnTo>
                    <a:pt x="35751" y="103013"/>
                  </a:lnTo>
                  <a:cubicBezTo>
                    <a:pt x="40854" y="103013"/>
                    <a:pt x="45013" y="98868"/>
                    <a:pt x="45013" y="93764"/>
                  </a:cubicBezTo>
                  <a:lnTo>
                    <a:pt x="45013" y="11975"/>
                  </a:lnTo>
                  <a:cubicBezTo>
                    <a:pt x="45013" y="5360"/>
                    <a:pt x="39639" y="0"/>
                    <a:pt x="3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02;p76"/>
            <p:cNvSpPr/>
            <p:nvPr/>
          </p:nvSpPr>
          <p:spPr>
            <a:xfrm>
              <a:off x="3091225" y="2229700"/>
              <a:ext cx="888725" cy="753375"/>
            </a:xfrm>
            <a:custGeom>
              <a:avLst/>
              <a:gdLst/>
              <a:ahLst/>
              <a:cxnLst/>
              <a:rect l="l" t="t" r="r" b="b"/>
              <a:pathLst>
                <a:path w="35549" h="30135" extrusionOk="0">
                  <a:moveTo>
                    <a:pt x="17768" y="0"/>
                  </a:moveTo>
                  <a:cubicBezTo>
                    <a:pt x="13110" y="0"/>
                    <a:pt x="8452" y="412"/>
                    <a:pt x="3848" y="1236"/>
                  </a:cubicBezTo>
                  <a:lnTo>
                    <a:pt x="1985" y="1573"/>
                  </a:lnTo>
                  <a:cubicBezTo>
                    <a:pt x="797" y="2019"/>
                    <a:pt x="14" y="3139"/>
                    <a:pt x="0" y="4408"/>
                  </a:cubicBezTo>
                  <a:lnTo>
                    <a:pt x="0" y="25726"/>
                  </a:lnTo>
                  <a:cubicBezTo>
                    <a:pt x="14" y="26995"/>
                    <a:pt x="811" y="28116"/>
                    <a:pt x="1999" y="28562"/>
                  </a:cubicBezTo>
                  <a:lnTo>
                    <a:pt x="3862" y="28899"/>
                  </a:lnTo>
                  <a:cubicBezTo>
                    <a:pt x="8466" y="29723"/>
                    <a:pt x="13124" y="30134"/>
                    <a:pt x="17780" y="30134"/>
                  </a:cubicBezTo>
                  <a:cubicBezTo>
                    <a:pt x="22436" y="30134"/>
                    <a:pt x="27090" y="29723"/>
                    <a:pt x="31687" y="28899"/>
                  </a:cubicBezTo>
                  <a:lnTo>
                    <a:pt x="33564" y="28562"/>
                  </a:lnTo>
                  <a:cubicBezTo>
                    <a:pt x="34739" y="28116"/>
                    <a:pt x="35535" y="26995"/>
                    <a:pt x="35549" y="25726"/>
                  </a:cubicBezTo>
                  <a:lnTo>
                    <a:pt x="35549" y="4408"/>
                  </a:lnTo>
                  <a:cubicBezTo>
                    <a:pt x="35522" y="3139"/>
                    <a:pt x="34739" y="2019"/>
                    <a:pt x="33551" y="1573"/>
                  </a:cubicBezTo>
                  <a:lnTo>
                    <a:pt x="31687" y="1236"/>
                  </a:lnTo>
                  <a:cubicBezTo>
                    <a:pt x="27084" y="412"/>
                    <a:pt x="22426" y="0"/>
                    <a:pt x="17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03;p76"/>
            <p:cNvSpPr/>
            <p:nvPr/>
          </p:nvSpPr>
          <p:spPr>
            <a:xfrm>
              <a:off x="3166825" y="2357450"/>
              <a:ext cx="737525" cy="525200"/>
            </a:xfrm>
            <a:custGeom>
              <a:avLst/>
              <a:gdLst/>
              <a:ahLst/>
              <a:cxnLst/>
              <a:rect l="l" t="t" r="r" b="b"/>
              <a:pathLst>
                <a:path w="29501" h="21008" extrusionOk="0">
                  <a:moveTo>
                    <a:pt x="2471" y="0"/>
                  </a:moveTo>
                  <a:cubicBezTo>
                    <a:pt x="1108" y="0"/>
                    <a:pt x="1" y="1094"/>
                    <a:pt x="1" y="2471"/>
                  </a:cubicBezTo>
                  <a:lnTo>
                    <a:pt x="1" y="18537"/>
                  </a:lnTo>
                  <a:cubicBezTo>
                    <a:pt x="1" y="19901"/>
                    <a:pt x="1108" y="21008"/>
                    <a:pt x="2471" y="21008"/>
                  </a:cubicBezTo>
                  <a:lnTo>
                    <a:pt x="27030" y="21008"/>
                  </a:lnTo>
                  <a:cubicBezTo>
                    <a:pt x="28393" y="21008"/>
                    <a:pt x="29501" y="19901"/>
                    <a:pt x="29501" y="18537"/>
                  </a:cubicBezTo>
                  <a:lnTo>
                    <a:pt x="29501" y="2471"/>
                  </a:lnTo>
                  <a:cubicBezTo>
                    <a:pt x="29501" y="1094"/>
                    <a:pt x="28393" y="0"/>
                    <a:pt x="27030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04;p76"/>
            <p:cNvSpPr/>
            <p:nvPr/>
          </p:nvSpPr>
          <p:spPr>
            <a:xfrm>
              <a:off x="3167850" y="2829300"/>
              <a:ext cx="735500" cy="53350"/>
            </a:xfrm>
            <a:custGeom>
              <a:avLst/>
              <a:gdLst/>
              <a:ahLst/>
              <a:cxnLst/>
              <a:rect l="l" t="t" r="r" b="b"/>
              <a:pathLst>
                <a:path w="29420" h="2134" extrusionOk="0">
                  <a:moveTo>
                    <a:pt x="0" y="1"/>
                  </a:moveTo>
                  <a:cubicBezTo>
                    <a:pt x="162" y="1216"/>
                    <a:pt x="1202" y="2134"/>
                    <a:pt x="2430" y="2134"/>
                  </a:cubicBezTo>
                  <a:lnTo>
                    <a:pt x="26989" y="2134"/>
                  </a:lnTo>
                  <a:cubicBezTo>
                    <a:pt x="28217" y="2134"/>
                    <a:pt x="29257" y="1216"/>
                    <a:pt x="29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05;p76"/>
            <p:cNvSpPr/>
            <p:nvPr/>
          </p:nvSpPr>
          <p:spPr>
            <a:xfrm>
              <a:off x="31219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06;p76"/>
            <p:cNvSpPr/>
            <p:nvPr/>
          </p:nvSpPr>
          <p:spPr>
            <a:xfrm>
              <a:off x="34304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07;p76"/>
            <p:cNvSpPr/>
            <p:nvPr/>
          </p:nvSpPr>
          <p:spPr>
            <a:xfrm>
              <a:off x="37389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08;p76"/>
            <p:cNvSpPr/>
            <p:nvPr/>
          </p:nvSpPr>
          <p:spPr>
            <a:xfrm>
              <a:off x="31219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09;p76"/>
            <p:cNvSpPr/>
            <p:nvPr/>
          </p:nvSpPr>
          <p:spPr>
            <a:xfrm>
              <a:off x="34304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10;p76"/>
            <p:cNvSpPr/>
            <p:nvPr/>
          </p:nvSpPr>
          <p:spPr>
            <a:xfrm>
              <a:off x="37389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11;p76"/>
            <p:cNvSpPr/>
            <p:nvPr/>
          </p:nvSpPr>
          <p:spPr>
            <a:xfrm>
              <a:off x="31219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12;p76"/>
            <p:cNvSpPr/>
            <p:nvPr/>
          </p:nvSpPr>
          <p:spPr>
            <a:xfrm>
              <a:off x="34304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13;p76"/>
            <p:cNvSpPr/>
            <p:nvPr/>
          </p:nvSpPr>
          <p:spPr>
            <a:xfrm>
              <a:off x="37389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14;p76"/>
            <p:cNvSpPr/>
            <p:nvPr/>
          </p:nvSpPr>
          <p:spPr>
            <a:xfrm>
              <a:off x="31219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15;p76"/>
            <p:cNvSpPr/>
            <p:nvPr/>
          </p:nvSpPr>
          <p:spPr>
            <a:xfrm>
              <a:off x="34304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16;p76"/>
            <p:cNvSpPr/>
            <p:nvPr/>
          </p:nvSpPr>
          <p:spPr>
            <a:xfrm>
              <a:off x="37389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17;p76"/>
            <p:cNvSpPr/>
            <p:nvPr/>
          </p:nvSpPr>
          <p:spPr>
            <a:xfrm>
              <a:off x="3766950" y="3085150"/>
              <a:ext cx="154275" cy="295700"/>
            </a:xfrm>
            <a:custGeom>
              <a:avLst/>
              <a:gdLst/>
              <a:ahLst/>
              <a:cxnLst/>
              <a:rect l="l" t="t" r="r" b="b"/>
              <a:pathLst>
                <a:path w="6171" h="11828" extrusionOk="0">
                  <a:moveTo>
                    <a:pt x="3092" y="0"/>
                  </a:moveTo>
                  <a:cubicBezTo>
                    <a:pt x="1391" y="0"/>
                    <a:pt x="14" y="1378"/>
                    <a:pt x="14" y="3079"/>
                  </a:cubicBezTo>
                  <a:lnTo>
                    <a:pt x="14" y="8749"/>
                  </a:lnTo>
                  <a:cubicBezTo>
                    <a:pt x="1" y="10450"/>
                    <a:pt x="1391" y="11827"/>
                    <a:pt x="3092" y="11827"/>
                  </a:cubicBezTo>
                  <a:cubicBezTo>
                    <a:pt x="4793" y="11827"/>
                    <a:pt x="6171" y="10450"/>
                    <a:pt x="6171" y="8749"/>
                  </a:cubicBezTo>
                  <a:lnTo>
                    <a:pt x="6171" y="3079"/>
                  </a:lnTo>
                  <a:cubicBezTo>
                    <a:pt x="6171" y="1378"/>
                    <a:pt x="4793" y="0"/>
                    <a:pt x="3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18;p76"/>
            <p:cNvSpPr/>
            <p:nvPr/>
          </p:nvSpPr>
          <p:spPr>
            <a:xfrm>
              <a:off x="3797400" y="3150200"/>
              <a:ext cx="87025" cy="45675"/>
            </a:xfrm>
            <a:custGeom>
              <a:avLst/>
              <a:gdLst/>
              <a:ahLst/>
              <a:cxnLst/>
              <a:rect l="l" t="t" r="r" b="b"/>
              <a:pathLst>
                <a:path w="3481" h="1827" extrusionOk="0">
                  <a:moveTo>
                    <a:pt x="1787" y="1"/>
                  </a:moveTo>
                  <a:cubicBezTo>
                    <a:pt x="1716" y="1"/>
                    <a:pt x="1645" y="24"/>
                    <a:pt x="1591" y="72"/>
                  </a:cubicBezTo>
                  <a:lnTo>
                    <a:pt x="214" y="1300"/>
                  </a:lnTo>
                  <a:cubicBezTo>
                    <a:pt x="1" y="1513"/>
                    <a:pt x="191" y="1819"/>
                    <a:pt x="427" y="1819"/>
                  </a:cubicBezTo>
                  <a:cubicBezTo>
                    <a:pt x="490" y="1819"/>
                    <a:pt x="556" y="1797"/>
                    <a:pt x="619" y="1746"/>
                  </a:cubicBezTo>
                  <a:lnTo>
                    <a:pt x="1780" y="693"/>
                  </a:lnTo>
                  <a:lnTo>
                    <a:pt x="2954" y="1746"/>
                  </a:lnTo>
                  <a:cubicBezTo>
                    <a:pt x="3008" y="1800"/>
                    <a:pt x="3076" y="1827"/>
                    <a:pt x="3157" y="1827"/>
                  </a:cubicBezTo>
                  <a:cubicBezTo>
                    <a:pt x="3238" y="1827"/>
                    <a:pt x="3319" y="1786"/>
                    <a:pt x="3373" y="1719"/>
                  </a:cubicBezTo>
                  <a:cubicBezTo>
                    <a:pt x="3481" y="1597"/>
                    <a:pt x="3467" y="1422"/>
                    <a:pt x="3346" y="1300"/>
                  </a:cubicBezTo>
                  <a:lnTo>
                    <a:pt x="1982" y="72"/>
                  </a:lnTo>
                  <a:cubicBezTo>
                    <a:pt x="1928" y="24"/>
                    <a:pt x="1857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19;p76"/>
            <p:cNvSpPr/>
            <p:nvPr/>
          </p:nvSpPr>
          <p:spPr>
            <a:xfrm>
              <a:off x="3801800" y="3270200"/>
              <a:ext cx="87025" cy="45500"/>
            </a:xfrm>
            <a:custGeom>
              <a:avLst/>
              <a:gdLst/>
              <a:ahLst/>
              <a:cxnLst/>
              <a:rect l="l" t="t" r="r" b="b"/>
              <a:pathLst>
                <a:path w="3481" h="1820" extrusionOk="0">
                  <a:moveTo>
                    <a:pt x="3151" y="0"/>
                  </a:moveTo>
                  <a:cubicBezTo>
                    <a:pt x="3081" y="0"/>
                    <a:pt x="3011" y="27"/>
                    <a:pt x="2954" y="78"/>
                  </a:cubicBezTo>
                  <a:lnTo>
                    <a:pt x="1779" y="1131"/>
                  </a:lnTo>
                  <a:lnTo>
                    <a:pt x="605" y="78"/>
                  </a:lnTo>
                  <a:cubicBezTo>
                    <a:pt x="545" y="27"/>
                    <a:pt x="481" y="5"/>
                    <a:pt x="419" y="5"/>
                  </a:cubicBezTo>
                  <a:cubicBezTo>
                    <a:pt x="190" y="5"/>
                    <a:pt x="0" y="308"/>
                    <a:pt x="213" y="510"/>
                  </a:cubicBezTo>
                  <a:lnTo>
                    <a:pt x="1577" y="1752"/>
                  </a:lnTo>
                  <a:cubicBezTo>
                    <a:pt x="1631" y="1793"/>
                    <a:pt x="1712" y="1820"/>
                    <a:pt x="1779" y="1820"/>
                  </a:cubicBezTo>
                  <a:cubicBezTo>
                    <a:pt x="1847" y="1820"/>
                    <a:pt x="1928" y="1793"/>
                    <a:pt x="1982" y="1752"/>
                  </a:cubicBezTo>
                  <a:lnTo>
                    <a:pt x="3345" y="510"/>
                  </a:lnTo>
                  <a:cubicBezTo>
                    <a:pt x="3467" y="402"/>
                    <a:pt x="3481" y="213"/>
                    <a:pt x="3372" y="105"/>
                  </a:cubicBezTo>
                  <a:cubicBezTo>
                    <a:pt x="3308" y="34"/>
                    <a:pt x="3229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20;p76"/>
            <p:cNvSpPr/>
            <p:nvPr/>
          </p:nvSpPr>
          <p:spPr>
            <a:xfrm>
              <a:off x="3314325" y="3132750"/>
              <a:ext cx="152925" cy="86750"/>
            </a:xfrm>
            <a:custGeom>
              <a:avLst/>
              <a:gdLst/>
              <a:ahLst/>
              <a:cxnLst/>
              <a:rect l="l" t="t" r="r" b="b"/>
              <a:pathLst>
                <a:path w="6117" h="3470" extrusionOk="0">
                  <a:moveTo>
                    <a:pt x="1729" y="0"/>
                  </a:moveTo>
                  <a:cubicBezTo>
                    <a:pt x="784" y="0"/>
                    <a:pt x="1" y="770"/>
                    <a:pt x="1" y="1728"/>
                  </a:cubicBezTo>
                  <a:cubicBezTo>
                    <a:pt x="1" y="2687"/>
                    <a:pt x="784" y="3456"/>
                    <a:pt x="1729" y="3470"/>
                  </a:cubicBezTo>
                  <a:lnTo>
                    <a:pt x="4389" y="3470"/>
                  </a:lnTo>
                  <a:cubicBezTo>
                    <a:pt x="5334" y="3470"/>
                    <a:pt x="6117" y="2687"/>
                    <a:pt x="6117" y="1728"/>
                  </a:cubicBezTo>
                  <a:cubicBezTo>
                    <a:pt x="6117" y="770"/>
                    <a:pt x="5347" y="0"/>
                    <a:pt x="4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21;p76"/>
            <p:cNvSpPr/>
            <p:nvPr/>
          </p:nvSpPr>
          <p:spPr>
            <a:xfrm>
              <a:off x="3535750" y="3132750"/>
              <a:ext cx="152575" cy="86750"/>
            </a:xfrm>
            <a:custGeom>
              <a:avLst/>
              <a:gdLst/>
              <a:ahLst/>
              <a:cxnLst/>
              <a:rect l="l" t="t" r="r" b="b"/>
              <a:pathLst>
                <a:path w="6103" h="3470" extrusionOk="0">
                  <a:moveTo>
                    <a:pt x="1729" y="0"/>
                  </a:moveTo>
                  <a:cubicBezTo>
                    <a:pt x="770" y="0"/>
                    <a:pt x="0" y="770"/>
                    <a:pt x="0" y="1728"/>
                  </a:cubicBezTo>
                  <a:cubicBezTo>
                    <a:pt x="0" y="2687"/>
                    <a:pt x="770" y="3456"/>
                    <a:pt x="1729" y="3470"/>
                  </a:cubicBezTo>
                  <a:lnTo>
                    <a:pt x="4375" y="3470"/>
                  </a:lnTo>
                  <a:cubicBezTo>
                    <a:pt x="5333" y="3456"/>
                    <a:pt x="6103" y="2687"/>
                    <a:pt x="6103" y="1728"/>
                  </a:cubicBezTo>
                  <a:cubicBezTo>
                    <a:pt x="6103" y="770"/>
                    <a:pt x="5333" y="0"/>
                    <a:pt x="4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22;p76"/>
            <p:cNvSpPr/>
            <p:nvPr/>
          </p:nvSpPr>
          <p:spPr>
            <a:xfrm>
              <a:off x="3537100" y="3268750"/>
              <a:ext cx="130975" cy="112175"/>
            </a:xfrm>
            <a:custGeom>
              <a:avLst/>
              <a:gdLst/>
              <a:ahLst/>
              <a:cxnLst/>
              <a:rect l="l" t="t" r="r" b="b"/>
              <a:pathLst>
                <a:path w="5239" h="4487" extrusionOk="0">
                  <a:moveTo>
                    <a:pt x="2998" y="1"/>
                  </a:moveTo>
                  <a:cubicBezTo>
                    <a:pt x="999" y="1"/>
                    <a:pt x="0" y="2418"/>
                    <a:pt x="1418" y="3822"/>
                  </a:cubicBezTo>
                  <a:cubicBezTo>
                    <a:pt x="1873" y="4281"/>
                    <a:pt x="2435" y="4487"/>
                    <a:pt x="2986" y="4487"/>
                  </a:cubicBezTo>
                  <a:cubicBezTo>
                    <a:pt x="4135" y="4487"/>
                    <a:pt x="5239" y="3593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23;p76"/>
            <p:cNvSpPr/>
            <p:nvPr/>
          </p:nvSpPr>
          <p:spPr>
            <a:xfrm>
              <a:off x="3321075" y="3268750"/>
              <a:ext cx="131000" cy="112175"/>
            </a:xfrm>
            <a:custGeom>
              <a:avLst/>
              <a:gdLst/>
              <a:ahLst/>
              <a:cxnLst/>
              <a:rect l="l" t="t" r="r" b="b"/>
              <a:pathLst>
                <a:path w="5240" h="4487" extrusionOk="0">
                  <a:moveTo>
                    <a:pt x="2998" y="1"/>
                  </a:moveTo>
                  <a:cubicBezTo>
                    <a:pt x="1000" y="1"/>
                    <a:pt x="1" y="2418"/>
                    <a:pt x="1405" y="3822"/>
                  </a:cubicBezTo>
                  <a:cubicBezTo>
                    <a:pt x="1864" y="4281"/>
                    <a:pt x="2429" y="4487"/>
                    <a:pt x="2982" y="4487"/>
                  </a:cubicBezTo>
                  <a:cubicBezTo>
                    <a:pt x="4135" y="4487"/>
                    <a:pt x="5239" y="3593"/>
                    <a:pt x="5239" y="2242"/>
                  </a:cubicBezTo>
                  <a:cubicBezTo>
                    <a:pt x="5239" y="1000"/>
                    <a:pt x="4227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24;p76"/>
            <p:cNvSpPr/>
            <p:nvPr/>
          </p:nvSpPr>
          <p:spPr>
            <a:xfrm>
              <a:off x="3104725" y="3268750"/>
              <a:ext cx="130975" cy="112275"/>
            </a:xfrm>
            <a:custGeom>
              <a:avLst/>
              <a:gdLst/>
              <a:ahLst/>
              <a:cxnLst/>
              <a:rect l="l" t="t" r="r" b="b"/>
              <a:pathLst>
                <a:path w="5239" h="4491" extrusionOk="0">
                  <a:moveTo>
                    <a:pt x="2998" y="1"/>
                  </a:moveTo>
                  <a:cubicBezTo>
                    <a:pt x="1000" y="1"/>
                    <a:pt x="1" y="2418"/>
                    <a:pt x="1418" y="3835"/>
                  </a:cubicBezTo>
                  <a:cubicBezTo>
                    <a:pt x="1875" y="4288"/>
                    <a:pt x="2435" y="4491"/>
                    <a:pt x="2984" y="4491"/>
                  </a:cubicBezTo>
                  <a:cubicBezTo>
                    <a:pt x="4136" y="4491"/>
                    <a:pt x="5239" y="3596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25;p76"/>
            <p:cNvSpPr/>
            <p:nvPr/>
          </p:nvSpPr>
          <p:spPr>
            <a:xfrm>
              <a:off x="3104725" y="3120250"/>
              <a:ext cx="130975" cy="112175"/>
            </a:xfrm>
            <a:custGeom>
              <a:avLst/>
              <a:gdLst/>
              <a:ahLst/>
              <a:cxnLst/>
              <a:rect l="l" t="t" r="r" b="b"/>
              <a:pathLst>
                <a:path w="5239" h="4487" extrusionOk="0">
                  <a:moveTo>
                    <a:pt x="2998" y="1"/>
                  </a:moveTo>
                  <a:cubicBezTo>
                    <a:pt x="1000" y="1"/>
                    <a:pt x="1" y="2417"/>
                    <a:pt x="1418" y="3821"/>
                  </a:cubicBezTo>
                  <a:cubicBezTo>
                    <a:pt x="1878" y="4281"/>
                    <a:pt x="2441" y="4486"/>
                    <a:pt x="2992" y="4486"/>
                  </a:cubicBezTo>
                  <a:cubicBezTo>
                    <a:pt x="4141" y="4486"/>
                    <a:pt x="5239" y="3592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26;p76"/>
            <p:cNvSpPr/>
            <p:nvPr/>
          </p:nvSpPr>
          <p:spPr>
            <a:xfrm>
              <a:off x="3133750" y="3141850"/>
              <a:ext cx="80025" cy="68550"/>
            </a:xfrm>
            <a:custGeom>
              <a:avLst/>
              <a:gdLst/>
              <a:ahLst/>
              <a:cxnLst/>
              <a:rect l="l" t="t" r="r" b="b"/>
              <a:pathLst>
                <a:path w="3201" h="2742" extrusionOk="0">
                  <a:moveTo>
                    <a:pt x="1837" y="298"/>
                  </a:moveTo>
                  <a:cubicBezTo>
                    <a:pt x="2431" y="298"/>
                    <a:pt x="2917" y="784"/>
                    <a:pt x="2917" y="1378"/>
                  </a:cubicBezTo>
                  <a:cubicBezTo>
                    <a:pt x="2917" y="2025"/>
                    <a:pt x="2387" y="2451"/>
                    <a:pt x="1835" y="2451"/>
                  </a:cubicBezTo>
                  <a:cubicBezTo>
                    <a:pt x="1570" y="2451"/>
                    <a:pt x="1300" y="2353"/>
                    <a:pt x="1081" y="2134"/>
                  </a:cubicBezTo>
                  <a:cubicBezTo>
                    <a:pt x="406" y="1459"/>
                    <a:pt x="878" y="298"/>
                    <a:pt x="1837" y="298"/>
                  </a:cubicBezTo>
                  <a:close/>
                  <a:moveTo>
                    <a:pt x="1825" y="0"/>
                  </a:moveTo>
                  <a:cubicBezTo>
                    <a:pt x="1488" y="0"/>
                    <a:pt x="1145" y="126"/>
                    <a:pt x="865" y="406"/>
                  </a:cubicBezTo>
                  <a:cubicBezTo>
                    <a:pt x="1" y="1270"/>
                    <a:pt x="622" y="2741"/>
                    <a:pt x="1837" y="2741"/>
                  </a:cubicBezTo>
                  <a:cubicBezTo>
                    <a:pt x="2593" y="2741"/>
                    <a:pt x="3200" y="2134"/>
                    <a:pt x="3200" y="1378"/>
                  </a:cubicBezTo>
                  <a:cubicBezTo>
                    <a:pt x="3200" y="547"/>
                    <a:pt x="2528" y="0"/>
                    <a:pt x="18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27;p76"/>
            <p:cNvSpPr/>
            <p:nvPr/>
          </p:nvSpPr>
          <p:spPr>
            <a:xfrm>
              <a:off x="3428750" y="1893525"/>
              <a:ext cx="170150" cy="94850"/>
            </a:xfrm>
            <a:custGeom>
              <a:avLst/>
              <a:gdLst/>
              <a:ahLst/>
              <a:cxnLst/>
              <a:rect l="l" t="t" r="r" b="b"/>
              <a:pathLst>
                <a:path w="6806" h="3794" extrusionOk="0">
                  <a:moveTo>
                    <a:pt x="6084" y="1"/>
                  </a:moveTo>
                  <a:cubicBezTo>
                    <a:pt x="5995" y="1"/>
                    <a:pt x="5905" y="20"/>
                    <a:pt x="5820" y="61"/>
                  </a:cubicBezTo>
                  <a:lnTo>
                    <a:pt x="446" y="2599"/>
                  </a:lnTo>
                  <a:cubicBezTo>
                    <a:pt x="136" y="2748"/>
                    <a:pt x="1" y="3112"/>
                    <a:pt x="149" y="3436"/>
                  </a:cubicBezTo>
                  <a:cubicBezTo>
                    <a:pt x="247" y="3661"/>
                    <a:pt x="479" y="3794"/>
                    <a:pt x="717" y="3794"/>
                  </a:cubicBezTo>
                  <a:cubicBezTo>
                    <a:pt x="808" y="3794"/>
                    <a:pt x="900" y="3774"/>
                    <a:pt x="986" y="3733"/>
                  </a:cubicBezTo>
                  <a:lnTo>
                    <a:pt x="6360" y="1209"/>
                  </a:lnTo>
                  <a:cubicBezTo>
                    <a:pt x="6670" y="1047"/>
                    <a:pt x="6805" y="682"/>
                    <a:pt x="6657" y="371"/>
                  </a:cubicBezTo>
                  <a:cubicBezTo>
                    <a:pt x="6549" y="136"/>
                    <a:pt x="6320" y="1"/>
                    <a:pt x="6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28;p76"/>
            <p:cNvSpPr/>
            <p:nvPr/>
          </p:nvSpPr>
          <p:spPr>
            <a:xfrm>
              <a:off x="3428425" y="1968800"/>
              <a:ext cx="170475" cy="94850"/>
            </a:xfrm>
            <a:custGeom>
              <a:avLst/>
              <a:gdLst/>
              <a:ahLst/>
              <a:cxnLst/>
              <a:rect l="l" t="t" r="r" b="b"/>
              <a:pathLst>
                <a:path w="6819" h="3794" extrusionOk="0">
                  <a:moveTo>
                    <a:pt x="6097" y="1"/>
                  </a:moveTo>
                  <a:cubicBezTo>
                    <a:pt x="6008" y="1"/>
                    <a:pt x="5918" y="20"/>
                    <a:pt x="5833" y="61"/>
                  </a:cubicBezTo>
                  <a:lnTo>
                    <a:pt x="459" y="2599"/>
                  </a:lnTo>
                  <a:cubicBezTo>
                    <a:pt x="135" y="2747"/>
                    <a:pt x="0" y="3112"/>
                    <a:pt x="162" y="3436"/>
                  </a:cubicBezTo>
                  <a:cubicBezTo>
                    <a:pt x="260" y="3661"/>
                    <a:pt x="492" y="3793"/>
                    <a:pt x="730" y="3793"/>
                  </a:cubicBezTo>
                  <a:cubicBezTo>
                    <a:pt x="821" y="3793"/>
                    <a:pt x="913" y="3774"/>
                    <a:pt x="999" y="3733"/>
                  </a:cubicBezTo>
                  <a:lnTo>
                    <a:pt x="6373" y="1195"/>
                  </a:lnTo>
                  <a:cubicBezTo>
                    <a:pt x="6683" y="1046"/>
                    <a:pt x="6818" y="682"/>
                    <a:pt x="6670" y="371"/>
                  </a:cubicBezTo>
                  <a:cubicBezTo>
                    <a:pt x="6562" y="136"/>
                    <a:pt x="6333" y="1"/>
                    <a:pt x="60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29;p76"/>
            <p:cNvSpPr/>
            <p:nvPr/>
          </p:nvSpPr>
          <p:spPr>
            <a:xfrm>
              <a:off x="3428425" y="2044050"/>
              <a:ext cx="170475" cy="94850"/>
            </a:xfrm>
            <a:custGeom>
              <a:avLst/>
              <a:gdLst/>
              <a:ahLst/>
              <a:cxnLst/>
              <a:rect l="l" t="t" r="r" b="b"/>
              <a:pathLst>
                <a:path w="6819" h="3794" extrusionOk="0">
                  <a:moveTo>
                    <a:pt x="6099" y="1"/>
                  </a:moveTo>
                  <a:cubicBezTo>
                    <a:pt x="6009" y="1"/>
                    <a:pt x="5918" y="20"/>
                    <a:pt x="5833" y="61"/>
                  </a:cubicBezTo>
                  <a:lnTo>
                    <a:pt x="459" y="2600"/>
                  </a:lnTo>
                  <a:cubicBezTo>
                    <a:pt x="135" y="2735"/>
                    <a:pt x="0" y="3113"/>
                    <a:pt x="162" y="3423"/>
                  </a:cubicBezTo>
                  <a:cubicBezTo>
                    <a:pt x="260" y="3658"/>
                    <a:pt x="493" y="3794"/>
                    <a:pt x="732" y="3794"/>
                  </a:cubicBezTo>
                  <a:cubicBezTo>
                    <a:pt x="823" y="3794"/>
                    <a:pt x="914" y="3774"/>
                    <a:pt x="999" y="3734"/>
                  </a:cubicBezTo>
                  <a:lnTo>
                    <a:pt x="6373" y="1195"/>
                  </a:lnTo>
                  <a:cubicBezTo>
                    <a:pt x="6683" y="1047"/>
                    <a:pt x="6818" y="682"/>
                    <a:pt x="6670" y="358"/>
                  </a:cubicBezTo>
                  <a:cubicBezTo>
                    <a:pt x="6562" y="134"/>
                    <a:pt x="6335" y="1"/>
                    <a:pt x="6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930;p76"/>
          <p:cNvGrpSpPr/>
          <p:nvPr/>
        </p:nvGrpSpPr>
        <p:grpSpPr>
          <a:xfrm>
            <a:off x="1338624" y="951872"/>
            <a:ext cx="771147" cy="3317364"/>
            <a:chOff x="238125" y="1215275"/>
            <a:chExt cx="760125" cy="3269950"/>
          </a:xfrm>
        </p:grpSpPr>
        <p:sp>
          <p:nvSpPr>
            <p:cNvPr id="38" name="Google Shape;1931;p76"/>
            <p:cNvSpPr/>
            <p:nvPr/>
          </p:nvSpPr>
          <p:spPr>
            <a:xfrm>
              <a:off x="238125" y="1863300"/>
              <a:ext cx="760125" cy="959950"/>
            </a:xfrm>
            <a:custGeom>
              <a:avLst/>
              <a:gdLst/>
              <a:ahLst/>
              <a:cxnLst/>
              <a:rect l="l" t="t" r="r" b="b"/>
              <a:pathLst>
                <a:path w="30405" h="38398" extrusionOk="0">
                  <a:moveTo>
                    <a:pt x="3605" y="1"/>
                  </a:moveTo>
                  <a:cubicBezTo>
                    <a:pt x="1620" y="1"/>
                    <a:pt x="0" y="1621"/>
                    <a:pt x="0" y="3619"/>
                  </a:cubicBezTo>
                  <a:lnTo>
                    <a:pt x="0" y="38398"/>
                  </a:lnTo>
                  <a:lnTo>
                    <a:pt x="30404" y="38398"/>
                  </a:lnTo>
                  <a:lnTo>
                    <a:pt x="30404" y="3619"/>
                  </a:lnTo>
                  <a:cubicBezTo>
                    <a:pt x="30404" y="1621"/>
                    <a:pt x="28784" y="1"/>
                    <a:pt x="26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32;p76"/>
            <p:cNvSpPr/>
            <p:nvPr/>
          </p:nvSpPr>
          <p:spPr>
            <a:xfrm>
              <a:off x="283675" y="1921025"/>
              <a:ext cx="669000" cy="902225"/>
            </a:xfrm>
            <a:custGeom>
              <a:avLst/>
              <a:gdLst/>
              <a:ahLst/>
              <a:cxnLst/>
              <a:rect l="l" t="t" r="r" b="b"/>
              <a:pathLst>
                <a:path w="26760" h="36089" extrusionOk="0">
                  <a:moveTo>
                    <a:pt x="3173" y="1"/>
                  </a:moveTo>
                  <a:cubicBezTo>
                    <a:pt x="1418" y="1"/>
                    <a:pt x="1" y="1418"/>
                    <a:pt x="1" y="3173"/>
                  </a:cubicBezTo>
                  <a:lnTo>
                    <a:pt x="1" y="36089"/>
                  </a:lnTo>
                  <a:lnTo>
                    <a:pt x="26760" y="36089"/>
                  </a:lnTo>
                  <a:lnTo>
                    <a:pt x="26760" y="3173"/>
                  </a:lnTo>
                  <a:cubicBezTo>
                    <a:pt x="26760" y="1418"/>
                    <a:pt x="25329" y="1"/>
                    <a:pt x="235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33;p76"/>
            <p:cNvSpPr/>
            <p:nvPr/>
          </p:nvSpPr>
          <p:spPr>
            <a:xfrm>
              <a:off x="238125" y="2823225"/>
              <a:ext cx="760125" cy="244050"/>
            </a:xfrm>
            <a:custGeom>
              <a:avLst/>
              <a:gdLst/>
              <a:ahLst/>
              <a:cxnLst/>
              <a:rect l="l" t="t" r="r" b="b"/>
              <a:pathLst>
                <a:path w="30405" h="9762" extrusionOk="0">
                  <a:moveTo>
                    <a:pt x="0" y="1"/>
                  </a:moveTo>
                  <a:lnTo>
                    <a:pt x="1472" y="9762"/>
                  </a:lnTo>
                  <a:lnTo>
                    <a:pt x="28933" y="9762"/>
                  </a:lnTo>
                  <a:lnTo>
                    <a:pt x="30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34;p76"/>
            <p:cNvSpPr/>
            <p:nvPr/>
          </p:nvSpPr>
          <p:spPr>
            <a:xfrm>
              <a:off x="283675" y="2823225"/>
              <a:ext cx="669000" cy="244050"/>
            </a:xfrm>
            <a:custGeom>
              <a:avLst/>
              <a:gdLst/>
              <a:ahLst/>
              <a:cxnLst/>
              <a:rect l="l" t="t" r="r" b="b"/>
              <a:pathLst>
                <a:path w="26760" h="9762" extrusionOk="0">
                  <a:moveTo>
                    <a:pt x="1" y="1"/>
                  </a:moveTo>
                  <a:lnTo>
                    <a:pt x="1189" y="9762"/>
                  </a:lnTo>
                  <a:lnTo>
                    <a:pt x="25572" y="9762"/>
                  </a:lnTo>
                  <a:lnTo>
                    <a:pt x="267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35;p76"/>
            <p:cNvSpPr/>
            <p:nvPr/>
          </p:nvSpPr>
          <p:spPr>
            <a:xfrm>
              <a:off x="274900" y="3067250"/>
              <a:ext cx="686550" cy="999100"/>
            </a:xfrm>
            <a:custGeom>
              <a:avLst/>
              <a:gdLst/>
              <a:ahLst/>
              <a:cxnLst/>
              <a:rect l="l" t="t" r="r" b="b"/>
              <a:pathLst>
                <a:path w="27462" h="39964" extrusionOk="0">
                  <a:moveTo>
                    <a:pt x="1" y="1"/>
                  </a:moveTo>
                  <a:lnTo>
                    <a:pt x="1" y="39964"/>
                  </a:lnTo>
                  <a:lnTo>
                    <a:pt x="27462" y="39964"/>
                  </a:lnTo>
                  <a:lnTo>
                    <a:pt x="274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36;p76"/>
            <p:cNvSpPr/>
            <p:nvPr/>
          </p:nvSpPr>
          <p:spPr>
            <a:xfrm>
              <a:off x="274900" y="4066325"/>
              <a:ext cx="686550" cy="418900"/>
            </a:xfrm>
            <a:custGeom>
              <a:avLst/>
              <a:gdLst/>
              <a:ahLst/>
              <a:cxnLst/>
              <a:rect l="l" t="t" r="r" b="b"/>
              <a:pathLst>
                <a:path w="27462" h="16756" extrusionOk="0">
                  <a:moveTo>
                    <a:pt x="1" y="1"/>
                  </a:moveTo>
                  <a:lnTo>
                    <a:pt x="1958" y="10815"/>
                  </a:lnTo>
                  <a:lnTo>
                    <a:pt x="1958" y="14460"/>
                  </a:lnTo>
                  <a:cubicBezTo>
                    <a:pt x="1958" y="15729"/>
                    <a:pt x="2984" y="16755"/>
                    <a:pt x="4253" y="16755"/>
                  </a:cubicBezTo>
                  <a:lnTo>
                    <a:pt x="23209" y="16755"/>
                  </a:lnTo>
                  <a:cubicBezTo>
                    <a:pt x="24465" y="16755"/>
                    <a:pt x="25491" y="15729"/>
                    <a:pt x="25491" y="14460"/>
                  </a:cubicBezTo>
                  <a:lnTo>
                    <a:pt x="25491" y="10815"/>
                  </a:lnTo>
                  <a:lnTo>
                    <a:pt x="27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37;p76"/>
            <p:cNvSpPr/>
            <p:nvPr/>
          </p:nvSpPr>
          <p:spPr>
            <a:xfrm>
              <a:off x="699175" y="1737075"/>
              <a:ext cx="147175" cy="126250"/>
            </a:xfrm>
            <a:custGeom>
              <a:avLst/>
              <a:gdLst/>
              <a:ahLst/>
              <a:cxnLst/>
              <a:rect l="l" t="t" r="r" b="b"/>
              <a:pathLst>
                <a:path w="5887" h="5050" extrusionOk="0">
                  <a:moveTo>
                    <a:pt x="0" y="1"/>
                  </a:moveTo>
                  <a:lnTo>
                    <a:pt x="0" y="5050"/>
                  </a:lnTo>
                  <a:lnTo>
                    <a:pt x="5887" y="5050"/>
                  </a:lnTo>
                  <a:lnTo>
                    <a:pt x="5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38;p76"/>
            <p:cNvSpPr/>
            <p:nvPr/>
          </p:nvSpPr>
          <p:spPr>
            <a:xfrm>
              <a:off x="729550" y="1215275"/>
              <a:ext cx="86425" cy="521825"/>
            </a:xfrm>
            <a:custGeom>
              <a:avLst/>
              <a:gdLst/>
              <a:ahLst/>
              <a:cxnLst/>
              <a:rect l="l" t="t" r="r" b="b"/>
              <a:pathLst>
                <a:path w="3457" h="20873" extrusionOk="0">
                  <a:moveTo>
                    <a:pt x="1729" y="0"/>
                  </a:moveTo>
                  <a:cubicBezTo>
                    <a:pt x="1081" y="0"/>
                    <a:pt x="554" y="513"/>
                    <a:pt x="541" y="1148"/>
                  </a:cubicBezTo>
                  <a:lnTo>
                    <a:pt x="1" y="20873"/>
                  </a:lnTo>
                  <a:lnTo>
                    <a:pt x="3457" y="20873"/>
                  </a:lnTo>
                  <a:lnTo>
                    <a:pt x="2903" y="1148"/>
                  </a:lnTo>
                  <a:cubicBezTo>
                    <a:pt x="2890" y="513"/>
                    <a:pt x="2363" y="0"/>
                    <a:pt x="172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39;p76"/>
            <p:cNvSpPr/>
            <p:nvPr/>
          </p:nvSpPr>
          <p:spPr>
            <a:xfrm>
              <a:off x="313375" y="3067250"/>
              <a:ext cx="609600" cy="999100"/>
            </a:xfrm>
            <a:custGeom>
              <a:avLst/>
              <a:gdLst/>
              <a:ahLst/>
              <a:cxnLst/>
              <a:rect l="l" t="t" r="r" b="b"/>
              <a:pathLst>
                <a:path w="24384" h="39964" extrusionOk="0">
                  <a:moveTo>
                    <a:pt x="1" y="1"/>
                  </a:moveTo>
                  <a:lnTo>
                    <a:pt x="1" y="39964"/>
                  </a:lnTo>
                  <a:lnTo>
                    <a:pt x="24384" y="39964"/>
                  </a:lnTo>
                  <a:lnTo>
                    <a:pt x="2438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40;p76"/>
            <p:cNvSpPr/>
            <p:nvPr/>
          </p:nvSpPr>
          <p:spPr>
            <a:xfrm>
              <a:off x="313375" y="4066325"/>
              <a:ext cx="609600" cy="351400"/>
            </a:xfrm>
            <a:custGeom>
              <a:avLst/>
              <a:gdLst/>
              <a:ahLst/>
              <a:cxnLst/>
              <a:rect l="l" t="t" r="r" b="b"/>
              <a:pathLst>
                <a:path w="24384" h="14056" extrusionOk="0">
                  <a:moveTo>
                    <a:pt x="1" y="1"/>
                  </a:moveTo>
                  <a:lnTo>
                    <a:pt x="2282" y="14055"/>
                  </a:lnTo>
                  <a:lnTo>
                    <a:pt x="22413" y="14055"/>
                  </a:lnTo>
                  <a:lnTo>
                    <a:pt x="24384" y="1"/>
                  </a:lnTo>
                  <a:close/>
                </a:path>
              </a:pathLst>
            </a:custGeom>
            <a:solidFill>
              <a:srgbClr val="444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41;p76"/>
            <p:cNvSpPr/>
            <p:nvPr/>
          </p:nvSpPr>
          <p:spPr>
            <a:xfrm>
              <a:off x="386275" y="2059400"/>
              <a:ext cx="463800" cy="611300"/>
            </a:xfrm>
            <a:custGeom>
              <a:avLst/>
              <a:gdLst/>
              <a:ahLst/>
              <a:cxnLst/>
              <a:rect l="l" t="t" r="r" b="b"/>
              <a:pathLst>
                <a:path w="18552" h="24452" extrusionOk="0">
                  <a:moveTo>
                    <a:pt x="2269" y="1"/>
                  </a:moveTo>
                  <a:cubicBezTo>
                    <a:pt x="1014" y="1"/>
                    <a:pt x="1" y="1000"/>
                    <a:pt x="1" y="2256"/>
                  </a:cubicBezTo>
                  <a:lnTo>
                    <a:pt x="1" y="22183"/>
                  </a:lnTo>
                  <a:cubicBezTo>
                    <a:pt x="1" y="23439"/>
                    <a:pt x="1014" y="24451"/>
                    <a:pt x="2269" y="24451"/>
                  </a:cubicBezTo>
                  <a:lnTo>
                    <a:pt x="16283" y="24451"/>
                  </a:lnTo>
                  <a:cubicBezTo>
                    <a:pt x="17539" y="24451"/>
                    <a:pt x="18551" y="23439"/>
                    <a:pt x="18551" y="22183"/>
                  </a:cubicBezTo>
                  <a:lnTo>
                    <a:pt x="18551" y="2256"/>
                  </a:lnTo>
                  <a:cubicBezTo>
                    <a:pt x="18551" y="1000"/>
                    <a:pt x="17539" y="1"/>
                    <a:pt x="16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2;p76"/>
            <p:cNvSpPr/>
            <p:nvPr/>
          </p:nvSpPr>
          <p:spPr>
            <a:xfrm>
              <a:off x="572950" y="2170800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rgbClr val="332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43;p76"/>
            <p:cNvSpPr/>
            <p:nvPr/>
          </p:nvSpPr>
          <p:spPr>
            <a:xfrm>
              <a:off x="447050" y="2170800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594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44;p76"/>
            <p:cNvSpPr/>
            <p:nvPr/>
          </p:nvSpPr>
          <p:spPr>
            <a:xfrm>
              <a:off x="572950" y="2170800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45;p76"/>
            <p:cNvSpPr/>
            <p:nvPr/>
          </p:nvSpPr>
          <p:spPr>
            <a:xfrm>
              <a:off x="699175" y="2170800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10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3" y="2706"/>
                    <a:pt x="1794" y="2706"/>
                  </a:cubicBezTo>
                  <a:cubicBezTo>
                    <a:pt x="2490" y="2706"/>
                    <a:pt x="3160" y="2164"/>
                    <a:pt x="3160" y="1350"/>
                  </a:cubicBezTo>
                  <a:cubicBezTo>
                    <a:pt x="3160" y="608"/>
                    <a:pt x="2552" y="0"/>
                    <a:pt x="1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46;p76"/>
            <p:cNvSpPr/>
            <p:nvPr/>
          </p:nvSpPr>
          <p:spPr>
            <a:xfrm>
              <a:off x="447050" y="2297375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594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47;p76"/>
            <p:cNvSpPr/>
            <p:nvPr/>
          </p:nvSpPr>
          <p:spPr>
            <a:xfrm>
              <a:off x="572950" y="2297375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8;p76"/>
            <p:cNvSpPr/>
            <p:nvPr/>
          </p:nvSpPr>
          <p:spPr>
            <a:xfrm>
              <a:off x="699175" y="2297375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10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3" y="2706"/>
                    <a:pt x="1794" y="2706"/>
                  </a:cubicBezTo>
                  <a:cubicBezTo>
                    <a:pt x="2490" y="2706"/>
                    <a:pt x="3160" y="2164"/>
                    <a:pt x="3160" y="1350"/>
                  </a:cubicBezTo>
                  <a:cubicBezTo>
                    <a:pt x="3160" y="608"/>
                    <a:pt x="2552" y="0"/>
                    <a:pt x="1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49;p76"/>
            <p:cNvSpPr/>
            <p:nvPr/>
          </p:nvSpPr>
          <p:spPr>
            <a:xfrm>
              <a:off x="447050" y="2423925"/>
              <a:ext cx="79000" cy="67675"/>
            </a:xfrm>
            <a:custGeom>
              <a:avLst/>
              <a:gdLst/>
              <a:ahLst/>
              <a:cxnLst/>
              <a:rect l="l" t="t" r="r" b="b"/>
              <a:pathLst>
                <a:path w="3160" h="2707" extrusionOk="0">
                  <a:moveTo>
                    <a:pt x="1809" y="1"/>
                  </a:moveTo>
                  <a:cubicBezTo>
                    <a:pt x="594" y="1"/>
                    <a:pt x="0" y="1459"/>
                    <a:pt x="851" y="2310"/>
                  </a:cubicBezTo>
                  <a:cubicBezTo>
                    <a:pt x="1125" y="2584"/>
                    <a:pt x="1462" y="2707"/>
                    <a:pt x="1794" y="2707"/>
                  </a:cubicBezTo>
                  <a:cubicBezTo>
                    <a:pt x="2490" y="2707"/>
                    <a:pt x="3159" y="2165"/>
                    <a:pt x="3159" y="1351"/>
                  </a:cubicBezTo>
                  <a:cubicBezTo>
                    <a:pt x="3159" y="609"/>
                    <a:pt x="2552" y="1"/>
                    <a:pt x="1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50;p76"/>
            <p:cNvSpPr/>
            <p:nvPr/>
          </p:nvSpPr>
          <p:spPr>
            <a:xfrm>
              <a:off x="572950" y="2423925"/>
              <a:ext cx="79000" cy="67675"/>
            </a:xfrm>
            <a:custGeom>
              <a:avLst/>
              <a:gdLst/>
              <a:ahLst/>
              <a:cxnLst/>
              <a:rect l="l" t="t" r="r" b="b"/>
              <a:pathLst>
                <a:path w="3160" h="2707" extrusionOk="0">
                  <a:moveTo>
                    <a:pt x="1809" y="1"/>
                  </a:moveTo>
                  <a:cubicBezTo>
                    <a:pt x="608" y="1"/>
                    <a:pt x="0" y="1459"/>
                    <a:pt x="851" y="2310"/>
                  </a:cubicBezTo>
                  <a:cubicBezTo>
                    <a:pt x="1125" y="2584"/>
                    <a:pt x="1462" y="2707"/>
                    <a:pt x="1794" y="2707"/>
                  </a:cubicBezTo>
                  <a:cubicBezTo>
                    <a:pt x="2490" y="2707"/>
                    <a:pt x="3159" y="2165"/>
                    <a:pt x="3159" y="1351"/>
                  </a:cubicBezTo>
                  <a:cubicBezTo>
                    <a:pt x="3159" y="609"/>
                    <a:pt x="2552" y="1"/>
                    <a:pt x="1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51;p76"/>
            <p:cNvSpPr/>
            <p:nvPr/>
          </p:nvSpPr>
          <p:spPr>
            <a:xfrm>
              <a:off x="699175" y="2423925"/>
              <a:ext cx="79000" cy="67675"/>
            </a:xfrm>
            <a:custGeom>
              <a:avLst/>
              <a:gdLst/>
              <a:ahLst/>
              <a:cxnLst/>
              <a:rect l="l" t="t" r="r" b="b"/>
              <a:pathLst>
                <a:path w="3160" h="2707" extrusionOk="0">
                  <a:moveTo>
                    <a:pt x="1810" y="1"/>
                  </a:moveTo>
                  <a:cubicBezTo>
                    <a:pt x="608" y="1"/>
                    <a:pt x="0" y="1459"/>
                    <a:pt x="851" y="2310"/>
                  </a:cubicBezTo>
                  <a:cubicBezTo>
                    <a:pt x="1125" y="2584"/>
                    <a:pt x="1463" y="2707"/>
                    <a:pt x="1794" y="2707"/>
                  </a:cubicBezTo>
                  <a:cubicBezTo>
                    <a:pt x="2490" y="2707"/>
                    <a:pt x="3160" y="2165"/>
                    <a:pt x="3160" y="1351"/>
                  </a:cubicBezTo>
                  <a:cubicBezTo>
                    <a:pt x="3160" y="609"/>
                    <a:pt x="2552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52;p76"/>
            <p:cNvSpPr/>
            <p:nvPr/>
          </p:nvSpPr>
          <p:spPr>
            <a:xfrm>
              <a:off x="394725" y="2866775"/>
              <a:ext cx="443200" cy="143125"/>
            </a:xfrm>
            <a:custGeom>
              <a:avLst/>
              <a:gdLst/>
              <a:ahLst/>
              <a:cxnLst/>
              <a:rect l="l" t="t" r="r" b="b"/>
              <a:pathLst>
                <a:path w="17728" h="5725" extrusionOk="0">
                  <a:moveTo>
                    <a:pt x="1837" y="0"/>
                  </a:moveTo>
                  <a:cubicBezTo>
                    <a:pt x="824" y="0"/>
                    <a:pt x="0" y="824"/>
                    <a:pt x="0" y="1836"/>
                  </a:cubicBezTo>
                  <a:lnTo>
                    <a:pt x="0" y="3889"/>
                  </a:lnTo>
                  <a:cubicBezTo>
                    <a:pt x="0" y="4901"/>
                    <a:pt x="824" y="5725"/>
                    <a:pt x="1837" y="5725"/>
                  </a:cubicBezTo>
                  <a:lnTo>
                    <a:pt x="15891" y="5725"/>
                  </a:lnTo>
                  <a:cubicBezTo>
                    <a:pt x="16917" y="5725"/>
                    <a:pt x="17727" y="4901"/>
                    <a:pt x="17727" y="3889"/>
                  </a:cubicBezTo>
                  <a:lnTo>
                    <a:pt x="17727" y="1836"/>
                  </a:lnTo>
                  <a:cubicBezTo>
                    <a:pt x="17727" y="824"/>
                    <a:pt x="16917" y="0"/>
                    <a:pt x="15891" y="0"/>
                  </a:cubicBezTo>
                  <a:close/>
                </a:path>
              </a:pathLst>
            </a:custGeom>
            <a:solidFill>
              <a:srgbClr val="E2A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53;p76"/>
            <p:cNvSpPr/>
            <p:nvPr/>
          </p:nvSpPr>
          <p:spPr>
            <a:xfrm>
              <a:off x="488900" y="2903225"/>
              <a:ext cx="48275" cy="80350"/>
            </a:xfrm>
            <a:custGeom>
              <a:avLst/>
              <a:gdLst/>
              <a:ahLst/>
              <a:cxnLst/>
              <a:rect l="l" t="t" r="r" b="b"/>
              <a:pathLst>
                <a:path w="1931" h="3214" extrusionOk="0">
                  <a:moveTo>
                    <a:pt x="864" y="0"/>
                  </a:moveTo>
                  <a:cubicBezTo>
                    <a:pt x="635" y="135"/>
                    <a:pt x="378" y="216"/>
                    <a:pt x="122" y="257"/>
                  </a:cubicBezTo>
                  <a:lnTo>
                    <a:pt x="122" y="621"/>
                  </a:lnTo>
                  <a:lnTo>
                    <a:pt x="716" y="621"/>
                  </a:lnTo>
                  <a:lnTo>
                    <a:pt x="716" y="2741"/>
                  </a:lnTo>
                  <a:lnTo>
                    <a:pt x="0" y="2741"/>
                  </a:lnTo>
                  <a:lnTo>
                    <a:pt x="0" y="3214"/>
                  </a:lnTo>
                  <a:lnTo>
                    <a:pt x="1931" y="3214"/>
                  </a:lnTo>
                  <a:lnTo>
                    <a:pt x="1931" y="2741"/>
                  </a:lnTo>
                  <a:lnTo>
                    <a:pt x="1296" y="2741"/>
                  </a:lnTo>
                  <a:lnTo>
                    <a:pt x="1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54;p76"/>
            <p:cNvSpPr/>
            <p:nvPr/>
          </p:nvSpPr>
          <p:spPr>
            <a:xfrm>
              <a:off x="548300" y="2901525"/>
              <a:ext cx="54700" cy="82050"/>
            </a:xfrm>
            <a:custGeom>
              <a:avLst/>
              <a:gdLst/>
              <a:ahLst/>
              <a:cxnLst/>
              <a:rect l="l" t="t" r="r" b="b"/>
              <a:pathLst>
                <a:path w="2188" h="3282" extrusionOk="0">
                  <a:moveTo>
                    <a:pt x="1027" y="1"/>
                  </a:moveTo>
                  <a:cubicBezTo>
                    <a:pt x="622" y="1"/>
                    <a:pt x="243" y="190"/>
                    <a:pt x="0" y="500"/>
                  </a:cubicBezTo>
                  <a:lnTo>
                    <a:pt x="325" y="824"/>
                  </a:lnTo>
                  <a:cubicBezTo>
                    <a:pt x="473" y="622"/>
                    <a:pt x="703" y="487"/>
                    <a:pt x="946" y="473"/>
                  </a:cubicBezTo>
                  <a:cubicBezTo>
                    <a:pt x="961" y="472"/>
                    <a:pt x="976" y="471"/>
                    <a:pt x="990" y="471"/>
                  </a:cubicBezTo>
                  <a:cubicBezTo>
                    <a:pt x="1280" y="471"/>
                    <a:pt x="1511" y="719"/>
                    <a:pt x="1486" y="1027"/>
                  </a:cubicBezTo>
                  <a:cubicBezTo>
                    <a:pt x="1486" y="1513"/>
                    <a:pt x="919" y="2080"/>
                    <a:pt x="27" y="2944"/>
                  </a:cubicBezTo>
                  <a:lnTo>
                    <a:pt x="27" y="3282"/>
                  </a:lnTo>
                  <a:lnTo>
                    <a:pt x="2188" y="3282"/>
                  </a:lnTo>
                  <a:lnTo>
                    <a:pt x="2188" y="2782"/>
                  </a:lnTo>
                  <a:lnTo>
                    <a:pt x="1405" y="2782"/>
                  </a:lnTo>
                  <a:cubicBezTo>
                    <a:pt x="1256" y="2782"/>
                    <a:pt x="1040" y="2796"/>
                    <a:pt x="865" y="2823"/>
                  </a:cubicBezTo>
                  <a:cubicBezTo>
                    <a:pt x="1513" y="2148"/>
                    <a:pt x="2039" y="1580"/>
                    <a:pt x="2039" y="986"/>
                  </a:cubicBezTo>
                  <a:cubicBezTo>
                    <a:pt x="2039" y="392"/>
                    <a:pt x="1634" y="1"/>
                    <a:pt x="1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55;p76"/>
            <p:cNvSpPr/>
            <p:nvPr/>
          </p:nvSpPr>
          <p:spPr>
            <a:xfrm>
              <a:off x="611750" y="2901525"/>
              <a:ext cx="55725" cy="83425"/>
            </a:xfrm>
            <a:custGeom>
              <a:avLst/>
              <a:gdLst/>
              <a:ahLst/>
              <a:cxnLst/>
              <a:rect l="l" t="t" r="r" b="b"/>
              <a:pathLst>
                <a:path w="2229" h="3337" extrusionOk="0">
                  <a:moveTo>
                    <a:pt x="1081" y="1"/>
                  </a:moveTo>
                  <a:cubicBezTo>
                    <a:pt x="716" y="14"/>
                    <a:pt x="365" y="163"/>
                    <a:pt x="109" y="406"/>
                  </a:cubicBezTo>
                  <a:lnTo>
                    <a:pt x="419" y="770"/>
                  </a:lnTo>
                  <a:cubicBezTo>
                    <a:pt x="581" y="595"/>
                    <a:pt x="811" y="473"/>
                    <a:pt x="1054" y="473"/>
                  </a:cubicBezTo>
                  <a:cubicBezTo>
                    <a:pt x="1364" y="473"/>
                    <a:pt x="1526" y="635"/>
                    <a:pt x="1526" y="905"/>
                  </a:cubicBezTo>
                  <a:cubicBezTo>
                    <a:pt x="1526" y="1189"/>
                    <a:pt x="1324" y="1405"/>
                    <a:pt x="689" y="1405"/>
                  </a:cubicBezTo>
                  <a:lnTo>
                    <a:pt x="689" y="1837"/>
                  </a:lnTo>
                  <a:cubicBezTo>
                    <a:pt x="1432" y="1837"/>
                    <a:pt x="1634" y="2040"/>
                    <a:pt x="1634" y="2377"/>
                  </a:cubicBezTo>
                  <a:cubicBezTo>
                    <a:pt x="1634" y="2688"/>
                    <a:pt x="1391" y="2863"/>
                    <a:pt x="1040" y="2863"/>
                  </a:cubicBezTo>
                  <a:cubicBezTo>
                    <a:pt x="757" y="2850"/>
                    <a:pt x="473" y="2728"/>
                    <a:pt x="284" y="2512"/>
                  </a:cubicBezTo>
                  <a:lnTo>
                    <a:pt x="1" y="2890"/>
                  </a:lnTo>
                  <a:cubicBezTo>
                    <a:pt x="273" y="3176"/>
                    <a:pt x="658" y="3336"/>
                    <a:pt x="1047" y="3336"/>
                  </a:cubicBezTo>
                  <a:cubicBezTo>
                    <a:pt x="1063" y="3336"/>
                    <a:pt x="1079" y="3336"/>
                    <a:pt x="1094" y="3336"/>
                  </a:cubicBezTo>
                  <a:cubicBezTo>
                    <a:pt x="1715" y="3336"/>
                    <a:pt x="2228" y="2998"/>
                    <a:pt x="2228" y="2404"/>
                  </a:cubicBezTo>
                  <a:cubicBezTo>
                    <a:pt x="2228" y="2013"/>
                    <a:pt x="1945" y="1675"/>
                    <a:pt x="1553" y="1607"/>
                  </a:cubicBezTo>
                  <a:lnTo>
                    <a:pt x="1553" y="1594"/>
                  </a:lnTo>
                  <a:cubicBezTo>
                    <a:pt x="1904" y="1445"/>
                    <a:pt x="2107" y="1202"/>
                    <a:pt x="2107" y="851"/>
                  </a:cubicBezTo>
                  <a:cubicBezTo>
                    <a:pt x="2107" y="311"/>
                    <a:pt x="1688" y="1"/>
                    <a:pt x="1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56;p76"/>
            <p:cNvSpPr/>
            <p:nvPr/>
          </p:nvSpPr>
          <p:spPr>
            <a:xfrm>
              <a:off x="676225" y="2903225"/>
              <a:ext cx="59100" cy="80025"/>
            </a:xfrm>
            <a:custGeom>
              <a:avLst/>
              <a:gdLst/>
              <a:ahLst/>
              <a:cxnLst/>
              <a:rect l="l" t="t" r="r" b="b"/>
              <a:pathLst>
                <a:path w="2364" h="3201" extrusionOk="0">
                  <a:moveTo>
                    <a:pt x="1431" y="527"/>
                  </a:moveTo>
                  <a:cubicBezTo>
                    <a:pt x="1431" y="729"/>
                    <a:pt x="1418" y="1026"/>
                    <a:pt x="1418" y="1202"/>
                  </a:cubicBezTo>
                  <a:lnTo>
                    <a:pt x="1418" y="1931"/>
                  </a:lnTo>
                  <a:lnTo>
                    <a:pt x="567" y="1931"/>
                  </a:lnTo>
                  <a:lnTo>
                    <a:pt x="1148" y="1040"/>
                  </a:lnTo>
                  <a:cubicBezTo>
                    <a:pt x="1242" y="864"/>
                    <a:pt x="1337" y="702"/>
                    <a:pt x="1418" y="527"/>
                  </a:cubicBezTo>
                  <a:close/>
                  <a:moveTo>
                    <a:pt x="1269" y="0"/>
                  </a:moveTo>
                  <a:lnTo>
                    <a:pt x="0" y="1985"/>
                  </a:lnTo>
                  <a:lnTo>
                    <a:pt x="0" y="2377"/>
                  </a:lnTo>
                  <a:lnTo>
                    <a:pt x="1418" y="2377"/>
                  </a:lnTo>
                  <a:lnTo>
                    <a:pt x="1418" y="3200"/>
                  </a:lnTo>
                  <a:lnTo>
                    <a:pt x="1958" y="3200"/>
                  </a:lnTo>
                  <a:lnTo>
                    <a:pt x="1958" y="2377"/>
                  </a:lnTo>
                  <a:lnTo>
                    <a:pt x="2363" y="2377"/>
                  </a:lnTo>
                  <a:lnTo>
                    <a:pt x="2363" y="1931"/>
                  </a:lnTo>
                  <a:lnTo>
                    <a:pt x="1958" y="1931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57;p76"/>
            <p:cNvSpPr/>
            <p:nvPr/>
          </p:nvSpPr>
          <p:spPr>
            <a:xfrm>
              <a:off x="371425" y="3142525"/>
              <a:ext cx="122550" cy="122200"/>
            </a:xfrm>
            <a:custGeom>
              <a:avLst/>
              <a:gdLst/>
              <a:ahLst/>
              <a:cxnLst/>
              <a:rect l="l" t="t" r="r" b="b"/>
              <a:pathLst>
                <a:path w="4902" h="4888" extrusionOk="0">
                  <a:moveTo>
                    <a:pt x="959" y="1"/>
                  </a:moveTo>
                  <a:cubicBezTo>
                    <a:pt x="433" y="1"/>
                    <a:pt x="1" y="433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33" y="4888"/>
                    <a:pt x="959" y="4888"/>
                  </a:cubicBezTo>
                  <a:lnTo>
                    <a:pt x="3930" y="4888"/>
                  </a:lnTo>
                  <a:cubicBezTo>
                    <a:pt x="4470" y="4888"/>
                    <a:pt x="4902" y="4469"/>
                    <a:pt x="4902" y="3929"/>
                  </a:cubicBezTo>
                  <a:lnTo>
                    <a:pt x="4902" y="959"/>
                  </a:lnTo>
                  <a:cubicBezTo>
                    <a:pt x="4902" y="433"/>
                    <a:pt x="4470" y="1"/>
                    <a:pt x="3930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58;p76"/>
            <p:cNvSpPr/>
            <p:nvPr/>
          </p:nvSpPr>
          <p:spPr>
            <a:xfrm>
              <a:off x="557075" y="3142525"/>
              <a:ext cx="122200" cy="122200"/>
            </a:xfrm>
            <a:custGeom>
              <a:avLst/>
              <a:gdLst/>
              <a:ahLst/>
              <a:cxnLst/>
              <a:rect l="l" t="t" r="r" b="b"/>
              <a:pathLst>
                <a:path w="4888" h="4888" extrusionOk="0">
                  <a:moveTo>
                    <a:pt x="959" y="1"/>
                  </a:moveTo>
                  <a:cubicBezTo>
                    <a:pt x="419" y="1"/>
                    <a:pt x="1" y="433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19" y="4888"/>
                    <a:pt x="959" y="4888"/>
                  </a:cubicBezTo>
                  <a:lnTo>
                    <a:pt x="3929" y="4888"/>
                  </a:lnTo>
                  <a:cubicBezTo>
                    <a:pt x="4456" y="4888"/>
                    <a:pt x="4888" y="4469"/>
                    <a:pt x="4888" y="3929"/>
                  </a:cubicBezTo>
                  <a:lnTo>
                    <a:pt x="4888" y="959"/>
                  </a:lnTo>
                  <a:cubicBezTo>
                    <a:pt x="4888" y="433"/>
                    <a:pt x="4456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59;p76"/>
            <p:cNvSpPr/>
            <p:nvPr/>
          </p:nvSpPr>
          <p:spPr>
            <a:xfrm>
              <a:off x="742375" y="3142525"/>
              <a:ext cx="122550" cy="122200"/>
            </a:xfrm>
            <a:custGeom>
              <a:avLst/>
              <a:gdLst/>
              <a:ahLst/>
              <a:cxnLst/>
              <a:rect l="l" t="t" r="r" b="b"/>
              <a:pathLst>
                <a:path w="4902" h="4888" extrusionOk="0">
                  <a:moveTo>
                    <a:pt x="973" y="1"/>
                  </a:moveTo>
                  <a:cubicBezTo>
                    <a:pt x="433" y="1"/>
                    <a:pt x="1" y="433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33" y="4888"/>
                    <a:pt x="973" y="4888"/>
                  </a:cubicBezTo>
                  <a:lnTo>
                    <a:pt x="3929" y="4888"/>
                  </a:lnTo>
                  <a:cubicBezTo>
                    <a:pt x="4469" y="4888"/>
                    <a:pt x="4901" y="4469"/>
                    <a:pt x="4901" y="3929"/>
                  </a:cubicBezTo>
                  <a:lnTo>
                    <a:pt x="4901" y="959"/>
                  </a:lnTo>
                  <a:cubicBezTo>
                    <a:pt x="4901" y="433"/>
                    <a:pt x="4469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60;p76"/>
            <p:cNvSpPr/>
            <p:nvPr/>
          </p:nvSpPr>
          <p:spPr>
            <a:xfrm>
              <a:off x="371425" y="3336600"/>
              <a:ext cx="122550" cy="122550"/>
            </a:xfrm>
            <a:custGeom>
              <a:avLst/>
              <a:gdLst/>
              <a:ahLst/>
              <a:cxnLst/>
              <a:rect l="l" t="t" r="r" b="b"/>
              <a:pathLst>
                <a:path w="4902" h="4902" extrusionOk="0">
                  <a:moveTo>
                    <a:pt x="959" y="1"/>
                  </a:moveTo>
                  <a:cubicBezTo>
                    <a:pt x="433" y="1"/>
                    <a:pt x="1" y="433"/>
                    <a:pt x="1" y="973"/>
                  </a:cubicBezTo>
                  <a:lnTo>
                    <a:pt x="1" y="3943"/>
                  </a:lnTo>
                  <a:cubicBezTo>
                    <a:pt x="1" y="4469"/>
                    <a:pt x="433" y="4901"/>
                    <a:pt x="959" y="4901"/>
                  </a:cubicBezTo>
                  <a:lnTo>
                    <a:pt x="3930" y="4901"/>
                  </a:lnTo>
                  <a:cubicBezTo>
                    <a:pt x="4470" y="4901"/>
                    <a:pt x="4902" y="4469"/>
                    <a:pt x="4902" y="3943"/>
                  </a:cubicBezTo>
                  <a:lnTo>
                    <a:pt x="4902" y="973"/>
                  </a:lnTo>
                  <a:cubicBezTo>
                    <a:pt x="4902" y="433"/>
                    <a:pt x="4470" y="1"/>
                    <a:pt x="3930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61;p76"/>
            <p:cNvSpPr/>
            <p:nvPr/>
          </p:nvSpPr>
          <p:spPr>
            <a:xfrm>
              <a:off x="557075" y="3336600"/>
              <a:ext cx="122200" cy="122550"/>
            </a:xfrm>
            <a:custGeom>
              <a:avLst/>
              <a:gdLst/>
              <a:ahLst/>
              <a:cxnLst/>
              <a:rect l="l" t="t" r="r" b="b"/>
              <a:pathLst>
                <a:path w="4888" h="4902" extrusionOk="0">
                  <a:moveTo>
                    <a:pt x="959" y="1"/>
                  </a:moveTo>
                  <a:cubicBezTo>
                    <a:pt x="419" y="1"/>
                    <a:pt x="1" y="433"/>
                    <a:pt x="1" y="973"/>
                  </a:cubicBezTo>
                  <a:lnTo>
                    <a:pt x="1" y="3943"/>
                  </a:lnTo>
                  <a:cubicBezTo>
                    <a:pt x="1" y="4469"/>
                    <a:pt x="419" y="4901"/>
                    <a:pt x="959" y="4901"/>
                  </a:cubicBezTo>
                  <a:lnTo>
                    <a:pt x="3929" y="4901"/>
                  </a:lnTo>
                  <a:cubicBezTo>
                    <a:pt x="4456" y="4901"/>
                    <a:pt x="4888" y="4469"/>
                    <a:pt x="4888" y="3943"/>
                  </a:cubicBezTo>
                  <a:lnTo>
                    <a:pt x="4888" y="973"/>
                  </a:lnTo>
                  <a:cubicBezTo>
                    <a:pt x="4888" y="433"/>
                    <a:pt x="4456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62;p76"/>
            <p:cNvSpPr/>
            <p:nvPr/>
          </p:nvSpPr>
          <p:spPr>
            <a:xfrm>
              <a:off x="742375" y="3336600"/>
              <a:ext cx="122550" cy="122550"/>
            </a:xfrm>
            <a:custGeom>
              <a:avLst/>
              <a:gdLst/>
              <a:ahLst/>
              <a:cxnLst/>
              <a:rect l="l" t="t" r="r" b="b"/>
              <a:pathLst>
                <a:path w="4902" h="4902" extrusionOk="0">
                  <a:moveTo>
                    <a:pt x="973" y="1"/>
                  </a:moveTo>
                  <a:cubicBezTo>
                    <a:pt x="433" y="1"/>
                    <a:pt x="1" y="433"/>
                    <a:pt x="1" y="973"/>
                  </a:cubicBezTo>
                  <a:lnTo>
                    <a:pt x="1" y="3943"/>
                  </a:lnTo>
                  <a:cubicBezTo>
                    <a:pt x="1" y="4469"/>
                    <a:pt x="433" y="4901"/>
                    <a:pt x="973" y="4901"/>
                  </a:cubicBezTo>
                  <a:lnTo>
                    <a:pt x="3929" y="4901"/>
                  </a:lnTo>
                  <a:cubicBezTo>
                    <a:pt x="4469" y="4901"/>
                    <a:pt x="4901" y="4469"/>
                    <a:pt x="4901" y="3943"/>
                  </a:cubicBezTo>
                  <a:lnTo>
                    <a:pt x="4901" y="973"/>
                  </a:lnTo>
                  <a:cubicBezTo>
                    <a:pt x="4901" y="433"/>
                    <a:pt x="4469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63;p76"/>
            <p:cNvSpPr/>
            <p:nvPr/>
          </p:nvSpPr>
          <p:spPr>
            <a:xfrm>
              <a:off x="371425" y="3531025"/>
              <a:ext cx="122550" cy="122200"/>
            </a:xfrm>
            <a:custGeom>
              <a:avLst/>
              <a:gdLst/>
              <a:ahLst/>
              <a:cxnLst/>
              <a:rect l="l" t="t" r="r" b="b"/>
              <a:pathLst>
                <a:path w="4902" h="4888" extrusionOk="0">
                  <a:moveTo>
                    <a:pt x="959" y="0"/>
                  </a:moveTo>
                  <a:cubicBezTo>
                    <a:pt x="433" y="0"/>
                    <a:pt x="1" y="432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33" y="4888"/>
                    <a:pt x="959" y="4888"/>
                  </a:cubicBezTo>
                  <a:lnTo>
                    <a:pt x="3930" y="4888"/>
                  </a:lnTo>
                  <a:cubicBezTo>
                    <a:pt x="4470" y="4888"/>
                    <a:pt x="4902" y="4469"/>
                    <a:pt x="4902" y="3929"/>
                  </a:cubicBezTo>
                  <a:lnTo>
                    <a:pt x="4902" y="959"/>
                  </a:lnTo>
                  <a:cubicBezTo>
                    <a:pt x="4902" y="432"/>
                    <a:pt x="4470" y="0"/>
                    <a:pt x="3930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64;p76"/>
            <p:cNvSpPr/>
            <p:nvPr/>
          </p:nvSpPr>
          <p:spPr>
            <a:xfrm>
              <a:off x="557075" y="3531025"/>
              <a:ext cx="122200" cy="122200"/>
            </a:xfrm>
            <a:custGeom>
              <a:avLst/>
              <a:gdLst/>
              <a:ahLst/>
              <a:cxnLst/>
              <a:rect l="l" t="t" r="r" b="b"/>
              <a:pathLst>
                <a:path w="4888" h="4888" extrusionOk="0">
                  <a:moveTo>
                    <a:pt x="959" y="0"/>
                  </a:moveTo>
                  <a:cubicBezTo>
                    <a:pt x="419" y="0"/>
                    <a:pt x="1" y="432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19" y="4888"/>
                    <a:pt x="959" y="4888"/>
                  </a:cubicBezTo>
                  <a:lnTo>
                    <a:pt x="3929" y="4888"/>
                  </a:lnTo>
                  <a:cubicBezTo>
                    <a:pt x="4456" y="4888"/>
                    <a:pt x="4888" y="4469"/>
                    <a:pt x="4888" y="3929"/>
                  </a:cubicBezTo>
                  <a:lnTo>
                    <a:pt x="4888" y="959"/>
                  </a:lnTo>
                  <a:cubicBezTo>
                    <a:pt x="4888" y="432"/>
                    <a:pt x="4456" y="0"/>
                    <a:pt x="3929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65;p76"/>
            <p:cNvSpPr/>
            <p:nvPr/>
          </p:nvSpPr>
          <p:spPr>
            <a:xfrm>
              <a:off x="742375" y="3531025"/>
              <a:ext cx="122550" cy="122200"/>
            </a:xfrm>
            <a:custGeom>
              <a:avLst/>
              <a:gdLst/>
              <a:ahLst/>
              <a:cxnLst/>
              <a:rect l="l" t="t" r="r" b="b"/>
              <a:pathLst>
                <a:path w="4902" h="4888" extrusionOk="0">
                  <a:moveTo>
                    <a:pt x="973" y="0"/>
                  </a:moveTo>
                  <a:cubicBezTo>
                    <a:pt x="433" y="0"/>
                    <a:pt x="1" y="432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33" y="4888"/>
                    <a:pt x="973" y="4888"/>
                  </a:cubicBezTo>
                  <a:lnTo>
                    <a:pt x="3929" y="4888"/>
                  </a:lnTo>
                  <a:cubicBezTo>
                    <a:pt x="4469" y="4888"/>
                    <a:pt x="4901" y="4469"/>
                    <a:pt x="4901" y="3929"/>
                  </a:cubicBezTo>
                  <a:lnTo>
                    <a:pt x="4901" y="959"/>
                  </a:lnTo>
                  <a:cubicBezTo>
                    <a:pt x="4901" y="432"/>
                    <a:pt x="4469" y="0"/>
                    <a:pt x="3929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6;p76"/>
            <p:cNvSpPr/>
            <p:nvPr/>
          </p:nvSpPr>
          <p:spPr>
            <a:xfrm>
              <a:off x="371425" y="3725100"/>
              <a:ext cx="122550" cy="122550"/>
            </a:xfrm>
            <a:custGeom>
              <a:avLst/>
              <a:gdLst/>
              <a:ahLst/>
              <a:cxnLst/>
              <a:rect l="l" t="t" r="r" b="b"/>
              <a:pathLst>
                <a:path w="4902" h="4902" extrusionOk="0">
                  <a:moveTo>
                    <a:pt x="959" y="0"/>
                  </a:moveTo>
                  <a:cubicBezTo>
                    <a:pt x="433" y="0"/>
                    <a:pt x="1" y="432"/>
                    <a:pt x="1" y="972"/>
                  </a:cubicBezTo>
                  <a:lnTo>
                    <a:pt x="1" y="3929"/>
                  </a:lnTo>
                  <a:cubicBezTo>
                    <a:pt x="1" y="4469"/>
                    <a:pt x="433" y="4901"/>
                    <a:pt x="959" y="4901"/>
                  </a:cubicBezTo>
                  <a:lnTo>
                    <a:pt x="3930" y="4901"/>
                  </a:lnTo>
                  <a:cubicBezTo>
                    <a:pt x="4470" y="4901"/>
                    <a:pt x="4902" y="4469"/>
                    <a:pt x="4902" y="3929"/>
                  </a:cubicBezTo>
                  <a:lnTo>
                    <a:pt x="4902" y="972"/>
                  </a:lnTo>
                  <a:cubicBezTo>
                    <a:pt x="4902" y="432"/>
                    <a:pt x="4470" y="0"/>
                    <a:pt x="3930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7;p76"/>
            <p:cNvSpPr/>
            <p:nvPr/>
          </p:nvSpPr>
          <p:spPr>
            <a:xfrm>
              <a:off x="557075" y="3725100"/>
              <a:ext cx="122200" cy="122550"/>
            </a:xfrm>
            <a:custGeom>
              <a:avLst/>
              <a:gdLst/>
              <a:ahLst/>
              <a:cxnLst/>
              <a:rect l="l" t="t" r="r" b="b"/>
              <a:pathLst>
                <a:path w="4888" h="4902" extrusionOk="0">
                  <a:moveTo>
                    <a:pt x="959" y="0"/>
                  </a:moveTo>
                  <a:cubicBezTo>
                    <a:pt x="419" y="0"/>
                    <a:pt x="1" y="432"/>
                    <a:pt x="1" y="972"/>
                  </a:cubicBezTo>
                  <a:lnTo>
                    <a:pt x="1" y="3929"/>
                  </a:lnTo>
                  <a:cubicBezTo>
                    <a:pt x="1" y="4469"/>
                    <a:pt x="419" y="4901"/>
                    <a:pt x="959" y="4901"/>
                  </a:cubicBezTo>
                  <a:lnTo>
                    <a:pt x="3929" y="4901"/>
                  </a:lnTo>
                  <a:cubicBezTo>
                    <a:pt x="4456" y="4901"/>
                    <a:pt x="4888" y="4469"/>
                    <a:pt x="4888" y="3929"/>
                  </a:cubicBezTo>
                  <a:lnTo>
                    <a:pt x="4888" y="972"/>
                  </a:lnTo>
                  <a:cubicBezTo>
                    <a:pt x="4888" y="432"/>
                    <a:pt x="4456" y="0"/>
                    <a:pt x="3929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68;p76"/>
            <p:cNvSpPr/>
            <p:nvPr/>
          </p:nvSpPr>
          <p:spPr>
            <a:xfrm>
              <a:off x="742375" y="3725100"/>
              <a:ext cx="122550" cy="122550"/>
            </a:xfrm>
            <a:custGeom>
              <a:avLst/>
              <a:gdLst/>
              <a:ahLst/>
              <a:cxnLst/>
              <a:rect l="l" t="t" r="r" b="b"/>
              <a:pathLst>
                <a:path w="4902" h="4902" extrusionOk="0">
                  <a:moveTo>
                    <a:pt x="973" y="0"/>
                  </a:moveTo>
                  <a:cubicBezTo>
                    <a:pt x="433" y="0"/>
                    <a:pt x="1" y="432"/>
                    <a:pt x="1" y="972"/>
                  </a:cubicBezTo>
                  <a:lnTo>
                    <a:pt x="1" y="3929"/>
                  </a:lnTo>
                  <a:cubicBezTo>
                    <a:pt x="1" y="4469"/>
                    <a:pt x="433" y="4901"/>
                    <a:pt x="973" y="4901"/>
                  </a:cubicBezTo>
                  <a:lnTo>
                    <a:pt x="3929" y="4901"/>
                  </a:lnTo>
                  <a:cubicBezTo>
                    <a:pt x="4469" y="4901"/>
                    <a:pt x="4901" y="4469"/>
                    <a:pt x="4901" y="3929"/>
                  </a:cubicBezTo>
                  <a:lnTo>
                    <a:pt x="4901" y="972"/>
                  </a:lnTo>
                  <a:cubicBezTo>
                    <a:pt x="4901" y="432"/>
                    <a:pt x="4469" y="0"/>
                    <a:pt x="3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69;p76"/>
            <p:cNvSpPr/>
            <p:nvPr/>
          </p:nvSpPr>
          <p:spPr>
            <a:xfrm>
              <a:off x="371425" y="3919500"/>
              <a:ext cx="122550" cy="122225"/>
            </a:xfrm>
            <a:custGeom>
              <a:avLst/>
              <a:gdLst/>
              <a:ahLst/>
              <a:cxnLst/>
              <a:rect l="l" t="t" r="r" b="b"/>
              <a:pathLst>
                <a:path w="4902" h="4889" extrusionOk="0">
                  <a:moveTo>
                    <a:pt x="959" y="1"/>
                  </a:moveTo>
                  <a:cubicBezTo>
                    <a:pt x="433" y="1"/>
                    <a:pt x="1" y="433"/>
                    <a:pt x="1" y="959"/>
                  </a:cubicBezTo>
                  <a:lnTo>
                    <a:pt x="1" y="3930"/>
                  </a:lnTo>
                  <a:cubicBezTo>
                    <a:pt x="1" y="4456"/>
                    <a:pt x="433" y="4888"/>
                    <a:pt x="959" y="4888"/>
                  </a:cubicBezTo>
                  <a:lnTo>
                    <a:pt x="3930" y="4888"/>
                  </a:lnTo>
                  <a:cubicBezTo>
                    <a:pt x="4470" y="4888"/>
                    <a:pt x="4902" y="4456"/>
                    <a:pt x="4902" y="3930"/>
                  </a:cubicBezTo>
                  <a:lnTo>
                    <a:pt x="4902" y="959"/>
                  </a:lnTo>
                  <a:cubicBezTo>
                    <a:pt x="4902" y="433"/>
                    <a:pt x="4470" y="1"/>
                    <a:pt x="3930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70;p76"/>
            <p:cNvSpPr/>
            <p:nvPr/>
          </p:nvSpPr>
          <p:spPr>
            <a:xfrm>
              <a:off x="557075" y="3919500"/>
              <a:ext cx="122200" cy="122225"/>
            </a:xfrm>
            <a:custGeom>
              <a:avLst/>
              <a:gdLst/>
              <a:ahLst/>
              <a:cxnLst/>
              <a:rect l="l" t="t" r="r" b="b"/>
              <a:pathLst>
                <a:path w="4888" h="4889" extrusionOk="0">
                  <a:moveTo>
                    <a:pt x="959" y="1"/>
                  </a:moveTo>
                  <a:cubicBezTo>
                    <a:pt x="419" y="1"/>
                    <a:pt x="1" y="433"/>
                    <a:pt x="1" y="959"/>
                  </a:cubicBezTo>
                  <a:lnTo>
                    <a:pt x="1" y="3930"/>
                  </a:lnTo>
                  <a:cubicBezTo>
                    <a:pt x="1" y="4456"/>
                    <a:pt x="419" y="4888"/>
                    <a:pt x="959" y="4888"/>
                  </a:cubicBezTo>
                  <a:lnTo>
                    <a:pt x="3929" y="4888"/>
                  </a:lnTo>
                  <a:cubicBezTo>
                    <a:pt x="4456" y="4888"/>
                    <a:pt x="4888" y="4456"/>
                    <a:pt x="4888" y="3930"/>
                  </a:cubicBezTo>
                  <a:lnTo>
                    <a:pt x="4888" y="959"/>
                  </a:lnTo>
                  <a:cubicBezTo>
                    <a:pt x="4888" y="433"/>
                    <a:pt x="4456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71;p76"/>
            <p:cNvSpPr/>
            <p:nvPr/>
          </p:nvSpPr>
          <p:spPr>
            <a:xfrm>
              <a:off x="742375" y="3919500"/>
              <a:ext cx="122550" cy="122225"/>
            </a:xfrm>
            <a:custGeom>
              <a:avLst/>
              <a:gdLst/>
              <a:ahLst/>
              <a:cxnLst/>
              <a:rect l="l" t="t" r="r" b="b"/>
              <a:pathLst>
                <a:path w="4902" h="4889" extrusionOk="0">
                  <a:moveTo>
                    <a:pt x="973" y="1"/>
                  </a:moveTo>
                  <a:cubicBezTo>
                    <a:pt x="433" y="1"/>
                    <a:pt x="1" y="433"/>
                    <a:pt x="1" y="959"/>
                  </a:cubicBezTo>
                  <a:lnTo>
                    <a:pt x="1" y="3930"/>
                  </a:lnTo>
                  <a:cubicBezTo>
                    <a:pt x="1" y="4456"/>
                    <a:pt x="433" y="4888"/>
                    <a:pt x="973" y="4888"/>
                  </a:cubicBezTo>
                  <a:lnTo>
                    <a:pt x="3929" y="4888"/>
                  </a:lnTo>
                  <a:cubicBezTo>
                    <a:pt x="4469" y="4888"/>
                    <a:pt x="4901" y="4456"/>
                    <a:pt x="4901" y="3930"/>
                  </a:cubicBezTo>
                  <a:lnTo>
                    <a:pt x="4901" y="959"/>
                  </a:lnTo>
                  <a:cubicBezTo>
                    <a:pt x="4901" y="433"/>
                    <a:pt x="4469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72;p76"/>
            <p:cNvSpPr/>
            <p:nvPr/>
          </p:nvSpPr>
          <p:spPr>
            <a:xfrm>
              <a:off x="510825" y="4275600"/>
              <a:ext cx="214375" cy="60775"/>
            </a:xfrm>
            <a:custGeom>
              <a:avLst/>
              <a:gdLst/>
              <a:ahLst/>
              <a:cxnLst/>
              <a:rect l="l" t="t" r="r" b="b"/>
              <a:pathLst>
                <a:path w="8575" h="2431" extrusionOk="0">
                  <a:moveTo>
                    <a:pt x="1216" y="0"/>
                  </a:moveTo>
                  <a:cubicBezTo>
                    <a:pt x="541" y="0"/>
                    <a:pt x="1" y="540"/>
                    <a:pt x="1" y="1215"/>
                  </a:cubicBezTo>
                  <a:cubicBezTo>
                    <a:pt x="1" y="1877"/>
                    <a:pt x="541" y="2417"/>
                    <a:pt x="1216" y="2431"/>
                  </a:cubicBezTo>
                  <a:lnTo>
                    <a:pt x="7372" y="2431"/>
                  </a:lnTo>
                  <a:cubicBezTo>
                    <a:pt x="8034" y="2431"/>
                    <a:pt x="8574" y="1877"/>
                    <a:pt x="8574" y="1215"/>
                  </a:cubicBezTo>
                  <a:cubicBezTo>
                    <a:pt x="8574" y="540"/>
                    <a:pt x="8034" y="0"/>
                    <a:pt x="7372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985;p76"/>
          <p:cNvGrpSpPr/>
          <p:nvPr/>
        </p:nvGrpSpPr>
        <p:grpSpPr>
          <a:xfrm rot="520">
            <a:off x="3421450" y="2481262"/>
            <a:ext cx="919112" cy="1764829"/>
            <a:chOff x="1097875" y="1285875"/>
            <a:chExt cx="1391329" cy="2671555"/>
          </a:xfrm>
        </p:grpSpPr>
        <p:sp>
          <p:nvSpPr>
            <p:cNvPr id="81" name="Google Shape;1986;p76"/>
            <p:cNvSpPr/>
            <p:nvPr/>
          </p:nvSpPr>
          <p:spPr>
            <a:xfrm>
              <a:off x="1097875" y="1285875"/>
              <a:ext cx="1391329" cy="2671555"/>
            </a:xfrm>
            <a:custGeom>
              <a:avLst/>
              <a:gdLst/>
              <a:ahLst/>
              <a:cxnLst/>
              <a:rect l="l" t="t" r="r" b="b"/>
              <a:pathLst>
                <a:path w="41526" h="79736" extrusionOk="0">
                  <a:moveTo>
                    <a:pt x="6690" y="0"/>
                  </a:moveTo>
                  <a:cubicBezTo>
                    <a:pt x="2982" y="0"/>
                    <a:pt x="1" y="2981"/>
                    <a:pt x="1" y="6684"/>
                  </a:cubicBezTo>
                  <a:lnTo>
                    <a:pt x="1" y="73051"/>
                  </a:lnTo>
                  <a:cubicBezTo>
                    <a:pt x="1" y="76754"/>
                    <a:pt x="2982" y="79735"/>
                    <a:pt x="6690" y="79735"/>
                  </a:cubicBezTo>
                  <a:lnTo>
                    <a:pt x="34836" y="79735"/>
                  </a:lnTo>
                  <a:cubicBezTo>
                    <a:pt x="38544" y="79735"/>
                    <a:pt x="41526" y="76754"/>
                    <a:pt x="41526" y="73051"/>
                  </a:cubicBezTo>
                  <a:lnTo>
                    <a:pt x="41526" y="6684"/>
                  </a:lnTo>
                  <a:cubicBezTo>
                    <a:pt x="41526" y="2981"/>
                    <a:pt x="38544" y="0"/>
                    <a:pt x="34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7;p76"/>
            <p:cNvSpPr/>
            <p:nvPr/>
          </p:nvSpPr>
          <p:spPr>
            <a:xfrm>
              <a:off x="1146256" y="1324908"/>
              <a:ext cx="1294600" cy="2593455"/>
            </a:xfrm>
            <a:custGeom>
              <a:avLst/>
              <a:gdLst/>
              <a:ahLst/>
              <a:cxnLst/>
              <a:rect l="l" t="t" r="r" b="b"/>
              <a:pathLst>
                <a:path w="38639" h="77405" extrusionOk="0">
                  <a:moveTo>
                    <a:pt x="5041" y="1"/>
                  </a:moveTo>
                  <a:cubicBezTo>
                    <a:pt x="2249" y="1"/>
                    <a:pt x="0" y="2249"/>
                    <a:pt x="0" y="5047"/>
                  </a:cubicBezTo>
                  <a:lnTo>
                    <a:pt x="0" y="72364"/>
                  </a:lnTo>
                  <a:cubicBezTo>
                    <a:pt x="0" y="75156"/>
                    <a:pt x="2249" y="77404"/>
                    <a:pt x="5041" y="77404"/>
                  </a:cubicBezTo>
                  <a:lnTo>
                    <a:pt x="33597" y="77404"/>
                  </a:lnTo>
                  <a:cubicBezTo>
                    <a:pt x="36390" y="77404"/>
                    <a:pt x="38638" y="75156"/>
                    <a:pt x="38638" y="72364"/>
                  </a:cubicBezTo>
                  <a:lnTo>
                    <a:pt x="38638" y="5047"/>
                  </a:lnTo>
                  <a:cubicBezTo>
                    <a:pt x="38638" y="2249"/>
                    <a:pt x="36390" y="1"/>
                    <a:pt x="33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88;p76"/>
            <p:cNvSpPr/>
            <p:nvPr/>
          </p:nvSpPr>
          <p:spPr>
            <a:xfrm>
              <a:off x="1212294" y="1656574"/>
              <a:ext cx="1162523" cy="1976829"/>
            </a:xfrm>
            <a:custGeom>
              <a:avLst/>
              <a:gdLst/>
              <a:ahLst/>
              <a:cxnLst/>
              <a:rect l="l" t="t" r="r" b="b"/>
              <a:pathLst>
                <a:path w="34697" h="59001" extrusionOk="0">
                  <a:moveTo>
                    <a:pt x="0" y="0"/>
                  </a:moveTo>
                  <a:lnTo>
                    <a:pt x="0" y="59001"/>
                  </a:lnTo>
                  <a:lnTo>
                    <a:pt x="34696" y="59001"/>
                  </a:lnTo>
                  <a:lnTo>
                    <a:pt x="346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89;p76"/>
            <p:cNvSpPr/>
            <p:nvPr/>
          </p:nvSpPr>
          <p:spPr>
            <a:xfrm>
              <a:off x="1810625" y="1844402"/>
              <a:ext cx="440691" cy="494266"/>
            </a:xfrm>
            <a:custGeom>
              <a:avLst/>
              <a:gdLst/>
              <a:ahLst/>
              <a:cxnLst/>
              <a:rect l="l" t="t" r="r" b="b"/>
              <a:pathLst>
                <a:path w="13153" h="14752" extrusionOk="0">
                  <a:moveTo>
                    <a:pt x="1" y="1"/>
                  </a:moveTo>
                  <a:lnTo>
                    <a:pt x="1" y="14751"/>
                  </a:lnTo>
                  <a:lnTo>
                    <a:pt x="11148" y="14751"/>
                  </a:lnTo>
                  <a:cubicBezTo>
                    <a:pt x="12253" y="14751"/>
                    <a:pt x="13152" y="13852"/>
                    <a:pt x="13152" y="12747"/>
                  </a:cubicBezTo>
                  <a:lnTo>
                    <a:pt x="13152" y="2005"/>
                  </a:lnTo>
                  <a:cubicBezTo>
                    <a:pt x="13152" y="900"/>
                    <a:pt x="12253" y="1"/>
                    <a:pt x="1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90;p76"/>
            <p:cNvSpPr/>
            <p:nvPr/>
          </p:nvSpPr>
          <p:spPr>
            <a:xfrm>
              <a:off x="1335961" y="1844402"/>
              <a:ext cx="440490" cy="494266"/>
            </a:xfrm>
            <a:custGeom>
              <a:avLst/>
              <a:gdLst/>
              <a:ahLst/>
              <a:cxnLst/>
              <a:rect l="l" t="t" r="r" b="b"/>
              <a:pathLst>
                <a:path w="13147" h="14752" extrusionOk="0">
                  <a:moveTo>
                    <a:pt x="2005" y="1"/>
                  </a:moveTo>
                  <a:cubicBezTo>
                    <a:pt x="895" y="1"/>
                    <a:pt x="1" y="900"/>
                    <a:pt x="1" y="2005"/>
                  </a:cubicBezTo>
                  <a:lnTo>
                    <a:pt x="1" y="12747"/>
                  </a:lnTo>
                  <a:cubicBezTo>
                    <a:pt x="1" y="13852"/>
                    <a:pt x="895" y="14751"/>
                    <a:pt x="2005" y="14751"/>
                  </a:cubicBezTo>
                  <a:lnTo>
                    <a:pt x="13146" y="14751"/>
                  </a:lnTo>
                  <a:lnTo>
                    <a:pt x="13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91;p76"/>
            <p:cNvSpPr/>
            <p:nvPr/>
          </p:nvSpPr>
          <p:spPr>
            <a:xfrm>
              <a:off x="1430445" y="1994706"/>
              <a:ext cx="120953" cy="195703"/>
            </a:xfrm>
            <a:custGeom>
              <a:avLst/>
              <a:gdLst/>
              <a:ahLst/>
              <a:cxnLst/>
              <a:rect l="l" t="t" r="r" b="b"/>
              <a:pathLst>
                <a:path w="3610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78" y="1"/>
                    <a:pt x="1" y="1011"/>
                    <a:pt x="1" y="2898"/>
                  </a:cubicBezTo>
                  <a:cubicBezTo>
                    <a:pt x="1" y="4786"/>
                    <a:pt x="678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92;p76"/>
            <p:cNvSpPr/>
            <p:nvPr/>
          </p:nvSpPr>
          <p:spPr>
            <a:xfrm>
              <a:off x="1576459" y="1994505"/>
              <a:ext cx="122796" cy="195904"/>
            </a:xfrm>
            <a:custGeom>
              <a:avLst/>
              <a:gdLst/>
              <a:ahLst/>
              <a:cxnLst/>
              <a:rect l="l" t="t" r="r" b="b"/>
              <a:pathLst>
                <a:path w="3665" h="5847" extrusionOk="0">
                  <a:moveTo>
                    <a:pt x="1855" y="539"/>
                  </a:moveTo>
                  <a:cubicBezTo>
                    <a:pt x="2477" y="539"/>
                    <a:pt x="2832" y="984"/>
                    <a:pt x="2832" y="1539"/>
                  </a:cubicBezTo>
                  <a:cubicBezTo>
                    <a:pt x="2832" y="1955"/>
                    <a:pt x="2621" y="2333"/>
                    <a:pt x="2238" y="2666"/>
                  </a:cubicBezTo>
                  <a:cubicBezTo>
                    <a:pt x="1566" y="2399"/>
                    <a:pt x="939" y="2116"/>
                    <a:pt x="939" y="1444"/>
                  </a:cubicBezTo>
                  <a:cubicBezTo>
                    <a:pt x="939" y="900"/>
                    <a:pt x="1328" y="539"/>
                    <a:pt x="1855" y="539"/>
                  </a:cubicBezTo>
                  <a:close/>
                  <a:moveTo>
                    <a:pt x="1439" y="3004"/>
                  </a:moveTo>
                  <a:cubicBezTo>
                    <a:pt x="2255" y="3332"/>
                    <a:pt x="2965" y="3593"/>
                    <a:pt x="2965" y="4320"/>
                  </a:cubicBezTo>
                  <a:lnTo>
                    <a:pt x="2965" y="4326"/>
                  </a:lnTo>
                  <a:cubicBezTo>
                    <a:pt x="2965" y="4899"/>
                    <a:pt x="2527" y="5303"/>
                    <a:pt x="1874" y="5303"/>
                  </a:cubicBezTo>
                  <a:cubicBezTo>
                    <a:pt x="1869" y="5303"/>
                    <a:pt x="1865" y="5303"/>
                    <a:pt x="1860" y="5303"/>
                  </a:cubicBezTo>
                  <a:cubicBezTo>
                    <a:pt x="1172" y="5303"/>
                    <a:pt x="650" y="4847"/>
                    <a:pt x="650" y="4231"/>
                  </a:cubicBezTo>
                  <a:cubicBezTo>
                    <a:pt x="650" y="3715"/>
                    <a:pt x="989" y="3299"/>
                    <a:pt x="1439" y="3004"/>
                  </a:cubicBezTo>
                  <a:close/>
                  <a:moveTo>
                    <a:pt x="1872" y="1"/>
                  </a:moveTo>
                  <a:cubicBezTo>
                    <a:pt x="961" y="1"/>
                    <a:pt x="273" y="578"/>
                    <a:pt x="273" y="1444"/>
                  </a:cubicBezTo>
                  <a:cubicBezTo>
                    <a:pt x="273" y="2038"/>
                    <a:pt x="645" y="2455"/>
                    <a:pt x="1061" y="2749"/>
                  </a:cubicBezTo>
                  <a:lnTo>
                    <a:pt x="1061" y="2782"/>
                  </a:lnTo>
                  <a:cubicBezTo>
                    <a:pt x="534" y="3065"/>
                    <a:pt x="1" y="3565"/>
                    <a:pt x="1" y="4298"/>
                  </a:cubicBezTo>
                  <a:cubicBezTo>
                    <a:pt x="1" y="5197"/>
                    <a:pt x="783" y="5847"/>
                    <a:pt x="1849" y="5847"/>
                  </a:cubicBezTo>
                  <a:cubicBezTo>
                    <a:pt x="2937" y="5847"/>
                    <a:pt x="3665" y="5186"/>
                    <a:pt x="3665" y="4342"/>
                  </a:cubicBezTo>
                  <a:cubicBezTo>
                    <a:pt x="3665" y="3587"/>
                    <a:pt x="3187" y="3193"/>
                    <a:pt x="2688" y="2893"/>
                  </a:cubicBezTo>
                  <a:lnTo>
                    <a:pt x="2688" y="2860"/>
                  </a:lnTo>
                  <a:cubicBezTo>
                    <a:pt x="3032" y="2599"/>
                    <a:pt x="3465" y="2088"/>
                    <a:pt x="3465" y="1500"/>
                  </a:cubicBezTo>
                  <a:cubicBezTo>
                    <a:pt x="3465" y="628"/>
                    <a:pt x="2860" y="1"/>
                    <a:pt x="1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93;p76"/>
            <p:cNvSpPr/>
            <p:nvPr/>
          </p:nvSpPr>
          <p:spPr>
            <a:xfrm>
              <a:off x="1892109" y="1994706"/>
              <a:ext cx="124270" cy="195703"/>
            </a:xfrm>
            <a:custGeom>
              <a:avLst/>
              <a:gdLst/>
              <a:ahLst/>
              <a:cxnLst/>
              <a:rect l="l" t="t" r="r" b="b"/>
              <a:pathLst>
                <a:path w="3709" h="5841" extrusionOk="0">
                  <a:moveTo>
                    <a:pt x="1821" y="1"/>
                  </a:moveTo>
                  <a:cubicBezTo>
                    <a:pt x="1155" y="1"/>
                    <a:pt x="644" y="300"/>
                    <a:pt x="206" y="700"/>
                  </a:cubicBezTo>
                  <a:lnTo>
                    <a:pt x="594" y="1161"/>
                  </a:lnTo>
                  <a:cubicBezTo>
                    <a:pt x="928" y="828"/>
                    <a:pt x="1327" y="595"/>
                    <a:pt x="1799" y="595"/>
                  </a:cubicBezTo>
                  <a:cubicBezTo>
                    <a:pt x="2393" y="595"/>
                    <a:pt x="2771" y="933"/>
                    <a:pt x="2771" y="1483"/>
                  </a:cubicBezTo>
                  <a:cubicBezTo>
                    <a:pt x="2771" y="2071"/>
                    <a:pt x="2365" y="2532"/>
                    <a:pt x="1172" y="2532"/>
                  </a:cubicBezTo>
                  <a:lnTo>
                    <a:pt x="1172" y="3087"/>
                  </a:lnTo>
                  <a:cubicBezTo>
                    <a:pt x="2510" y="3087"/>
                    <a:pt x="2970" y="3537"/>
                    <a:pt x="2970" y="4203"/>
                  </a:cubicBezTo>
                  <a:cubicBezTo>
                    <a:pt x="2970" y="4836"/>
                    <a:pt x="2482" y="5236"/>
                    <a:pt x="1799" y="5236"/>
                  </a:cubicBezTo>
                  <a:cubicBezTo>
                    <a:pt x="1139" y="5236"/>
                    <a:pt x="700" y="4925"/>
                    <a:pt x="361" y="4575"/>
                  </a:cubicBezTo>
                  <a:lnTo>
                    <a:pt x="0" y="5047"/>
                  </a:lnTo>
                  <a:cubicBezTo>
                    <a:pt x="378" y="5463"/>
                    <a:pt x="944" y="5841"/>
                    <a:pt x="1849" y="5841"/>
                  </a:cubicBezTo>
                  <a:cubicBezTo>
                    <a:pt x="2882" y="5841"/>
                    <a:pt x="3709" y="5236"/>
                    <a:pt x="3709" y="4236"/>
                  </a:cubicBezTo>
                  <a:cubicBezTo>
                    <a:pt x="3709" y="3459"/>
                    <a:pt x="3165" y="2965"/>
                    <a:pt x="2488" y="2804"/>
                  </a:cubicBezTo>
                  <a:lnTo>
                    <a:pt x="2488" y="2765"/>
                  </a:lnTo>
                  <a:cubicBezTo>
                    <a:pt x="3098" y="2538"/>
                    <a:pt x="3509" y="2110"/>
                    <a:pt x="3509" y="1427"/>
                  </a:cubicBezTo>
                  <a:cubicBezTo>
                    <a:pt x="3509" y="522"/>
                    <a:pt x="2804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94;p76"/>
            <p:cNvSpPr/>
            <p:nvPr/>
          </p:nvSpPr>
          <p:spPr>
            <a:xfrm>
              <a:off x="2044255" y="1994706"/>
              <a:ext cx="120920" cy="195703"/>
            </a:xfrm>
            <a:custGeom>
              <a:avLst/>
              <a:gdLst/>
              <a:ahLst/>
              <a:cxnLst/>
              <a:rect l="l" t="t" r="r" b="b"/>
              <a:pathLst>
                <a:path w="3609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83" y="1"/>
                    <a:pt x="1" y="1011"/>
                    <a:pt x="1" y="2898"/>
                  </a:cubicBezTo>
                  <a:cubicBezTo>
                    <a:pt x="1" y="4786"/>
                    <a:pt x="683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95;p76"/>
            <p:cNvSpPr/>
            <p:nvPr/>
          </p:nvSpPr>
          <p:spPr>
            <a:xfrm>
              <a:off x="128687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96;p76"/>
            <p:cNvSpPr/>
            <p:nvPr/>
          </p:nvSpPr>
          <p:spPr>
            <a:xfrm>
              <a:off x="155042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66" y="1"/>
                  </a:moveTo>
                  <a:cubicBezTo>
                    <a:pt x="434" y="1"/>
                    <a:pt x="1" y="428"/>
                    <a:pt x="1" y="967"/>
                  </a:cubicBezTo>
                  <a:lnTo>
                    <a:pt x="1" y="5341"/>
                  </a:lnTo>
                  <a:cubicBezTo>
                    <a:pt x="1" y="5880"/>
                    <a:pt x="434" y="6313"/>
                    <a:pt x="966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97;p76"/>
            <p:cNvSpPr/>
            <p:nvPr/>
          </p:nvSpPr>
          <p:spPr>
            <a:xfrm>
              <a:off x="1813808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98;p76"/>
            <p:cNvSpPr/>
            <p:nvPr/>
          </p:nvSpPr>
          <p:spPr>
            <a:xfrm>
              <a:off x="208871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99;p76"/>
            <p:cNvSpPr/>
            <p:nvPr/>
          </p:nvSpPr>
          <p:spPr>
            <a:xfrm>
              <a:off x="1657374" y="3673169"/>
              <a:ext cx="272329" cy="182502"/>
            </a:xfrm>
            <a:custGeom>
              <a:avLst/>
              <a:gdLst/>
              <a:ahLst/>
              <a:cxnLst/>
              <a:rect l="l" t="t" r="r" b="b"/>
              <a:pathLst>
                <a:path w="8128" h="5447" extrusionOk="0">
                  <a:moveTo>
                    <a:pt x="1322" y="1"/>
                  </a:moveTo>
                  <a:cubicBezTo>
                    <a:pt x="589" y="1"/>
                    <a:pt x="1" y="589"/>
                    <a:pt x="1" y="1322"/>
                  </a:cubicBezTo>
                  <a:lnTo>
                    <a:pt x="1" y="4125"/>
                  </a:lnTo>
                  <a:cubicBezTo>
                    <a:pt x="1" y="4858"/>
                    <a:pt x="589" y="5447"/>
                    <a:pt x="1322" y="5447"/>
                  </a:cubicBezTo>
                  <a:lnTo>
                    <a:pt x="6807" y="5447"/>
                  </a:lnTo>
                  <a:cubicBezTo>
                    <a:pt x="7539" y="5447"/>
                    <a:pt x="8128" y="4858"/>
                    <a:pt x="8128" y="4125"/>
                  </a:cubicBezTo>
                  <a:lnTo>
                    <a:pt x="8128" y="1322"/>
                  </a:lnTo>
                  <a:cubicBezTo>
                    <a:pt x="8128" y="589"/>
                    <a:pt x="7539" y="1"/>
                    <a:pt x="6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0;p76"/>
            <p:cNvSpPr/>
            <p:nvPr/>
          </p:nvSpPr>
          <p:spPr>
            <a:xfrm>
              <a:off x="1361090" y="3719674"/>
              <a:ext cx="120920" cy="62889"/>
            </a:xfrm>
            <a:custGeom>
              <a:avLst/>
              <a:gdLst/>
              <a:ahLst/>
              <a:cxnLst/>
              <a:rect l="l" t="t" r="r" b="b"/>
              <a:pathLst>
                <a:path w="3609" h="1877" extrusionOk="0">
                  <a:moveTo>
                    <a:pt x="0" y="1"/>
                  </a:moveTo>
                  <a:lnTo>
                    <a:pt x="0" y="1877"/>
                  </a:lnTo>
                  <a:lnTo>
                    <a:pt x="261" y="1877"/>
                  </a:lnTo>
                  <a:lnTo>
                    <a:pt x="261" y="261"/>
                  </a:lnTo>
                  <a:lnTo>
                    <a:pt x="3353" y="261"/>
                  </a:lnTo>
                  <a:lnTo>
                    <a:pt x="3353" y="1877"/>
                  </a:lnTo>
                  <a:lnTo>
                    <a:pt x="3609" y="1877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01;p76"/>
            <p:cNvSpPr/>
            <p:nvPr/>
          </p:nvSpPr>
          <p:spPr>
            <a:xfrm>
              <a:off x="1393623" y="3746846"/>
              <a:ext cx="56020" cy="8577"/>
            </a:xfrm>
            <a:custGeom>
              <a:avLst/>
              <a:gdLst/>
              <a:ahLst/>
              <a:cxnLst/>
              <a:rect l="l" t="t" r="r" b="b"/>
              <a:pathLst>
                <a:path w="1672" h="256" extrusionOk="0">
                  <a:moveTo>
                    <a:pt x="1" y="0"/>
                  </a:moveTo>
                  <a:lnTo>
                    <a:pt x="1" y="255"/>
                  </a:lnTo>
                  <a:lnTo>
                    <a:pt x="1672" y="255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02;p76"/>
            <p:cNvSpPr/>
            <p:nvPr/>
          </p:nvSpPr>
          <p:spPr>
            <a:xfrm>
              <a:off x="1393623" y="3764671"/>
              <a:ext cx="56020" cy="8778"/>
            </a:xfrm>
            <a:custGeom>
              <a:avLst/>
              <a:gdLst/>
              <a:ahLst/>
              <a:cxnLst/>
              <a:rect l="l" t="t" r="r" b="b"/>
              <a:pathLst>
                <a:path w="1672" h="262" extrusionOk="0">
                  <a:moveTo>
                    <a:pt x="1" y="1"/>
                  </a:moveTo>
                  <a:lnTo>
                    <a:pt x="1" y="262"/>
                  </a:lnTo>
                  <a:lnTo>
                    <a:pt x="1672" y="26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03;p76"/>
            <p:cNvSpPr/>
            <p:nvPr/>
          </p:nvSpPr>
          <p:spPr>
            <a:xfrm>
              <a:off x="2135020" y="3739375"/>
              <a:ext cx="79842" cy="51765"/>
            </a:xfrm>
            <a:custGeom>
              <a:avLst/>
              <a:gdLst/>
              <a:ahLst/>
              <a:cxnLst/>
              <a:rect l="l" t="t" r="r" b="b"/>
              <a:pathLst>
                <a:path w="2383" h="1545" extrusionOk="0">
                  <a:moveTo>
                    <a:pt x="672" y="1"/>
                  </a:moveTo>
                  <a:lnTo>
                    <a:pt x="672" y="256"/>
                  </a:lnTo>
                  <a:lnTo>
                    <a:pt x="1611" y="256"/>
                  </a:lnTo>
                  <a:cubicBezTo>
                    <a:pt x="1894" y="256"/>
                    <a:pt x="2121" y="490"/>
                    <a:pt x="2121" y="773"/>
                  </a:cubicBezTo>
                  <a:cubicBezTo>
                    <a:pt x="2121" y="1056"/>
                    <a:pt x="1894" y="1283"/>
                    <a:pt x="1611" y="1283"/>
                  </a:cubicBezTo>
                  <a:lnTo>
                    <a:pt x="1" y="1283"/>
                  </a:lnTo>
                  <a:lnTo>
                    <a:pt x="1" y="1544"/>
                  </a:lnTo>
                  <a:lnTo>
                    <a:pt x="1611" y="1544"/>
                  </a:lnTo>
                  <a:cubicBezTo>
                    <a:pt x="2038" y="1544"/>
                    <a:pt x="2382" y="1200"/>
                    <a:pt x="2382" y="773"/>
                  </a:cubicBezTo>
                  <a:cubicBezTo>
                    <a:pt x="2382" y="345"/>
                    <a:pt x="2038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04;p76"/>
            <p:cNvSpPr/>
            <p:nvPr/>
          </p:nvSpPr>
          <p:spPr>
            <a:xfrm>
              <a:off x="2130932" y="3730664"/>
              <a:ext cx="26268" cy="26067"/>
            </a:xfrm>
            <a:custGeom>
              <a:avLst/>
              <a:gdLst/>
              <a:ahLst/>
              <a:cxnLst/>
              <a:rect l="l" t="t" r="r" b="b"/>
              <a:pathLst>
                <a:path w="784" h="778" extrusionOk="0">
                  <a:moveTo>
                    <a:pt x="783" y="0"/>
                  </a:moveTo>
                  <a:lnTo>
                    <a:pt x="0" y="389"/>
                  </a:lnTo>
                  <a:lnTo>
                    <a:pt x="783" y="777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05;p76"/>
            <p:cNvSpPr/>
            <p:nvPr/>
          </p:nvSpPr>
          <p:spPr>
            <a:xfrm>
              <a:off x="1632814" y="1403779"/>
              <a:ext cx="321648" cy="51196"/>
            </a:xfrm>
            <a:custGeom>
              <a:avLst/>
              <a:gdLst/>
              <a:ahLst/>
              <a:cxnLst/>
              <a:rect l="l" t="t" r="r" b="b"/>
              <a:pathLst>
                <a:path w="9600" h="1528" extrusionOk="0">
                  <a:moveTo>
                    <a:pt x="761" y="1"/>
                  </a:moveTo>
                  <a:cubicBezTo>
                    <a:pt x="339" y="1"/>
                    <a:pt x="1" y="339"/>
                    <a:pt x="1" y="761"/>
                  </a:cubicBezTo>
                  <a:cubicBezTo>
                    <a:pt x="1" y="1183"/>
                    <a:pt x="339" y="1527"/>
                    <a:pt x="761" y="1527"/>
                  </a:cubicBezTo>
                  <a:lnTo>
                    <a:pt x="8833" y="1527"/>
                  </a:lnTo>
                  <a:cubicBezTo>
                    <a:pt x="9255" y="1527"/>
                    <a:pt x="9599" y="1183"/>
                    <a:pt x="9599" y="761"/>
                  </a:cubicBezTo>
                  <a:cubicBezTo>
                    <a:pt x="9599" y="339"/>
                    <a:pt x="9255" y="1"/>
                    <a:pt x="8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06;p76"/>
            <p:cNvSpPr/>
            <p:nvPr/>
          </p:nvSpPr>
          <p:spPr>
            <a:xfrm>
              <a:off x="2087208" y="1382403"/>
              <a:ext cx="109796" cy="94015"/>
            </a:xfrm>
            <a:custGeom>
              <a:avLst/>
              <a:gdLst/>
              <a:ahLst/>
              <a:cxnLst/>
              <a:rect l="l" t="t" r="r" b="b"/>
              <a:pathLst>
                <a:path w="3277" h="2806" extrusionOk="0">
                  <a:moveTo>
                    <a:pt x="1877" y="0"/>
                  </a:moveTo>
                  <a:cubicBezTo>
                    <a:pt x="628" y="0"/>
                    <a:pt x="1" y="1510"/>
                    <a:pt x="884" y="2393"/>
                  </a:cubicBezTo>
                  <a:cubicBezTo>
                    <a:pt x="1169" y="2678"/>
                    <a:pt x="1519" y="2806"/>
                    <a:pt x="1863" y="2806"/>
                  </a:cubicBezTo>
                  <a:cubicBezTo>
                    <a:pt x="2584" y="2806"/>
                    <a:pt x="3276" y="2245"/>
                    <a:pt x="3276" y="1399"/>
                  </a:cubicBezTo>
                  <a:cubicBezTo>
                    <a:pt x="3276" y="628"/>
                    <a:pt x="2649" y="0"/>
                    <a:pt x="1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680022" y="1494949"/>
            <a:ext cx="3254521" cy="107550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4772476" y="1717232"/>
            <a:ext cx="30696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3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5574" y="249853"/>
            <a:ext cx="5367055" cy="1017433"/>
            <a:chOff x="1024456" y="1104899"/>
            <a:chExt cx="5367055" cy="1017433"/>
          </a:xfrm>
        </p:grpSpPr>
        <p:sp>
          <p:nvSpPr>
            <p:cNvPr id="7" name="Rounded Rectangle 6"/>
            <p:cNvSpPr/>
            <p:nvPr/>
          </p:nvSpPr>
          <p:spPr>
            <a:xfrm>
              <a:off x="1337593" y="1104899"/>
              <a:ext cx="5053918" cy="1017433"/>
            </a:xfrm>
            <a:prstGeom prst="roundRect">
              <a:avLst>
                <a:gd name="adj" fmla="val 16172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     </a:t>
              </a:r>
              <a:r>
                <a:rPr lang="vi-VN" sz="2000">
                  <a:solidFill>
                    <a:srgbClr val="000000"/>
                  </a:solidFill>
                </a:rPr>
                <a:t>Đóng vai và xử lí các tình huống trong</a:t>
              </a:r>
              <a:endParaRPr lang="en-US" sz="2000">
                <a:solidFill>
                  <a:srgbClr val="000000"/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     </a:t>
              </a:r>
              <a:r>
                <a:rPr lang="vi-VN" sz="2000">
                  <a:solidFill>
                    <a:srgbClr val="000000"/>
                  </a:solidFill>
                </a:rPr>
                <a:t>các cuộc gọi điện thoại dưới đây</a:t>
              </a:r>
              <a:r>
                <a:rPr lang="en-US" sz="2000">
                  <a:solidFill>
                    <a:srgbClr val="000000"/>
                  </a:solidFill>
                </a:rPr>
                <a:t>.</a:t>
              </a:r>
              <a:endParaRPr lang="vi-VN" sz="2000">
                <a:solidFill>
                  <a:srgbClr val="0000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4456" y="1300478"/>
              <a:ext cx="626274" cy="62627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725965" y="1684672"/>
            <a:ext cx="5644441" cy="1224642"/>
            <a:chOff x="2725965" y="1684672"/>
            <a:chExt cx="5644441" cy="1224642"/>
          </a:xfrm>
        </p:grpSpPr>
        <p:sp>
          <p:nvSpPr>
            <p:cNvPr id="11" name="Rounded Rectangle 10"/>
            <p:cNvSpPr/>
            <p:nvPr/>
          </p:nvSpPr>
          <p:spPr>
            <a:xfrm>
              <a:off x="3039102" y="1684672"/>
              <a:ext cx="5331304" cy="1224642"/>
            </a:xfrm>
            <a:prstGeom prst="roundRect">
              <a:avLst>
                <a:gd name="adj" fmla="val 6848"/>
              </a:avLst>
            </a:prstGeom>
            <a:solidFill>
              <a:schemeClr val="accent6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16051" y="1789161"/>
              <a:ext cx="49764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Khi em ở nhà một mình và có cuộc gọi đến điện thoại cố định từ một người lạ.</a:t>
              </a:r>
            </a:p>
          </p:txBody>
        </p:sp>
        <p:sp>
          <p:nvSpPr>
            <p:cNvPr id="10" name="10-Point Star 9"/>
            <p:cNvSpPr/>
            <p:nvPr/>
          </p:nvSpPr>
          <p:spPr>
            <a:xfrm>
              <a:off x="2725965" y="2050859"/>
              <a:ext cx="511828" cy="492266"/>
            </a:xfrm>
            <a:prstGeom prst="star10">
              <a:avLst>
                <a:gd name="adj" fmla="val 38130"/>
                <a:gd name="hf" fmla="val 105146"/>
              </a:avLst>
            </a:prstGeom>
            <a:solidFill>
              <a:srgbClr val="EF8E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88472" y="3092838"/>
            <a:ext cx="3617967" cy="1577917"/>
            <a:chOff x="1888472" y="3092838"/>
            <a:chExt cx="3617967" cy="1577917"/>
          </a:xfrm>
        </p:grpSpPr>
        <p:sp>
          <p:nvSpPr>
            <p:cNvPr id="15" name="Rounded Rectangle 14"/>
            <p:cNvSpPr/>
            <p:nvPr/>
          </p:nvSpPr>
          <p:spPr>
            <a:xfrm>
              <a:off x="2218183" y="3092838"/>
              <a:ext cx="3288256" cy="1577917"/>
            </a:xfrm>
            <a:prstGeom prst="roundRect">
              <a:avLst>
                <a:gd name="adj" fmla="val 6848"/>
              </a:avLst>
            </a:prstGeom>
            <a:solidFill>
              <a:schemeClr val="accent6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62149" y="3143131"/>
              <a:ext cx="30003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Khi gọi điện thoại cho một người nhưng người khác nghe máy.</a:t>
              </a:r>
            </a:p>
          </p:txBody>
        </p:sp>
        <p:sp>
          <p:nvSpPr>
            <p:cNvPr id="17" name="10-Point Star 16"/>
            <p:cNvSpPr/>
            <p:nvPr/>
          </p:nvSpPr>
          <p:spPr>
            <a:xfrm>
              <a:off x="1888472" y="3635662"/>
              <a:ext cx="511828" cy="492266"/>
            </a:xfrm>
            <a:prstGeom prst="star10">
              <a:avLst>
                <a:gd name="adj" fmla="val 38130"/>
                <a:gd name="hf" fmla="val 105146"/>
              </a:avLst>
            </a:prstGeom>
            <a:solidFill>
              <a:srgbClr val="EF8E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04754" y="3092837"/>
            <a:ext cx="3120516" cy="1577917"/>
            <a:chOff x="5704754" y="3092837"/>
            <a:chExt cx="3120516" cy="1577917"/>
          </a:xfrm>
        </p:grpSpPr>
        <p:sp>
          <p:nvSpPr>
            <p:cNvPr id="13" name="Rounded Rectangle 12"/>
            <p:cNvSpPr/>
            <p:nvPr/>
          </p:nvSpPr>
          <p:spPr>
            <a:xfrm>
              <a:off x="6028507" y="3092837"/>
              <a:ext cx="2796763" cy="1577917"/>
            </a:xfrm>
            <a:prstGeom prst="roundRect">
              <a:avLst>
                <a:gd name="adj" fmla="val 6848"/>
              </a:avLst>
            </a:prstGeom>
            <a:solidFill>
              <a:schemeClr val="accent6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76101" y="3143131"/>
              <a:ext cx="250157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Gọi điện thoại cho bạn để trao đổi về nội dung bài học.</a:t>
              </a:r>
            </a:p>
          </p:txBody>
        </p:sp>
        <p:sp>
          <p:nvSpPr>
            <p:cNvPr id="18" name="10-Point Star 17"/>
            <p:cNvSpPr/>
            <p:nvPr/>
          </p:nvSpPr>
          <p:spPr>
            <a:xfrm>
              <a:off x="5704754" y="3635662"/>
              <a:ext cx="511828" cy="492266"/>
            </a:xfrm>
            <a:prstGeom prst="star10">
              <a:avLst>
                <a:gd name="adj" fmla="val 38130"/>
                <a:gd name="hf" fmla="val 105146"/>
              </a:avLst>
            </a:prstGeom>
            <a:solidFill>
              <a:srgbClr val="EF8E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>
                  <a:solidFill>
                    <a:schemeClr val="accent6"/>
                  </a:solidFill>
                </a:rPr>
                <a:t>3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50" y="249853"/>
            <a:ext cx="1514650" cy="1061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4855" flipH="1">
            <a:off x="-292592" y="1942558"/>
            <a:ext cx="221913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503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55"/>
          <p:cNvPicPr preferRelativeResize="0"/>
          <p:nvPr/>
        </p:nvPicPr>
        <p:blipFill rotWithShape="1">
          <a:blip r:embed="rId6">
            <a:alphaModFix/>
          </a:blip>
          <a:srcRect r="19471" b="27166"/>
          <a:stretch/>
        </p:blipFill>
        <p:spPr>
          <a:xfrm>
            <a:off x="5065486" y="2551034"/>
            <a:ext cx="4078514" cy="2592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60;p30"/>
          <p:cNvSpPr/>
          <p:nvPr/>
        </p:nvSpPr>
        <p:spPr>
          <a:xfrm>
            <a:off x="685851" y="609600"/>
            <a:ext cx="4356100" cy="2821407"/>
          </a:xfrm>
          <a:prstGeom prst="roundRect">
            <a:avLst/>
          </a:prstGeom>
          <a:solidFill>
            <a:srgbClr val="FFEF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61;p30"/>
          <p:cNvSpPr/>
          <p:nvPr/>
        </p:nvSpPr>
        <p:spPr>
          <a:xfrm>
            <a:off x="709386" y="642927"/>
            <a:ext cx="4356100" cy="2821407"/>
          </a:xfrm>
          <a:prstGeom prst="round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944345" y="1110059"/>
            <a:ext cx="3886182" cy="551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/>
              <a:t>TRÒ CHƠI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7134" y="1736531"/>
            <a:ext cx="3913534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FF3B3B"/>
                </a:solidFill>
              </a:rPr>
              <a:t>CHIẾC ĐIỆN THOẠI THÔNG MINH</a:t>
            </a:r>
          </a:p>
        </p:txBody>
      </p:sp>
      <p:pic>
        <p:nvPicPr>
          <p:cNvPr id="2" name="Carnival-is-Coming-chosic.com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" end="101474.4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0943" y="0"/>
            <a:ext cx="609600" cy="609600"/>
          </a:xfrm>
          <a:prstGeom prst="rect">
            <a:avLst/>
          </a:prstGeom>
        </p:spPr>
      </p:pic>
      <p:pic>
        <p:nvPicPr>
          <p:cNvPr id="15" name="Picture 2" descr="Vector illustration of a cute smartphone character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59E"/>
              </a:clrFrom>
              <a:clrTo>
                <a:srgbClr val="FFF59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5"/>
          <a:stretch/>
        </p:blipFill>
        <p:spPr bwMode="auto">
          <a:xfrm>
            <a:off x="5300445" y="1110059"/>
            <a:ext cx="3898900" cy="33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1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4.93827E-7 L -4.44444E-6 -0.07222 " pathEditMode="relative" rAng="0" ptsTypes="AA">
                                      <p:cBhvr>
                                        <p:cTn id="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>
            <a:extLst>
              <a:ext uri="{FF2B5EF4-FFF2-40B4-BE49-F238E27FC236}">
                <a16:creationId xmlns:a16="http://schemas.microsoft.com/office/drawing/2014/main" id="{7AF36B19-2A52-783C-1029-67C63100B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1804431"/>
            <a:ext cx="3124200" cy="3339070"/>
          </a:xfrm>
          <a:prstGeom prst="rect">
            <a:avLst/>
          </a:prstGeom>
        </p:spPr>
      </p:pic>
      <p:sp>
        <p:nvSpPr>
          <p:cNvPr id="30" name="Freeform 7">
            <a:extLst>
              <a:ext uri="{FF2B5EF4-FFF2-40B4-BE49-F238E27FC236}">
                <a16:creationId xmlns:a16="http://schemas.microsoft.com/office/drawing/2014/main" id="{6048EB36-E8AC-5D33-6C88-BB4F733B24C2}"/>
              </a:ext>
            </a:extLst>
          </p:cNvPr>
          <p:cNvSpPr/>
          <p:nvPr/>
        </p:nvSpPr>
        <p:spPr>
          <a:xfrm>
            <a:off x="7543800" y="8165"/>
            <a:ext cx="1440180" cy="20574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3EF913A-4831-A886-94B4-97F93C09F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361950"/>
            <a:ext cx="4672989" cy="25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60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2253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/>
              <a:t>TRÒ CHƠI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64149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C00000"/>
                </a:solidFill>
              </a:rPr>
              <a:t>CHIẾC ĐIỆN THOẠI THÔNG MINH</a:t>
            </a:r>
          </a:p>
        </p:txBody>
      </p:sp>
      <p:pic>
        <p:nvPicPr>
          <p:cNvPr id="2050" name="Picture 2" descr="https://cdn-icons-png.flaticon.com/128/9183/9183248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57" y="234272"/>
            <a:ext cx="868403" cy="8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16" y="3425698"/>
            <a:ext cx="877824" cy="1365504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6" y="1795948"/>
            <a:ext cx="853440" cy="136550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3425698"/>
            <a:ext cx="877824" cy="1365504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28" y="1795948"/>
            <a:ext cx="877824" cy="136550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28" y="1795948"/>
            <a:ext cx="829056" cy="1365504"/>
          </a:xfrm>
          <a:prstGeom prst="rect">
            <a:avLst/>
          </a:prstGeom>
        </p:spPr>
      </p:pic>
      <p:pic>
        <p:nvPicPr>
          <p:cNvPr id="9" name="Picture 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425698"/>
            <a:ext cx="871728" cy="1365504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96" y="3425698"/>
            <a:ext cx="859536" cy="1365504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"/>
          <a:stretch/>
        </p:blipFill>
        <p:spPr>
          <a:xfrm>
            <a:off x="4637024" y="1820924"/>
            <a:ext cx="865632" cy="13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729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A. Lưu số điện thoại và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thông tin người quen.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0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Thông báo trạng thái của sóng điện thoại.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Thông báo tình trạng pin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của điện thoại.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4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Kết thúc hoặc từ chối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cuộc gọi.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07778" y="3298025"/>
            <a:ext cx="3884812" cy="1287875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Thông báo trạng thái của sóng điện thoại. </a:t>
            </a:r>
          </a:p>
        </p:txBody>
      </p:sp>
      <p:pic>
        <p:nvPicPr>
          <p:cNvPr id="7170" name="Picture 2" descr="https://cdn-icons-png.flaticon.com/128/391/391156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14352" y="233304"/>
            <a:ext cx="8110102" cy="1278802"/>
            <a:chOff x="514352" y="233304"/>
            <a:chExt cx="8110102" cy="1278802"/>
          </a:xfrm>
        </p:grpSpPr>
        <p:sp>
          <p:nvSpPr>
            <p:cNvPr id="10" name="Câu hỏi">
              <a:extLst>
                <a:ext uri="{FF2B5EF4-FFF2-40B4-BE49-F238E27FC236}">
                  <a16:creationId xmlns:a16="http://schemas.microsoft.com/office/drawing/2014/main" id="{1AB69979-1D5C-6D4F-6590-E0650E70A5B4}"/>
                </a:ext>
              </a:extLst>
            </p:cNvPr>
            <p:cNvSpPr/>
            <p:nvPr/>
          </p:nvSpPr>
          <p:spPr>
            <a:xfrm>
              <a:off x="514352" y="233304"/>
              <a:ext cx="8110102" cy="1278802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93686" y="381647"/>
              <a:ext cx="5017553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C00000"/>
                  </a:solidFill>
                </a:rPr>
                <a:t>Câu 1: Biểu tượng trong hình </a:t>
              </a:r>
              <a:r>
                <a:rPr lang="en-US" sz="2000" b="1">
                  <a:solidFill>
                    <a:srgbClr val="C00000"/>
                  </a:solidFill>
                </a:rPr>
                <a:t>bên phải</a:t>
              </a:r>
              <a:r>
                <a:rPr lang="vi-VN" sz="2000" b="1">
                  <a:solidFill>
                    <a:srgbClr val="C00000"/>
                  </a:solidFill>
                </a:rPr>
                <a:t> minh họa trạng thái nào của điện thoại? </a:t>
              </a:r>
            </a:p>
          </p:txBody>
        </p:sp>
        <p:pic>
          <p:nvPicPr>
            <p:cNvPr id="17" name="Picture 1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016398" y="535617"/>
              <a:ext cx="674175" cy="674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9035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Chụp ảnh, quay phim.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0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Thực hiện cuộc gọi.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Soạn và gửi tin nhắn.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4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Tắt nguồn điện thoại.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784" y="3298025"/>
            <a:ext cx="3871669" cy="1287875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Tắt nguồn điện thoại.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4352" y="233304"/>
            <a:ext cx="8110102" cy="1278802"/>
            <a:chOff x="514352" y="233304"/>
            <a:chExt cx="8110102" cy="1278802"/>
          </a:xfrm>
        </p:grpSpPr>
        <p:sp>
          <p:nvSpPr>
            <p:cNvPr id="10" name="Câu hỏi">
              <a:extLst>
                <a:ext uri="{FF2B5EF4-FFF2-40B4-BE49-F238E27FC236}">
                  <a16:creationId xmlns:a16="http://schemas.microsoft.com/office/drawing/2014/main" id="{1AB69979-1D5C-6D4F-6590-E0650E70A5B4}"/>
                </a:ext>
              </a:extLst>
            </p:cNvPr>
            <p:cNvSpPr/>
            <p:nvPr/>
          </p:nvSpPr>
          <p:spPr>
            <a:xfrm>
              <a:off x="514352" y="233304"/>
              <a:ext cx="8110102" cy="1278802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1409" y="364872"/>
              <a:ext cx="54506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C00000"/>
                  </a:solidFill>
                </a:rPr>
                <a:t>Câu 2: Biểu tượng trong hình </a:t>
              </a:r>
              <a:r>
                <a:rPr lang="en-US" sz="2000" b="1">
                  <a:solidFill>
                    <a:srgbClr val="C00000"/>
                  </a:solidFill>
                </a:rPr>
                <a:t>bên phải </a:t>
              </a:r>
              <a:r>
                <a:rPr lang="vi-VN" sz="2000" b="1">
                  <a:solidFill>
                    <a:srgbClr val="C00000"/>
                  </a:solidFill>
                </a:rPr>
                <a:t>minh họa chức năng nào của điện thoại? </a:t>
              </a:r>
            </a:p>
          </p:txBody>
        </p:sp>
        <p:pic>
          <p:nvPicPr>
            <p:cNvPr id="17" name="Picture 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045257" y="490402"/>
              <a:ext cx="731686" cy="764602"/>
            </a:xfrm>
            <a:prstGeom prst="rect">
              <a:avLst/>
            </a:prstGeom>
          </p:spPr>
        </p:pic>
      </p:grpSp>
      <p:pic>
        <p:nvPicPr>
          <p:cNvPr id="18" name="Picture 2" descr="https://cdn-icons-png.flaticon.com/128/391/391156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5758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A. Lưu số điện thoại và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thông tin người quen.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0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Thông báo trạng thái của sóng điện thoại.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Thông báo tình trạng pin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của điện thoại.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4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Kết thúc hoặc từ chối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cuộc gọi.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14350" y="1761127"/>
            <a:ext cx="3871669" cy="1287875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A. Lưu số điện thoại và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thông tin người quen.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4352" y="233304"/>
            <a:ext cx="8110102" cy="1278802"/>
            <a:chOff x="514352" y="233304"/>
            <a:chExt cx="8110102" cy="1278802"/>
          </a:xfrm>
        </p:grpSpPr>
        <p:sp>
          <p:nvSpPr>
            <p:cNvPr id="10" name="Câu hỏi">
              <a:extLst>
                <a:ext uri="{FF2B5EF4-FFF2-40B4-BE49-F238E27FC236}">
                  <a16:creationId xmlns:a16="http://schemas.microsoft.com/office/drawing/2014/main" id="{1AB69979-1D5C-6D4F-6590-E0650E70A5B4}"/>
                </a:ext>
              </a:extLst>
            </p:cNvPr>
            <p:cNvSpPr/>
            <p:nvPr/>
          </p:nvSpPr>
          <p:spPr>
            <a:xfrm>
              <a:off x="514352" y="233304"/>
              <a:ext cx="8110102" cy="1278802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1409" y="364872"/>
              <a:ext cx="54506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C00000"/>
                  </a:solidFill>
                </a:rPr>
                <a:t>Câu 3: Biểu tượng trong hình </a:t>
              </a:r>
              <a:r>
                <a:rPr lang="en-US" sz="2000" b="1">
                  <a:solidFill>
                    <a:srgbClr val="C00000"/>
                  </a:solidFill>
                </a:rPr>
                <a:t>bên phải </a:t>
              </a:r>
              <a:r>
                <a:rPr lang="vi-VN" sz="2000" b="1">
                  <a:solidFill>
                    <a:srgbClr val="C00000"/>
                  </a:solidFill>
                </a:rPr>
                <a:t>minh họa chức năng nào của điện thoại?</a:t>
              </a:r>
            </a:p>
          </p:txBody>
        </p:sp>
        <p:pic>
          <p:nvPicPr>
            <p:cNvPr id="17" name="Picture 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952090" y="545679"/>
              <a:ext cx="654047" cy="654047"/>
            </a:xfrm>
            <a:prstGeom prst="rect">
              <a:avLst/>
            </a:prstGeom>
          </p:spPr>
        </p:pic>
      </p:grpSp>
      <p:pic>
        <p:nvPicPr>
          <p:cNvPr id="18" name="Picture 2" descr="https://cdn-icons-png.flaticon.com/128/391/391156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187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Kết thúc hoặc từ chối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cuộc gọi. 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0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Tắt nguồn điện thoại.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Thực hiện cuộc gọi.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4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Soạn và gửi tin nhắn.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784" y="1761128"/>
            <a:ext cx="3884812" cy="1287875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Thực hiện cuộc gọi.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4352" y="233304"/>
            <a:ext cx="8110102" cy="1278802"/>
            <a:chOff x="514352" y="233304"/>
            <a:chExt cx="8110102" cy="1278802"/>
          </a:xfrm>
        </p:grpSpPr>
        <p:sp>
          <p:nvSpPr>
            <p:cNvPr id="10" name="Câu hỏi">
              <a:extLst>
                <a:ext uri="{FF2B5EF4-FFF2-40B4-BE49-F238E27FC236}">
                  <a16:creationId xmlns:a16="http://schemas.microsoft.com/office/drawing/2014/main" id="{1AB69979-1D5C-6D4F-6590-E0650E70A5B4}"/>
                </a:ext>
              </a:extLst>
            </p:cNvPr>
            <p:cNvSpPr/>
            <p:nvPr/>
          </p:nvSpPr>
          <p:spPr>
            <a:xfrm>
              <a:off x="514352" y="233304"/>
              <a:ext cx="8110102" cy="1278802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1409" y="364872"/>
              <a:ext cx="54506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C00000"/>
                  </a:solidFill>
                </a:rPr>
                <a:t>Câu 4: Biểu tượng trong hình </a:t>
              </a:r>
              <a:r>
                <a:rPr lang="en-US" sz="2000" b="1">
                  <a:solidFill>
                    <a:srgbClr val="C00000"/>
                  </a:solidFill>
                </a:rPr>
                <a:t>bên phải </a:t>
              </a:r>
              <a:r>
                <a:rPr lang="vi-VN" sz="2000" b="1">
                  <a:solidFill>
                    <a:srgbClr val="C00000"/>
                  </a:solidFill>
                </a:rPr>
                <a:t>minh họa chức năng nào của điện thoại?</a:t>
              </a:r>
            </a:p>
          </p:txBody>
        </p:sp>
        <p:pic>
          <p:nvPicPr>
            <p:cNvPr id="17" name="Picture 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942154" y="523014"/>
              <a:ext cx="673920" cy="688078"/>
            </a:xfrm>
            <a:prstGeom prst="rect">
              <a:avLst/>
            </a:prstGeom>
          </p:spPr>
        </p:pic>
      </p:grpSp>
      <p:pic>
        <p:nvPicPr>
          <p:cNvPr id="18" name="Picture 2" descr="https://cdn-icons-png.flaticon.com/128/391/391156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938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49" y="2024607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115.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0" y="3449780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111.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4" y="2024607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114.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4" y="3449780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113.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784" y="2024607"/>
            <a:ext cx="3884812" cy="1136120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114.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4352" y="233304"/>
            <a:ext cx="8110102" cy="1502250"/>
            <a:chOff x="514352" y="233304"/>
            <a:chExt cx="8110102" cy="1502250"/>
          </a:xfrm>
        </p:grpSpPr>
        <p:sp>
          <p:nvSpPr>
            <p:cNvPr id="10" name="Câu hỏi">
              <a:extLst>
                <a:ext uri="{FF2B5EF4-FFF2-40B4-BE49-F238E27FC236}">
                  <a16:creationId xmlns:a16="http://schemas.microsoft.com/office/drawing/2014/main" id="{1AB69979-1D5C-6D4F-6590-E0650E70A5B4}"/>
                </a:ext>
              </a:extLst>
            </p:cNvPr>
            <p:cNvSpPr/>
            <p:nvPr/>
          </p:nvSpPr>
          <p:spPr>
            <a:xfrm>
              <a:off x="514352" y="233304"/>
              <a:ext cx="8110102" cy="1502250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758" y="476597"/>
              <a:ext cx="58729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C00000"/>
                  </a:solidFill>
                </a:rPr>
                <a:t>Câu 5: Số điện thoại khẩn cấp nào phù hợp với tình huống “Yêu cầu trợ giúp chữa cháy”</a:t>
              </a:r>
              <a:r>
                <a:rPr lang="en-US" sz="2000" b="1">
                  <a:solidFill>
                    <a:srgbClr val="C00000"/>
                  </a:solidFill>
                </a:rPr>
                <a:t>?</a:t>
              </a:r>
              <a:endParaRPr lang="vi-VN" sz="2000" b="1">
                <a:solidFill>
                  <a:srgbClr val="C00000"/>
                </a:solidFill>
              </a:endParaRPr>
            </a:p>
          </p:txBody>
        </p:sp>
        <p:pic>
          <p:nvPicPr>
            <p:cNvPr id="18" name="Picture 17" descr="Vẽ Và Tô Màu Lính Cứu Hỏa - Fireman Drawing And Coloring For Kids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7" r="22723"/>
            <a:stretch/>
          </p:blipFill>
          <p:spPr bwMode="auto">
            <a:xfrm>
              <a:off x="6908822" y="382876"/>
              <a:ext cx="1229710" cy="12141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2" descr="https://cdn-icons-png.flaticon.com/128/391/391156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205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352" y="233303"/>
            <a:ext cx="8110102" cy="1425057"/>
            <a:chOff x="514352" y="233303"/>
            <a:chExt cx="8110102" cy="1425057"/>
          </a:xfrm>
        </p:grpSpPr>
        <p:sp>
          <p:nvSpPr>
            <p:cNvPr id="10" name="Câu hỏi">
              <a:extLst>
                <a:ext uri="{FF2B5EF4-FFF2-40B4-BE49-F238E27FC236}">
                  <a16:creationId xmlns:a16="http://schemas.microsoft.com/office/drawing/2014/main" id="{1AB69979-1D5C-6D4F-6590-E0650E70A5B4}"/>
                </a:ext>
              </a:extLst>
            </p:cNvPr>
            <p:cNvSpPr/>
            <p:nvPr/>
          </p:nvSpPr>
          <p:spPr>
            <a:xfrm>
              <a:off x="514352" y="233303"/>
              <a:ext cx="8110102" cy="1425057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0164" y="437999"/>
              <a:ext cx="54586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C00000"/>
                  </a:solidFill>
                </a:rPr>
                <a:t>Câu 6: Số điện thoại khẩn cấp nào phù hợp với tình huống “Cấp cứu y tế”? </a:t>
              </a:r>
            </a:p>
          </p:txBody>
        </p:sp>
        <p:pic>
          <p:nvPicPr>
            <p:cNvPr id="17" name="Picture 16" descr="Cách vẽ vẽ ô tô cấp cứu với độ khó cao và thử thách tinh thần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680" y="428918"/>
              <a:ext cx="1836850" cy="103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49" y="2024607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115.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0" y="3449780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113.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4" y="2024607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114.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4" y="3449780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111.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07777" y="2024607"/>
            <a:ext cx="3884812" cy="1136120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115.</a:t>
            </a:r>
          </a:p>
        </p:txBody>
      </p:sp>
      <p:pic>
        <p:nvPicPr>
          <p:cNvPr id="13" name="Picture 2" descr="https://cdn-icons-png.flaticon.com/128/391/391156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747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49" y="2024607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115.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0" y="3449780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113.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4" y="2024607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114.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4" y="3449780"/>
            <a:ext cx="3871669" cy="113612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112.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784" y="3449780"/>
            <a:ext cx="3884812" cy="1136120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112.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4352" y="233303"/>
            <a:ext cx="8110102" cy="1425057"/>
            <a:chOff x="514352" y="233303"/>
            <a:chExt cx="8110102" cy="1425057"/>
          </a:xfrm>
        </p:grpSpPr>
        <p:sp>
          <p:nvSpPr>
            <p:cNvPr id="10" name="Câu hỏi">
              <a:extLst>
                <a:ext uri="{FF2B5EF4-FFF2-40B4-BE49-F238E27FC236}">
                  <a16:creationId xmlns:a16="http://schemas.microsoft.com/office/drawing/2014/main" id="{1AB69979-1D5C-6D4F-6590-E0650E70A5B4}"/>
                </a:ext>
              </a:extLst>
            </p:cNvPr>
            <p:cNvSpPr/>
            <p:nvPr/>
          </p:nvSpPr>
          <p:spPr>
            <a:xfrm>
              <a:off x="514352" y="233303"/>
              <a:ext cx="8110102" cy="1425057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7464" y="437999"/>
              <a:ext cx="56744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C00000"/>
                  </a:solidFill>
                </a:rPr>
                <a:t>Câu 7: Số điện thoại khẩn cấp nào phù hợp với tình huống “Yêu cầu tìm kiếm, cứu nạn”?</a:t>
              </a:r>
            </a:p>
          </p:txBody>
        </p:sp>
        <p:pic>
          <p:nvPicPr>
            <p:cNvPr id="22" name="Picture 21" descr="Free Vector | Rescue using stretcher on white background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943" y="510830"/>
              <a:ext cx="1836514" cy="87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2" descr="https://cdn-icons-png.flaticon.com/128/391/391156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355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352" y="233304"/>
            <a:ext cx="8110102" cy="1278802"/>
            <a:chOff x="514352" y="233304"/>
            <a:chExt cx="8110102" cy="1278802"/>
          </a:xfrm>
        </p:grpSpPr>
        <p:sp>
          <p:nvSpPr>
            <p:cNvPr id="10" name="Câu hỏi">
              <a:extLst>
                <a:ext uri="{FF2B5EF4-FFF2-40B4-BE49-F238E27FC236}">
                  <a16:creationId xmlns:a16="http://schemas.microsoft.com/office/drawing/2014/main" id="{1AB69979-1D5C-6D4F-6590-E0650E70A5B4}"/>
                </a:ext>
              </a:extLst>
            </p:cNvPr>
            <p:cNvSpPr/>
            <p:nvPr/>
          </p:nvSpPr>
          <p:spPr>
            <a:xfrm>
              <a:off x="514352" y="233304"/>
              <a:ext cx="8110102" cy="1278802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79901" y="364873"/>
              <a:ext cx="49790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C00000"/>
                  </a:solidFill>
                </a:rPr>
                <a:t>Câu 8: Em cần phải làm gì để sử dụng điện thoại an toàn, tiết kiệm, hiệu quả?</a:t>
              </a:r>
            </a:p>
          </p:txBody>
        </p:sp>
      </p:grp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Không chụp ảnh bằng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điện thoại.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0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Không sử dụng điện thoại khi đang sạc pin.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761128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Sử dụng điện thoại liên tục trong thời gian quá dài.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4" y="329802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Sử dụng điện thoại khi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đang lái xe.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11152" y="3298025"/>
            <a:ext cx="3874867" cy="1287875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sử dụng điện thoại khi đang sạc pin.</a:t>
            </a:r>
          </a:p>
        </p:txBody>
      </p:sp>
      <p:pic>
        <p:nvPicPr>
          <p:cNvPr id="12" name="Picture 2" descr="https://cdn-icons-png.flaticon.com/128/391/391156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3422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55"/>
          <p:cNvPicPr preferRelativeResize="0"/>
          <p:nvPr/>
        </p:nvPicPr>
        <p:blipFill rotWithShape="1">
          <a:blip r:embed="rId4">
            <a:alphaModFix/>
          </a:blip>
          <a:srcRect r="19471" b="27166"/>
          <a:stretch/>
        </p:blipFill>
        <p:spPr>
          <a:xfrm>
            <a:off x="5065486" y="2551034"/>
            <a:ext cx="4078514" cy="2592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604959" y="881302"/>
            <a:ext cx="4460527" cy="2687398"/>
            <a:chOff x="401290" y="2228155"/>
            <a:chExt cx="4955364" cy="1952545"/>
          </a:xfrm>
        </p:grpSpPr>
        <p:sp>
          <p:nvSpPr>
            <p:cNvPr id="12" name="Google Shape;660;p30"/>
            <p:cNvSpPr/>
            <p:nvPr/>
          </p:nvSpPr>
          <p:spPr>
            <a:xfrm>
              <a:off x="401290" y="2228155"/>
              <a:ext cx="4925742" cy="1921417"/>
            </a:xfrm>
            <a:prstGeom prst="roundRect">
              <a:avLst/>
            </a:prstGeom>
            <a:solidFill>
              <a:srgbClr val="FFEF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1;p30"/>
            <p:cNvSpPr/>
            <p:nvPr/>
          </p:nvSpPr>
          <p:spPr>
            <a:xfrm>
              <a:off x="430912" y="2259283"/>
              <a:ext cx="4925742" cy="1921417"/>
            </a:xfrm>
            <a:prstGeom prst="round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93741" y="1161466"/>
            <a:ext cx="3909626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FF3B3B"/>
                </a:solidFill>
              </a:rPr>
              <a:t>Trò chơi kết thúc, cảm ơn các em đã tham gia!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77" y="924145"/>
            <a:ext cx="3823873" cy="38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92400"/>
      </p:ext>
    </p:extLst>
  </p:cSld>
  <p:clrMapOvr>
    <a:masterClrMapping/>
  </p:clrMapOvr>
  <p:transition spd="med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6651" y="-86846"/>
            <a:ext cx="9497301" cy="5317191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 sz="7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7A58F0-B948-AC96-0B02-D1D1BFA02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38150"/>
            <a:ext cx="4109915" cy="5029616"/>
          </a:xfrm>
          <a:prstGeom prst="rect">
            <a:avLst/>
          </a:prstGeom>
        </p:spPr>
      </p:pic>
      <p:pic>
        <p:nvPicPr>
          <p:cNvPr id="17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7AE8BE08-3BD8-194B-468B-24FFFFB08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95250"/>
            <a:ext cx="711200" cy="711200"/>
          </a:xfrm>
          <a:prstGeom prst="rect">
            <a:avLst/>
          </a:prstGeom>
        </p:spPr>
      </p:pic>
      <p:sp>
        <p:nvSpPr>
          <p:cNvPr id="19" name="Freeform 16">
            <a:extLst>
              <a:ext uri="{FF2B5EF4-FFF2-40B4-BE49-F238E27FC236}">
                <a16:creationId xmlns:a16="http://schemas.microsoft.com/office/drawing/2014/main" id="{857A49CB-8BA2-A292-FB4C-BAE8BC401816}"/>
              </a:ext>
            </a:extLst>
          </p:cNvPr>
          <p:cNvSpPr/>
          <p:nvPr/>
        </p:nvSpPr>
        <p:spPr>
          <a:xfrm rot="-150985" flipH="1">
            <a:off x="4412415" y="404096"/>
            <a:ext cx="4496505" cy="4291570"/>
          </a:xfrm>
          <a:custGeom>
            <a:avLst/>
            <a:gdLst/>
            <a:ahLst/>
            <a:cxnLst/>
            <a:rect l="l" t="t" r="r" b="b"/>
            <a:pathLst>
              <a:path w="7818414" h="7534108">
                <a:moveTo>
                  <a:pt x="7818414" y="0"/>
                </a:moveTo>
                <a:lnTo>
                  <a:pt x="0" y="0"/>
                </a:lnTo>
                <a:lnTo>
                  <a:pt x="0" y="7534108"/>
                </a:lnTo>
                <a:lnTo>
                  <a:pt x="7818414" y="7534108"/>
                </a:lnTo>
                <a:lnTo>
                  <a:pt x="781841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30830-5626-DA24-2B38-E11641EC56E2}"/>
              </a:ext>
            </a:extLst>
          </p:cNvPr>
          <p:cNvSpPr txBox="1"/>
          <p:nvPr/>
        </p:nvSpPr>
        <p:spPr>
          <a:xfrm>
            <a:off x="4800600" y="1123950"/>
            <a:ext cx="3810000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50"/>
              </a:spcAft>
            </a:pPr>
            <a:r>
              <a:rPr lang="vi-VN" sz="27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  <a:endParaRPr lang="vi-VN" sz="2700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250"/>
              </a:spcAft>
            </a:pPr>
            <a:r>
              <a:rPr lang="vi-VN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câu hỏi tương ứng với 4 chữ số của mật mã. Các bạn sẽ có 10 giây để đọc và trả lời bằng cách</a:t>
            </a:r>
            <a:r>
              <a:rPr lang="en-US" sz="2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giơ các thẻ có đáp án</a:t>
            </a:r>
            <a:r>
              <a:rPr lang="en-US" sz="2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 ứng.</a:t>
            </a:r>
            <a:endParaRPr lang="vi-VN" sz="2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00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899;p76"/>
          <p:cNvGrpSpPr/>
          <p:nvPr/>
        </p:nvGrpSpPr>
        <p:grpSpPr>
          <a:xfrm>
            <a:off x="2306049" y="1822943"/>
            <a:ext cx="919165" cy="2389691"/>
            <a:chOff x="2973100" y="1420150"/>
            <a:chExt cx="1125325" cy="2925675"/>
          </a:xfrm>
        </p:grpSpPr>
        <p:sp>
          <p:nvSpPr>
            <p:cNvPr id="7" name="Google Shape;1900;p76"/>
            <p:cNvSpPr/>
            <p:nvPr/>
          </p:nvSpPr>
          <p:spPr>
            <a:xfrm>
              <a:off x="3244450" y="1420150"/>
              <a:ext cx="101300" cy="351725"/>
            </a:xfrm>
            <a:custGeom>
              <a:avLst/>
              <a:gdLst/>
              <a:ahLst/>
              <a:cxnLst/>
              <a:rect l="l" t="t" r="r" b="b"/>
              <a:pathLst>
                <a:path w="4052" h="14069" extrusionOk="0">
                  <a:moveTo>
                    <a:pt x="2026" y="0"/>
                  </a:moveTo>
                  <a:cubicBezTo>
                    <a:pt x="906" y="0"/>
                    <a:pt x="1" y="905"/>
                    <a:pt x="1" y="2025"/>
                  </a:cubicBezTo>
                  <a:lnTo>
                    <a:pt x="1" y="14068"/>
                  </a:lnTo>
                  <a:lnTo>
                    <a:pt x="4051" y="14068"/>
                  </a:lnTo>
                  <a:lnTo>
                    <a:pt x="4051" y="2025"/>
                  </a:lnTo>
                  <a:cubicBezTo>
                    <a:pt x="4051" y="905"/>
                    <a:pt x="3147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01;p76"/>
            <p:cNvSpPr/>
            <p:nvPr/>
          </p:nvSpPr>
          <p:spPr>
            <a:xfrm>
              <a:off x="2973100" y="1770500"/>
              <a:ext cx="1125325" cy="2575325"/>
            </a:xfrm>
            <a:custGeom>
              <a:avLst/>
              <a:gdLst/>
              <a:ahLst/>
              <a:cxnLst/>
              <a:rect l="l" t="t" r="r" b="b"/>
              <a:pathLst>
                <a:path w="45013" h="103013" extrusionOk="0">
                  <a:moveTo>
                    <a:pt x="11976" y="0"/>
                  </a:moveTo>
                  <a:cubicBezTo>
                    <a:pt x="5360" y="0"/>
                    <a:pt x="0" y="5360"/>
                    <a:pt x="0" y="11975"/>
                  </a:cubicBezTo>
                  <a:lnTo>
                    <a:pt x="0" y="93764"/>
                  </a:lnTo>
                  <a:cubicBezTo>
                    <a:pt x="0" y="98868"/>
                    <a:pt x="4145" y="103013"/>
                    <a:pt x="9248" y="103013"/>
                  </a:cubicBezTo>
                  <a:lnTo>
                    <a:pt x="35751" y="103013"/>
                  </a:lnTo>
                  <a:cubicBezTo>
                    <a:pt x="40854" y="103013"/>
                    <a:pt x="45013" y="98868"/>
                    <a:pt x="45013" y="93764"/>
                  </a:cubicBezTo>
                  <a:lnTo>
                    <a:pt x="45013" y="11975"/>
                  </a:lnTo>
                  <a:cubicBezTo>
                    <a:pt x="45013" y="5360"/>
                    <a:pt x="39639" y="0"/>
                    <a:pt x="3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02;p76"/>
            <p:cNvSpPr/>
            <p:nvPr/>
          </p:nvSpPr>
          <p:spPr>
            <a:xfrm>
              <a:off x="3091225" y="2229700"/>
              <a:ext cx="888725" cy="753375"/>
            </a:xfrm>
            <a:custGeom>
              <a:avLst/>
              <a:gdLst/>
              <a:ahLst/>
              <a:cxnLst/>
              <a:rect l="l" t="t" r="r" b="b"/>
              <a:pathLst>
                <a:path w="35549" h="30135" extrusionOk="0">
                  <a:moveTo>
                    <a:pt x="17768" y="0"/>
                  </a:moveTo>
                  <a:cubicBezTo>
                    <a:pt x="13110" y="0"/>
                    <a:pt x="8452" y="412"/>
                    <a:pt x="3848" y="1236"/>
                  </a:cubicBezTo>
                  <a:lnTo>
                    <a:pt x="1985" y="1573"/>
                  </a:lnTo>
                  <a:cubicBezTo>
                    <a:pt x="797" y="2019"/>
                    <a:pt x="14" y="3139"/>
                    <a:pt x="0" y="4408"/>
                  </a:cubicBezTo>
                  <a:lnTo>
                    <a:pt x="0" y="25726"/>
                  </a:lnTo>
                  <a:cubicBezTo>
                    <a:pt x="14" y="26995"/>
                    <a:pt x="811" y="28116"/>
                    <a:pt x="1999" y="28562"/>
                  </a:cubicBezTo>
                  <a:lnTo>
                    <a:pt x="3862" y="28899"/>
                  </a:lnTo>
                  <a:cubicBezTo>
                    <a:pt x="8466" y="29723"/>
                    <a:pt x="13124" y="30134"/>
                    <a:pt x="17780" y="30134"/>
                  </a:cubicBezTo>
                  <a:cubicBezTo>
                    <a:pt x="22436" y="30134"/>
                    <a:pt x="27090" y="29723"/>
                    <a:pt x="31687" y="28899"/>
                  </a:cubicBezTo>
                  <a:lnTo>
                    <a:pt x="33564" y="28562"/>
                  </a:lnTo>
                  <a:cubicBezTo>
                    <a:pt x="34739" y="28116"/>
                    <a:pt x="35535" y="26995"/>
                    <a:pt x="35549" y="25726"/>
                  </a:cubicBezTo>
                  <a:lnTo>
                    <a:pt x="35549" y="4408"/>
                  </a:lnTo>
                  <a:cubicBezTo>
                    <a:pt x="35522" y="3139"/>
                    <a:pt x="34739" y="2019"/>
                    <a:pt x="33551" y="1573"/>
                  </a:cubicBezTo>
                  <a:lnTo>
                    <a:pt x="31687" y="1236"/>
                  </a:lnTo>
                  <a:cubicBezTo>
                    <a:pt x="27084" y="412"/>
                    <a:pt x="22426" y="0"/>
                    <a:pt x="17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03;p76"/>
            <p:cNvSpPr/>
            <p:nvPr/>
          </p:nvSpPr>
          <p:spPr>
            <a:xfrm>
              <a:off x="3166825" y="2357450"/>
              <a:ext cx="737525" cy="525200"/>
            </a:xfrm>
            <a:custGeom>
              <a:avLst/>
              <a:gdLst/>
              <a:ahLst/>
              <a:cxnLst/>
              <a:rect l="l" t="t" r="r" b="b"/>
              <a:pathLst>
                <a:path w="29501" h="21008" extrusionOk="0">
                  <a:moveTo>
                    <a:pt x="2471" y="0"/>
                  </a:moveTo>
                  <a:cubicBezTo>
                    <a:pt x="1108" y="0"/>
                    <a:pt x="1" y="1094"/>
                    <a:pt x="1" y="2471"/>
                  </a:cubicBezTo>
                  <a:lnTo>
                    <a:pt x="1" y="18537"/>
                  </a:lnTo>
                  <a:cubicBezTo>
                    <a:pt x="1" y="19901"/>
                    <a:pt x="1108" y="21008"/>
                    <a:pt x="2471" y="21008"/>
                  </a:cubicBezTo>
                  <a:lnTo>
                    <a:pt x="27030" y="21008"/>
                  </a:lnTo>
                  <a:cubicBezTo>
                    <a:pt x="28393" y="21008"/>
                    <a:pt x="29501" y="19901"/>
                    <a:pt x="29501" y="18537"/>
                  </a:cubicBezTo>
                  <a:lnTo>
                    <a:pt x="29501" y="2471"/>
                  </a:lnTo>
                  <a:cubicBezTo>
                    <a:pt x="29501" y="1094"/>
                    <a:pt x="28393" y="0"/>
                    <a:pt x="27030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04;p76"/>
            <p:cNvSpPr/>
            <p:nvPr/>
          </p:nvSpPr>
          <p:spPr>
            <a:xfrm>
              <a:off x="3167850" y="2829300"/>
              <a:ext cx="735500" cy="53350"/>
            </a:xfrm>
            <a:custGeom>
              <a:avLst/>
              <a:gdLst/>
              <a:ahLst/>
              <a:cxnLst/>
              <a:rect l="l" t="t" r="r" b="b"/>
              <a:pathLst>
                <a:path w="29420" h="2134" extrusionOk="0">
                  <a:moveTo>
                    <a:pt x="0" y="1"/>
                  </a:moveTo>
                  <a:cubicBezTo>
                    <a:pt x="162" y="1216"/>
                    <a:pt x="1202" y="2134"/>
                    <a:pt x="2430" y="2134"/>
                  </a:cubicBezTo>
                  <a:lnTo>
                    <a:pt x="26989" y="2134"/>
                  </a:lnTo>
                  <a:cubicBezTo>
                    <a:pt x="28217" y="2134"/>
                    <a:pt x="29257" y="1216"/>
                    <a:pt x="29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05;p76"/>
            <p:cNvSpPr/>
            <p:nvPr/>
          </p:nvSpPr>
          <p:spPr>
            <a:xfrm>
              <a:off x="31219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06;p76"/>
            <p:cNvSpPr/>
            <p:nvPr/>
          </p:nvSpPr>
          <p:spPr>
            <a:xfrm>
              <a:off x="34304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07;p76"/>
            <p:cNvSpPr/>
            <p:nvPr/>
          </p:nvSpPr>
          <p:spPr>
            <a:xfrm>
              <a:off x="37389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08;p76"/>
            <p:cNvSpPr/>
            <p:nvPr/>
          </p:nvSpPr>
          <p:spPr>
            <a:xfrm>
              <a:off x="31219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09;p76"/>
            <p:cNvSpPr/>
            <p:nvPr/>
          </p:nvSpPr>
          <p:spPr>
            <a:xfrm>
              <a:off x="34304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10;p76"/>
            <p:cNvSpPr/>
            <p:nvPr/>
          </p:nvSpPr>
          <p:spPr>
            <a:xfrm>
              <a:off x="37389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11;p76"/>
            <p:cNvSpPr/>
            <p:nvPr/>
          </p:nvSpPr>
          <p:spPr>
            <a:xfrm>
              <a:off x="31219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12;p76"/>
            <p:cNvSpPr/>
            <p:nvPr/>
          </p:nvSpPr>
          <p:spPr>
            <a:xfrm>
              <a:off x="34304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13;p76"/>
            <p:cNvSpPr/>
            <p:nvPr/>
          </p:nvSpPr>
          <p:spPr>
            <a:xfrm>
              <a:off x="37389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14;p76"/>
            <p:cNvSpPr/>
            <p:nvPr/>
          </p:nvSpPr>
          <p:spPr>
            <a:xfrm>
              <a:off x="31219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15;p76"/>
            <p:cNvSpPr/>
            <p:nvPr/>
          </p:nvSpPr>
          <p:spPr>
            <a:xfrm>
              <a:off x="34304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16;p76"/>
            <p:cNvSpPr/>
            <p:nvPr/>
          </p:nvSpPr>
          <p:spPr>
            <a:xfrm>
              <a:off x="37389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17;p76"/>
            <p:cNvSpPr/>
            <p:nvPr/>
          </p:nvSpPr>
          <p:spPr>
            <a:xfrm>
              <a:off x="3766950" y="3085150"/>
              <a:ext cx="154275" cy="295700"/>
            </a:xfrm>
            <a:custGeom>
              <a:avLst/>
              <a:gdLst/>
              <a:ahLst/>
              <a:cxnLst/>
              <a:rect l="l" t="t" r="r" b="b"/>
              <a:pathLst>
                <a:path w="6171" h="11828" extrusionOk="0">
                  <a:moveTo>
                    <a:pt x="3092" y="0"/>
                  </a:moveTo>
                  <a:cubicBezTo>
                    <a:pt x="1391" y="0"/>
                    <a:pt x="14" y="1378"/>
                    <a:pt x="14" y="3079"/>
                  </a:cubicBezTo>
                  <a:lnTo>
                    <a:pt x="14" y="8749"/>
                  </a:lnTo>
                  <a:cubicBezTo>
                    <a:pt x="1" y="10450"/>
                    <a:pt x="1391" y="11827"/>
                    <a:pt x="3092" y="11827"/>
                  </a:cubicBezTo>
                  <a:cubicBezTo>
                    <a:pt x="4793" y="11827"/>
                    <a:pt x="6171" y="10450"/>
                    <a:pt x="6171" y="8749"/>
                  </a:cubicBezTo>
                  <a:lnTo>
                    <a:pt x="6171" y="3079"/>
                  </a:lnTo>
                  <a:cubicBezTo>
                    <a:pt x="6171" y="1378"/>
                    <a:pt x="4793" y="0"/>
                    <a:pt x="3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18;p76"/>
            <p:cNvSpPr/>
            <p:nvPr/>
          </p:nvSpPr>
          <p:spPr>
            <a:xfrm>
              <a:off x="3797400" y="3150200"/>
              <a:ext cx="87025" cy="45675"/>
            </a:xfrm>
            <a:custGeom>
              <a:avLst/>
              <a:gdLst/>
              <a:ahLst/>
              <a:cxnLst/>
              <a:rect l="l" t="t" r="r" b="b"/>
              <a:pathLst>
                <a:path w="3481" h="1827" extrusionOk="0">
                  <a:moveTo>
                    <a:pt x="1787" y="1"/>
                  </a:moveTo>
                  <a:cubicBezTo>
                    <a:pt x="1716" y="1"/>
                    <a:pt x="1645" y="24"/>
                    <a:pt x="1591" y="72"/>
                  </a:cubicBezTo>
                  <a:lnTo>
                    <a:pt x="214" y="1300"/>
                  </a:lnTo>
                  <a:cubicBezTo>
                    <a:pt x="1" y="1513"/>
                    <a:pt x="191" y="1819"/>
                    <a:pt x="427" y="1819"/>
                  </a:cubicBezTo>
                  <a:cubicBezTo>
                    <a:pt x="490" y="1819"/>
                    <a:pt x="556" y="1797"/>
                    <a:pt x="619" y="1746"/>
                  </a:cubicBezTo>
                  <a:lnTo>
                    <a:pt x="1780" y="693"/>
                  </a:lnTo>
                  <a:lnTo>
                    <a:pt x="2954" y="1746"/>
                  </a:lnTo>
                  <a:cubicBezTo>
                    <a:pt x="3008" y="1800"/>
                    <a:pt x="3076" y="1827"/>
                    <a:pt x="3157" y="1827"/>
                  </a:cubicBezTo>
                  <a:cubicBezTo>
                    <a:pt x="3238" y="1827"/>
                    <a:pt x="3319" y="1786"/>
                    <a:pt x="3373" y="1719"/>
                  </a:cubicBezTo>
                  <a:cubicBezTo>
                    <a:pt x="3481" y="1597"/>
                    <a:pt x="3467" y="1422"/>
                    <a:pt x="3346" y="1300"/>
                  </a:cubicBezTo>
                  <a:lnTo>
                    <a:pt x="1982" y="72"/>
                  </a:lnTo>
                  <a:cubicBezTo>
                    <a:pt x="1928" y="24"/>
                    <a:pt x="1857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19;p76"/>
            <p:cNvSpPr/>
            <p:nvPr/>
          </p:nvSpPr>
          <p:spPr>
            <a:xfrm>
              <a:off x="3801800" y="3270200"/>
              <a:ext cx="87025" cy="45500"/>
            </a:xfrm>
            <a:custGeom>
              <a:avLst/>
              <a:gdLst/>
              <a:ahLst/>
              <a:cxnLst/>
              <a:rect l="l" t="t" r="r" b="b"/>
              <a:pathLst>
                <a:path w="3481" h="1820" extrusionOk="0">
                  <a:moveTo>
                    <a:pt x="3151" y="0"/>
                  </a:moveTo>
                  <a:cubicBezTo>
                    <a:pt x="3081" y="0"/>
                    <a:pt x="3011" y="27"/>
                    <a:pt x="2954" y="78"/>
                  </a:cubicBezTo>
                  <a:lnTo>
                    <a:pt x="1779" y="1131"/>
                  </a:lnTo>
                  <a:lnTo>
                    <a:pt x="605" y="78"/>
                  </a:lnTo>
                  <a:cubicBezTo>
                    <a:pt x="545" y="27"/>
                    <a:pt x="481" y="5"/>
                    <a:pt x="419" y="5"/>
                  </a:cubicBezTo>
                  <a:cubicBezTo>
                    <a:pt x="190" y="5"/>
                    <a:pt x="0" y="308"/>
                    <a:pt x="213" y="510"/>
                  </a:cubicBezTo>
                  <a:lnTo>
                    <a:pt x="1577" y="1752"/>
                  </a:lnTo>
                  <a:cubicBezTo>
                    <a:pt x="1631" y="1793"/>
                    <a:pt x="1712" y="1820"/>
                    <a:pt x="1779" y="1820"/>
                  </a:cubicBezTo>
                  <a:cubicBezTo>
                    <a:pt x="1847" y="1820"/>
                    <a:pt x="1928" y="1793"/>
                    <a:pt x="1982" y="1752"/>
                  </a:cubicBezTo>
                  <a:lnTo>
                    <a:pt x="3345" y="510"/>
                  </a:lnTo>
                  <a:cubicBezTo>
                    <a:pt x="3467" y="402"/>
                    <a:pt x="3481" y="213"/>
                    <a:pt x="3372" y="105"/>
                  </a:cubicBezTo>
                  <a:cubicBezTo>
                    <a:pt x="3308" y="34"/>
                    <a:pt x="3229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20;p76"/>
            <p:cNvSpPr/>
            <p:nvPr/>
          </p:nvSpPr>
          <p:spPr>
            <a:xfrm>
              <a:off x="3314325" y="3132750"/>
              <a:ext cx="152925" cy="86750"/>
            </a:xfrm>
            <a:custGeom>
              <a:avLst/>
              <a:gdLst/>
              <a:ahLst/>
              <a:cxnLst/>
              <a:rect l="l" t="t" r="r" b="b"/>
              <a:pathLst>
                <a:path w="6117" h="3470" extrusionOk="0">
                  <a:moveTo>
                    <a:pt x="1729" y="0"/>
                  </a:moveTo>
                  <a:cubicBezTo>
                    <a:pt x="784" y="0"/>
                    <a:pt x="1" y="770"/>
                    <a:pt x="1" y="1728"/>
                  </a:cubicBezTo>
                  <a:cubicBezTo>
                    <a:pt x="1" y="2687"/>
                    <a:pt x="784" y="3456"/>
                    <a:pt x="1729" y="3470"/>
                  </a:cubicBezTo>
                  <a:lnTo>
                    <a:pt x="4389" y="3470"/>
                  </a:lnTo>
                  <a:cubicBezTo>
                    <a:pt x="5334" y="3470"/>
                    <a:pt x="6117" y="2687"/>
                    <a:pt x="6117" y="1728"/>
                  </a:cubicBezTo>
                  <a:cubicBezTo>
                    <a:pt x="6117" y="770"/>
                    <a:pt x="5347" y="0"/>
                    <a:pt x="4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21;p76"/>
            <p:cNvSpPr/>
            <p:nvPr/>
          </p:nvSpPr>
          <p:spPr>
            <a:xfrm>
              <a:off x="3535750" y="3132750"/>
              <a:ext cx="152575" cy="86750"/>
            </a:xfrm>
            <a:custGeom>
              <a:avLst/>
              <a:gdLst/>
              <a:ahLst/>
              <a:cxnLst/>
              <a:rect l="l" t="t" r="r" b="b"/>
              <a:pathLst>
                <a:path w="6103" h="3470" extrusionOk="0">
                  <a:moveTo>
                    <a:pt x="1729" y="0"/>
                  </a:moveTo>
                  <a:cubicBezTo>
                    <a:pt x="770" y="0"/>
                    <a:pt x="0" y="770"/>
                    <a:pt x="0" y="1728"/>
                  </a:cubicBezTo>
                  <a:cubicBezTo>
                    <a:pt x="0" y="2687"/>
                    <a:pt x="770" y="3456"/>
                    <a:pt x="1729" y="3470"/>
                  </a:cubicBezTo>
                  <a:lnTo>
                    <a:pt x="4375" y="3470"/>
                  </a:lnTo>
                  <a:cubicBezTo>
                    <a:pt x="5333" y="3456"/>
                    <a:pt x="6103" y="2687"/>
                    <a:pt x="6103" y="1728"/>
                  </a:cubicBezTo>
                  <a:cubicBezTo>
                    <a:pt x="6103" y="770"/>
                    <a:pt x="5333" y="0"/>
                    <a:pt x="4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22;p76"/>
            <p:cNvSpPr/>
            <p:nvPr/>
          </p:nvSpPr>
          <p:spPr>
            <a:xfrm>
              <a:off x="3537100" y="3268750"/>
              <a:ext cx="130975" cy="112175"/>
            </a:xfrm>
            <a:custGeom>
              <a:avLst/>
              <a:gdLst/>
              <a:ahLst/>
              <a:cxnLst/>
              <a:rect l="l" t="t" r="r" b="b"/>
              <a:pathLst>
                <a:path w="5239" h="4487" extrusionOk="0">
                  <a:moveTo>
                    <a:pt x="2998" y="1"/>
                  </a:moveTo>
                  <a:cubicBezTo>
                    <a:pt x="999" y="1"/>
                    <a:pt x="0" y="2418"/>
                    <a:pt x="1418" y="3822"/>
                  </a:cubicBezTo>
                  <a:cubicBezTo>
                    <a:pt x="1873" y="4281"/>
                    <a:pt x="2435" y="4487"/>
                    <a:pt x="2986" y="4487"/>
                  </a:cubicBezTo>
                  <a:cubicBezTo>
                    <a:pt x="4135" y="4487"/>
                    <a:pt x="5239" y="3593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23;p76"/>
            <p:cNvSpPr/>
            <p:nvPr/>
          </p:nvSpPr>
          <p:spPr>
            <a:xfrm>
              <a:off x="3321075" y="3268750"/>
              <a:ext cx="131000" cy="112175"/>
            </a:xfrm>
            <a:custGeom>
              <a:avLst/>
              <a:gdLst/>
              <a:ahLst/>
              <a:cxnLst/>
              <a:rect l="l" t="t" r="r" b="b"/>
              <a:pathLst>
                <a:path w="5240" h="4487" extrusionOk="0">
                  <a:moveTo>
                    <a:pt x="2998" y="1"/>
                  </a:moveTo>
                  <a:cubicBezTo>
                    <a:pt x="1000" y="1"/>
                    <a:pt x="1" y="2418"/>
                    <a:pt x="1405" y="3822"/>
                  </a:cubicBezTo>
                  <a:cubicBezTo>
                    <a:pt x="1864" y="4281"/>
                    <a:pt x="2429" y="4487"/>
                    <a:pt x="2982" y="4487"/>
                  </a:cubicBezTo>
                  <a:cubicBezTo>
                    <a:pt x="4135" y="4487"/>
                    <a:pt x="5239" y="3593"/>
                    <a:pt x="5239" y="2242"/>
                  </a:cubicBezTo>
                  <a:cubicBezTo>
                    <a:pt x="5239" y="1000"/>
                    <a:pt x="4227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24;p76"/>
            <p:cNvSpPr/>
            <p:nvPr/>
          </p:nvSpPr>
          <p:spPr>
            <a:xfrm>
              <a:off x="3104725" y="3268750"/>
              <a:ext cx="130975" cy="112275"/>
            </a:xfrm>
            <a:custGeom>
              <a:avLst/>
              <a:gdLst/>
              <a:ahLst/>
              <a:cxnLst/>
              <a:rect l="l" t="t" r="r" b="b"/>
              <a:pathLst>
                <a:path w="5239" h="4491" extrusionOk="0">
                  <a:moveTo>
                    <a:pt x="2998" y="1"/>
                  </a:moveTo>
                  <a:cubicBezTo>
                    <a:pt x="1000" y="1"/>
                    <a:pt x="1" y="2418"/>
                    <a:pt x="1418" y="3835"/>
                  </a:cubicBezTo>
                  <a:cubicBezTo>
                    <a:pt x="1875" y="4288"/>
                    <a:pt x="2435" y="4491"/>
                    <a:pt x="2984" y="4491"/>
                  </a:cubicBezTo>
                  <a:cubicBezTo>
                    <a:pt x="4136" y="4491"/>
                    <a:pt x="5239" y="3596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25;p76"/>
            <p:cNvSpPr/>
            <p:nvPr/>
          </p:nvSpPr>
          <p:spPr>
            <a:xfrm>
              <a:off x="3104725" y="3120250"/>
              <a:ext cx="130975" cy="112175"/>
            </a:xfrm>
            <a:custGeom>
              <a:avLst/>
              <a:gdLst/>
              <a:ahLst/>
              <a:cxnLst/>
              <a:rect l="l" t="t" r="r" b="b"/>
              <a:pathLst>
                <a:path w="5239" h="4487" extrusionOk="0">
                  <a:moveTo>
                    <a:pt x="2998" y="1"/>
                  </a:moveTo>
                  <a:cubicBezTo>
                    <a:pt x="1000" y="1"/>
                    <a:pt x="1" y="2417"/>
                    <a:pt x="1418" y="3821"/>
                  </a:cubicBezTo>
                  <a:cubicBezTo>
                    <a:pt x="1878" y="4281"/>
                    <a:pt x="2441" y="4486"/>
                    <a:pt x="2992" y="4486"/>
                  </a:cubicBezTo>
                  <a:cubicBezTo>
                    <a:pt x="4141" y="4486"/>
                    <a:pt x="5239" y="3592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26;p76"/>
            <p:cNvSpPr/>
            <p:nvPr/>
          </p:nvSpPr>
          <p:spPr>
            <a:xfrm>
              <a:off x="3133750" y="3141850"/>
              <a:ext cx="80025" cy="68550"/>
            </a:xfrm>
            <a:custGeom>
              <a:avLst/>
              <a:gdLst/>
              <a:ahLst/>
              <a:cxnLst/>
              <a:rect l="l" t="t" r="r" b="b"/>
              <a:pathLst>
                <a:path w="3201" h="2742" extrusionOk="0">
                  <a:moveTo>
                    <a:pt x="1837" y="298"/>
                  </a:moveTo>
                  <a:cubicBezTo>
                    <a:pt x="2431" y="298"/>
                    <a:pt x="2917" y="784"/>
                    <a:pt x="2917" y="1378"/>
                  </a:cubicBezTo>
                  <a:cubicBezTo>
                    <a:pt x="2917" y="2025"/>
                    <a:pt x="2387" y="2451"/>
                    <a:pt x="1835" y="2451"/>
                  </a:cubicBezTo>
                  <a:cubicBezTo>
                    <a:pt x="1570" y="2451"/>
                    <a:pt x="1300" y="2353"/>
                    <a:pt x="1081" y="2134"/>
                  </a:cubicBezTo>
                  <a:cubicBezTo>
                    <a:pt x="406" y="1459"/>
                    <a:pt x="878" y="298"/>
                    <a:pt x="1837" y="298"/>
                  </a:cubicBezTo>
                  <a:close/>
                  <a:moveTo>
                    <a:pt x="1825" y="0"/>
                  </a:moveTo>
                  <a:cubicBezTo>
                    <a:pt x="1488" y="0"/>
                    <a:pt x="1145" y="126"/>
                    <a:pt x="865" y="406"/>
                  </a:cubicBezTo>
                  <a:cubicBezTo>
                    <a:pt x="1" y="1270"/>
                    <a:pt x="622" y="2741"/>
                    <a:pt x="1837" y="2741"/>
                  </a:cubicBezTo>
                  <a:cubicBezTo>
                    <a:pt x="2593" y="2741"/>
                    <a:pt x="3200" y="2134"/>
                    <a:pt x="3200" y="1378"/>
                  </a:cubicBezTo>
                  <a:cubicBezTo>
                    <a:pt x="3200" y="547"/>
                    <a:pt x="2528" y="0"/>
                    <a:pt x="18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27;p76"/>
            <p:cNvSpPr/>
            <p:nvPr/>
          </p:nvSpPr>
          <p:spPr>
            <a:xfrm>
              <a:off x="3428750" y="1893525"/>
              <a:ext cx="170150" cy="94850"/>
            </a:xfrm>
            <a:custGeom>
              <a:avLst/>
              <a:gdLst/>
              <a:ahLst/>
              <a:cxnLst/>
              <a:rect l="l" t="t" r="r" b="b"/>
              <a:pathLst>
                <a:path w="6806" h="3794" extrusionOk="0">
                  <a:moveTo>
                    <a:pt x="6084" y="1"/>
                  </a:moveTo>
                  <a:cubicBezTo>
                    <a:pt x="5995" y="1"/>
                    <a:pt x="5905" y="20"/>
                    <a:pt x="5820" y="61"/>
                  </a:cubicBezTo>
                  <a:lnTo>
                    <a:pt x="446" y="2599"/>
                  </a:lnTo>
                  <a:cubicBezTo>
                    <a:pt x="136" y="2748"/>
                    <a:pt x="1" y="3112"/>
                    <a:pt x="149" y="3436"/>
                  </a:cubicBezTo>
                  <a:cubicBezTo>
                    <a:pt x="247" y="3661"/>
                    <a:pt x="479" y="3794"/>
                    <a:pt x="717" y="3794"/>
                  </a:cubicBezTo>
                  <a:cubicBezTo>
                    <a:pt x="808" y="3794"/>
                    <a:pt x="900" y="3774"/>
                    <a:pt x="986" y="3733"/>
                  </a:cubicBezTo>
                  <a:lnTo>
                    <a:pt x="6360" y="1209"/>
                  </a:lnTo>
                  <a:cubicBezTo>
                    <a:pt x="6670" y="1047"/>
                    <a:pt x="6805" y="682"/>
                    <a:pt x="6657" y="371"/>
                  </a:cubicBezTo>
                  <a:cubicBezTo>
                    <a:pt x="6549" y="136"/>
                    <a:pt x="6320" y="1"/>
                    <a:pt x="6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28;p76"/>
            <p:cNvSpPr/>
            <p:nvPr/>
          </p:nvSpPr>
          <p:spPr>
            <a:xfrm>
              <a:off x="3428425" y="1968800"/>
              <a:ext cx="170475" cy="94850"/>
            </a:xfrm>
            <a:custGeom>
              <a:avLst/>
              <a:gdLst/>
              <a:ahLst/>
              <a:cxnLst/>
              <a:rect l="l" t="t" r="r" b="b"/>
              <a:pathLst>
                <a:path w="6819" h="3794" extrusionOk="0">
                  <a:moveTo>
                    <a:pt x="6097" y="1"/>
                  </a:moveTo>
                  <a:cubicBezTo>
                    <a:pt x="6008" y="1"/>
                    <a:pt x="5918" y="20"/>
                    <a:pt x="5833" y="61"/>
                  </a:cubicBezTo>
                  <a:lnTo>
                    <a:pt x="459" y="2599"/>
                  </a:lnTo>
                  <a:cubicBezTo>
                    <a:pt x="135" y="2747"/>
                    <a:pt x="0" y="3112"/>
                    <a:pt x="162" y="3436"/>
                  </a:cubicBezTo>
                  <a:cubicBezTo>
                    <a:pt x="260" y="3661"/>
                    <a:pt x="492" y="3793"/>
                    <a:pt x="730" y="3793"/>
                  </a:cubicBezTo>
                  <a:cubicBezTo>
                    <a:pt x="821" y="3793"/>
                    <a:pt x="913" y="3774"/>
                    <a:pt x="999" y="3733"/>
                  </a:cubicBezTo>
                  <a:lnTo>
                    <a:pt x="6373" y="1195"/>
                  </a:lnTo>
                  <a:cubicBezTo>
                    <a:pt x="6683" y="1046"/>
                    <a:pt x="6818" y="682"/>
                    <a:pt x="6670" y="371"/>
                  </a:cubicBezTo>
                  <a:cubicBezTo>
                    <a:pt x="6562" y="136"/>
                    <a:pt x="6333" y="1"/>
                    <a:pt x="60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29;p76"/>
            <p:cNvSpPr/>
            <p:nvPr/>
          </p:nvSpPr>
          <p:spPr>
            <a:xfrm>
              <a:off x="3428425" y="2044050"/>
              <a:ext cx="170475" cy="94850"/>
            </a:xfrm>
            <a:custGeom>
              <a:avLst/>
              <a:gdLst/>
              <a:ahLst/>
              <a:cxnLst/>
              <a:rect l="l" t="t" r="r" b="b"/>
              <a:pathLst>
                <a:path w="6819" h="3794" extrusionOk="0">
                  <a:moveTo>
                    <a:pt x="6099" y="1"/>
                  </a:moveTo>
                  <a:cubicBezTo>
                    <a:pt x="6009" y="1"/>
                    <a:pt x="5918" y="20"/>
                    <a:pt x="5833" y="61"/>
                  </a:cubicBezTo>
                  <a:lnTo>
                    <a:pt x="459" y="2600"/>
                  </a:lnTo>
                  <a:cubicBezTo>
                    <a:pt x="135" y="2735"/>
                    <a:pt x="0" y="3113"/>
                    <a:pt x="162" y="3423"/>
                  </a:cubicBezTo>
                  <a:cubicBezTo>
                    <a:pt x="260" y="3658"/>
                    <a:pt x="493" y="3794"/>
                    <a:pt x="732" y="3794"/>
                  </a:cubicBezTo>
                  <a:cubicBezTo>
                    <a:pt x="823" y="3794"/>
                    <a:pt x="914" y="3774"/>
                    <a:pt x="999" y="3734"/>
                  </a:cubicBezTo>
                  <a:lnTo>
                    <a:pt x="6373" y="1195"/>
                  </a:lnTo>
                  <a:cubicBezTo>
                    <a:pt x="6683" y="1047"/>
                    <a:pt x="6818" y="682"/>
                    <a:pt x="6670" y="358"/>
                  </a:cubicBezTo>
                  <a:cubicBezTo>
                    <a:pt x="6562" y="134"/>
                    <a:pt x="6335" y="1"/>
                    <a:pt x="6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930;p76"/>
          <p:cNvGrpSpPr/>
          <p:nvPr/>
        </p:nvGrpSpPr>
        <p:grpSpPr>
          <a:xfrm>
            <a:off x="1338624" y="951872"/>
            <a:ext cx="771147" cy="3317364"/>
            <a:chOff x="238125" y="1215275"/>
            <a:chExt cx="760125" cy="3269950"/>
          </a:xfrm>
        </p:grpSpPr>
        <p:sp>
          <p:nvSpPr>
            <p:cNvPr id="38" name="Google Shape;1931;p76"/>
            <p:cNvSpPr/>
            <p:nvPr/>
          </p:nvSpPr>
          <p:spPr>
            <a:xfrm>
              <a:off x="238125" y="1863300"/>
              <a:ext cx="760125" cy="959950"/>
            </a:xfrm>
            <a:custGeom>
              <a:avLst/>
              <a:gdLst/>
              <a:ahLst/>
              <a:cxnLst/>
              <a:rect l="l" t="t" r="r" b="b"/>
              <a:pathLst>
                <a:path w="30405" h="38398" extrusionOk="0">
                  <a:moveTo>
                    <a:pt x="3605" y="1"/>
                  </a:moveTo>
                  <a:cubicBezTo>
                    <a:pt x="1620" y="1"/>
                    <a:pt x="0" y="1621"/>
                    <a:pt x="0" y="3619"/>
                  </a:cubicBezTo>
                  <a:lnTo>
                    <a:pt x="0" y="38398"/>
                  </a:lnTo>
                  <a:lnTo>
                    <a:pt x="30404" y="38398"/>
                  </a:lnTo>
                  <a:lnTo>
                    <a:pt x="30404" y="3619"/>
                  </a:lnTo>
                  <a:cubicBezTo>
                    <a:pt x="30404" y="1621"/>
                    <a:pt x="28784" y="1"/>
                    <a:pt x="26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32;p76"/>
            <p:cNvSpPr/>
            <p:nvPr/>
          </p:nvSpPr>
          <p:spPr>
            <a:xfrm>
              <a:off x="283675" y="1921025"/>
              <a:ext cx="669000" cy="902225"/>
            </a:xfrm>
            <a:custGeom>
              <a:avLst/>
              <a:gdLst/>
              <a:ahLst/>
              <a:cxnLst/>
              <a:rect l="l" t="t" r="r" b="b"/>
              <a:pathLst>
                <a:path w="26760" h="36089" extrusionOk="0">
                  <a:moveTo>
                    <a:pt x="3173" y="1"/>
                  </a:moveTo>
                  <a:cubicBezTo>
                    <a:pt x="1418" y="1"/>
                    <a:pt x="1" y="1418"/>
                    <a:pt x="1" y="3173"/>
                  </a:cubicBezTo>
                  <a:lnTo>
                    <a:pt x="1" y="36089"/>
                  </a:lnTo>
                  <a:lnTo>
                    <a:pt x="26760" y="36089"/>
                  </a:lnTo>
                  <a:lnTo>
                    <a:pt x="26760" y="3173"/>
                  </a:lnTo>
                  <a:cubicBezTo>
                    <a:pt x="26760" y="1418"/>
                    <a:pt x="25329" y="1"/>
                    <a:pt x="235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33;p76"/>
            <p:cNvSpPr/>
            <p:nvPr/>
          </p:nvSpPr>
          <p:spPr>
            <a:xfrm>
              <a:off x="238125" y="2823225"/>
              <a:ext cx="760125" cy="244050"/>
            </a:xfrm>
            <a:custGeom>
              <a:avLst/>
              <a:gdLst/>
              <a:ahLst/>
              <a:cxnLst/>
              <a:rect l="l" t="t" r="r" b="b"/>
              <a:pathLst>
                <a:path w="30405" h="9762" extrusionOk="0">
                  <a:moveTo>
                    <a:pt x="0" y="1"/>
                  </a:moveTo>
                  <a:lnTo>
                    <a:pt x="1472" y="9762"/>
                  </a:lnTo>
                  <a:lnTo>
                    <a:pt x="28933" y="9762"/>
                  </a:lnTo>
                  <a:lnTo>
                    <a:pt x="30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34;p76"/>
            <p:cNvSpPr/>
            <p:nvPr/>
          </p:nvSpPr>
          <p:spPr>
            <a:xfrm>
              <a:off x="283675" y="2823225"/>
              <a:ext cx="669000" cy="244050"/>
            </a:xfrm>
            <a:custGeom>
              <a:avLst/>
              <a:gdLst/>
              <a:ahLst/>
              <a:cxnLst/>
              <a:rect l="l" t="t" r="r" b="b"/>
              <a:pathLst>
                <a:path w="26760" h="9762" extrusionOk="0">
                  <a:moveTo>
                    <a:pt x="1" y="1"/>
                  </a:moveTo>
                  <a:lnTo>
                    <a:pt x="1189" y="9762"/>
                  </a:lnTo>
                  <a:lnTo>
                    <a:pt x="25572" y="9762"/>
                  </a:lnTo>
                  <a:lnTo>
                    <a:pt x="267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35;p76"/>
            <p:cNvSpPr/>
            <p:nvPr/>
          </p:nvSpPr>
          <p:spPr>
            <a:xfrm>
              <a:off x="274900" y="3067250"/>
              <a:ext cx="686550" cy="999100"/>
            </a:xfrm>
            <a:custGeom>
              <a:avLst/>
              <a:gdLst/>
              <a:ahLst/>
              <a:cxnLst/>
              <a:rect l="l" t="t" r="r" b="b"/>
              <a:pathLst>
                <a:path w="27462" h="39964" extrusionOk="0">
                  <a:moveTo>
                    <a:pt x="1" y="1"/>
                  </a:moveTo>
                  <a:lnTo>
                    <a:pt x="1" y="39964"/>
                  </a:lnTo>
                  <a:lnTo>
                    <a:pt x="27462" y="39964"/>
                  </a:lnTo>
                  <a:lnTo>
                    <a:pt x="274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36;p76"/>
            <p:cNvSpPr/>
            <p:nvPr/>
          </p:nvSpPr>
          <p:spPr>
            <a:xfrm>
              <a:off x="274900" y="4066325"/>
              <a:ext cx="686550" cy="418900"/>
            </a:xfrm>
            <a:custGeom>
              <a:avLst/>
              <a:gdLst/>
              <a:ahLst/>
              <a:cxnLst/>
              <a:rect l="l" t="t" r="r" b="b"/>
              <a:pathLst>
                <a:path w="27462" h="16756" extrusionOk="0">
                  <a:moveTo>
                    <a:pt x="1" y="1"/>
                  </a:moveTo>
                  <a:lnTo>
                    <a:pt x="1958" y="10815"/>
                  </a:lnTo>
                  <a:lnTo>
                    <a:pt x="1958" y="14460"/>
                  </a:lnTo>
                  <a:cubicBezTo>
                    <a:pt x="1958" y="15729"/>
                    <a:pt x="2984" y="16755"/>
                    <a:pt x="4253" y="16755"/>
                  </a:cubicBezTo>
                  <a:lnTo>
                    <a:pt x="23209" y="16755"/>
                  </a:lnTo>
                  <a:cubicBezTo>
                    <a:pt x="24465" y="16755"/>
                    <a:pt x="25491" y="15729"/>
                    <a:pt x="25491" y="14460"/>
                  </a:cubicBezTo>
                  <a:lnTo>
                    <a:pt x="25491" y="10815"/>
                  </a:lnTo>
                  <a:lnTo>
                    <a:pt x="27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37;p76"/>
            <p:cNvSpPr/>
            <p:nvPr/>
          </p:nvSpPr>
          <p:spPr>
            <a:xfrm>
              <a:off x="699175" y="1737075"/>
              <a:ext cx="147175" cy="126250"/>
            </a:xfrm>
            <a:custGeom>
              <a:avLst/>
              <a:gdLst/>
              <a:ahLst/>
              <a:cxnLst/>
              <a:rect l="l" t="t" r="r" b="b"/>
              <a:pathLst>
                <a:path w="5887" h="5050" extrusionOk="0">
                  <a:moveTo>
                    <a:pt x="0" y="1"/>
                  </a:moveTo>
                  <a:lnTo>
                    <a:pt x="0" y="5050"/>
                  </a:lnTo>
                  <a:lnTo>
                    <a:pt x="5887" y="5050"/>
                  </a:lnTo>
                  <a:lnTo>
                    <a:pt x="5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38;p76"/>
            <p:cNvSpPr/>
            <p:nvPr/>
          </p:nvSpPr>
          <p:spPr>
            <a:xfrm>
              <a:off x="729550" y="1215275"/>
              <a:ext cx="86425" cy="521825"/>
            </a:xfrm>
            <a:custGeom>
              <a:avLst/>
              <a:gdLst/>
              <a:ahLst/>
              <a:cxnLst/>
              <a:rect l="l" t="t" r="r" b="b"/>
              <a:pathLst>
                <a:path w="3457" h="20873" extrusionOk="0">
                  <a:moveTo>
                    <a:pt x="1729" y="0"/>
                  </a:moveTo>
                  <a:cubicBezTo>
                    <a:pt x="1081" y="0"/>
                    <a:pt x="554" y="513"/>
                    <a:pt x="541" y="1148"/>
                  </a:cubicBezTo>
                  <a:lnTo>
                    <a:pt x="1" y="20873"/>
                  </a:lnTo>
                  <a:lnTo>
                    <a:pt x="3457" y="20873"/>
                  </a:lnTo>
                  <a:lnTo>
                    <a:pt x="2903" y="1148"/>
                  </a:lnTo>
                  <a:cubicBezTo>
                    <a:pt x="2890" y="513"/>
                    <a:pt x="2363" y="0"/>
                    <a:pt x="172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39;p76"/>
            <p:cNvSpPr/>
            <p:nvPr/>
          </p:nvSpPr>
          <p:spPr>
            <a:xfrm>
              <a:off x="313375" y="3067250"/>
              <a:ext cx="609600" cy="999100"/>
            </a:xfrm>
            <a:custGeom>
              <a:avLst/>
              <a:gdLst/>
              <a:ahLst/>
              <a:cxnLst/>
              <a:rect l="l" t="t" r="r" b="b"/>
              <a:pathLst>
                <a:path w="24384" h="39964" extrusionOk="0">
                  <a:moveTo>
                    <a:pt x="1" y="1"/>
                  </a:moveTo>
                  <a:lnTo>
                    <a:pt x="1" y="39964"/>
                  </a:lnTo>
                  <a:lnTo>
                    <a:pt x="24384" y="39964"/>
                  </a:lnTo>
                  <a:lnTo>
                    <a:pt x="2438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40;p76"/>
            <p:cNvSpPr/>
            <p:nvPr/>
          </p:nvSpPr>
          <p:spPr>
            <a:xfrm>
              <a:off x="313375" y="4066325"/>
              <a:ext cx="609600" cy="351400"/>
            </a:xfrm>
            <a:custGeom>
              <a:avLst/>
              <a:gdLst/>
              <a:ahLst/>
              <a:cxnLst/>
              <a:rect l="l" t="t" r="r" b="b"/>
              <a:pathLst>
                <a:path w="24384" h="14056" extrusionOk="0">
                  <a:moveTo>
                    <a:pt x="1" y="1"/>
                  </a:moveTo>
                  <a:lnTo>
                    <a:pt x="2282" y="14055"/>
                  </a:lnTo>
                  <a:lnTo>
                    <a:pt x="22413" y="14055"/>
                  </a:lnTo>
                  <a:lnTo>
                    <a:pt x="24384" y="1"/>
                  </a:lnTo>
                  <a:close/>
                </a:path>
              </a:pathLst>
            </a:custGeom>
            <a:solidFill>
              <a:srgbClr val="444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41;p76"/>
            <p:cNvSpPr/>
            <p:nvPr/>
          </p:nvSpPr>
          <p:spPr>
            <a:xfrm>
              <a:off x="386275" y="2059400"/>
              <a:ext cx="463800" cy="611300"/>
            </a:xfrm>
            <a:custGeom>
              <a:avLst/>
              <a:gdLst/>
              <a:ahLst/>
              <a:cxnLst/>
              <a:rect l="l" t="t" r="r" b="b"/>
              <a:pathLst>
                <a:path w="18552" h="24452" extrusionOk="0">
                  <a:moveTo>
                    <a:pt x="2269" y="1"/>
                  </a:moveTo>
                  <a:cubicBezTo>
                    <a:pt x="1014" y="1"/>
                    <a:pt x="1" y="1000"/>
                    <a:pt x="1" y="2256"/>
                  </a:cubicBezTo>
                  <a:lnTo>
                    <a:pt x="1" y="22183"/>
                  </a:lnTo>
                  <a:cubicBezTo>
                    <a:pt x="1" y="23439"/>
                    <a:pt x="1014" y="24451"/>
                    <a:pt x="2269" y="24451"/>
                  </a:cubicBezTo>
                  <a:lnTo>
                    <a:pt x="16283" y="24451"/>
                  </a:lnTo>
                  <a:cubicBezTo>
                    <a:pt x="17539" y="24451"/>
                    <a:pt x="18551" y="23439"/>
                    <a:pt x="18551" y="22183"/>
                  </a:cubicBezTo>
                  <a:lnTo>
                    <a:pt x="18551" y="2256"/>
                  </a:lnTo>
                  <a:cubicBezTo>
                    <a:pt x="18551" y="1000"/>
                    <a:pt x="17539" y="1"/>
                    <a:pt x="16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2;p76"/>
            <p:cNvSpPr/>
            <p:nvPr/>
          </p:nvSpPr>
          <p:spPr>
            <a:xfrm>
              <a:off x="572950" y="2170800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rgbClr val="332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43;p76"/>
            <p:cNvSpPr/>
            <p:nvPr/>
          </p:nvSpPr>
          <p:spPr>
            <a:xfrm>
              <a:off x="447050" y="2170800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594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44;p76"/>
            <p:cNvSpPr/>
            <p:nvPr/>
          </p:nvSpPr>
          <p:spPr>
            <a:xfrm>
              <a:off x="572950" y="2170800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45;p76"/>
            <p:cNvSpPr/>
            <p:nvPr/>
          </p:nvSpPr>
          <p:spPr>
            <a:xfrm>
              <a:off x="699175" y="2170800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10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3" y="2706"/>
                    <a:pt x="1794" y="2706"/>
                  </a:cubicBezTo>
                  <a:cubicBezTo>
                    <a:pt x="2490" y="2706"/>
                    <a:pt x="3160" y="2164"/>
                    <a:pt x="3160" y="1350"/>
                  </a:cubicBezTo>
                  <a:cubicBezTo>
                    <a:pt x="3160" y="608"/>
                    <a:pt x="2552" y="0"/>
                    <a:pt x="1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46;p76"/>
            <p:cNvSpPr/>
            <p:nvPr/>
          </p:nvSpPr>
          <p:spPr>
            <a:xfrm>
              <a:off x="447050" y="2297375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594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47;p76"/>
            <p:cNvSpPr/>
            <p:nvPr/>
          </p:nvSpPr>
          <p:spPr>
            <a:xfrm>
              <a:off x="572950" y="2297375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09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2" y="2706"/>
                    <a:pt x="1794" y="2706"/>
                  </a:cubicBezTo>
                  <a:cubicBezTo>
                    <a:pt x="2490" y="2706"/>
                    <a:pt x="3159" y="2164"/>
                    <a:pt x="3159" y="1350"/>
                  </a:cubicBezTo>
                  <a:cubicBezTo>
                    <a:pt x="3159" y="608"/>
                    <a:pt x="2552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8;p76"/>
            <p:cNvSpPr/>
            <p:nvPr/>
          </p:nvSpPr>
          <p:spPr>
            <a:xfrm>
              <a:off x="699175" y="2297375"/>
              <a:ext cx="79000" cy="67650"/>
            </a:xfrm>
            <a:custGeom>
              <a:avLst/>
              <a:gdLst/>
              <a:ahLst/>
              <a:cxnLst/>
              <a:rect l="l" t="t" r="r" b="b"/>
              <a:pathLst>
                <a:path w="3160" h="2706" extrusionOk="0">
                  <a:moveTo>
                    <a:pt x="1810" y="0"/>
                  </a:moveTo>
                  <a:cubicBezTo>
                    <a:pt x="608" y="0"/>
                    <a:pt x="0" y="1458"/>
                    <a:pt x="851" y="2309"/>
                  </a:cubicBezTo>
                  <a:cubicBezTo>
                    <a:pt x="1125" y="2583"/>
                    <a:pt x="1463" y="2706"/>
                    <a:pt x="1794" y="2706"/>
                  </a:cubicBezTo>
                  <a:cubicBezTo>
                    <a:pt x="2490" y="2706"/>
                    <a:pt x="3160" y="2164"/>
                    <a:pt x="3160" y="1350"/>
                  </a:cubicBezTo>
                  <a:cubicBezTo>
                    <a:pt x="3160" y="608"/>
                    <a:pt x="2552" y="0"/>
                    <a:pt x="1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49;p76"/>
            <p:cNvSpPr/>
            <p:nvPr/>
          </p:nvSpPr>
          <p:spPr>
            <a:xfrm>
              <a:off x="447050" y="2423925"/>
              <a:ext cx="79000" cy="67675"/>
            </a:xfrm>
            <a:custGeom>
              <a:avLst/>
              <a:gdLst/>
              <a:ahLst/>
              <a:cxnLst/>
              <a:rect l="l" t="t" r="r" b="b"/>
              <a:pathLst>
                <a:path w="3160" h="2707" extrusionOk="0">
                  <a:moveTo>
                    <a:pt x="1809" y="1"/>
                  </a:moveTo>
                  <a:cubicBezTo>
                    <a:pt x="594" y="1"/>
                    <a:pt x="0" y="1459"/>
                    <a:pt x="851" y="2310"/>
                  </a:cubicBezTo>
                  <a:cubicBezTo>
                    <a:pt x="1125" y="2584"/>
                    <a:pt x="1462" y="2707"/>
                    <a:pt x="1794" y="2707"/>
                  </a:cubicBezTo>
                  <a:cubicBezTo>
                    <a:pt x="2490" y="2707"/>
                    <a:pt x="3159" y="2165"/>
                    <a:pt x="3159" y="1351"/>
                  </a:cubicBezTo>
                  <a:cubicBezTo>
                    <a:pt x="3159" y="609"/>
                    <a:pt x="2552" y="1"/>
                    <a:pt x="1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50;p76"/>
            <p:cNvSpPr/>
            <p:nvPr/>
          </p:nvSpPr>
          <p:spPr>
            <a:xfrm>
              <a:off x="572950" y="2423925"/>
              <a:ext cx="79000" cy="67675"/>
            </a:xfrm>
            <a:custGeom>
              <a:avLst/>
              <a:gdLst/>
              <a:ahLst/>
              <a:cxnLst/>
              <a:rect l="l" t="t" r="r" b="b"/>
              <a:pathLst>
                <a:path w="3160" h="2707" extrusionOk="0">
                  <a:moveTo>
                    <a:pt x="1809" y="1"/>
                  </a:moveTo>
                  <a:cubicBezTo>
                    <a:pt x="608" y="1"/>
                    <a:pt x="0" y="1459"/>
                    <a:pt x="851" y="2310"/>
                  </a:cubicBezTo>
                  <a:cubicBezTo>
                    <a:pt x="1125" y="2584"/>
                    <a:pt x="1462" y="2707"/>
                    <a:pt x="1794" y="2707"/>
                  </a:cubicBezTo>
                  <a:cubicBezTo>
                    <a:pt x="2490" y="2707"/>
                    <a:pt x="3159" y="2165"/>
                    <a:pt x="3159" y="1351"/>
                  </a:cubicBezTo>
                  <a:cubicBezTo>
                    <a:pt x="3159" y="609"/>
                    <a:pt x="2552" y="1"/>
                    <a:pt x="1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51;p76"/>
            <p:cNvSpPr/>
            <p:nvPr/>
          </p:nvSpPr>
          <p:spPr>
            <a:xfrm>
              <a:off x="699175" y="2423925"/>
              <a:ext cx="79000" cy="67675"/>
            </a:xfrm>
            <a:custGeom>
              <a:avLst/>
              <a:gdLst/>
              <a:ahLst/>
              <a:cxnLst/>
              <a:rect l="l" t="t" r="r" b="b"/>
              <a:pathLst>
                <a:path w="3160" h="2707" extrusionOk="0">
                  <a:moveTo>
                    <a:pt x="1810" y="1"/>
                  </a:moveTo>
                  <a:cubicBezTo>
                    <a:pt x="608" y="1"/>
                    <a:pt x="0" y="1459"/>
                    <a:pt x="851" y="2310"/>
                  </a:cubicBezTo>
                  <a:cubicBezTo>
                    <a:pt x="1125" y="2584"/>
                    <a:pt x="1463" y="2707"/>
                    <a:pt x="1794" y="2707"/>
                  </a:cubicBezTo>
                  <a:cubicBezTo>
                    <a:pt x="2490" y="2707"/>
                    <a:pt x="3160" y="2165"/>
                    <a:pt x="3160" y="1351"/>
                  </a:cubicBezTo>
                  <a:cubicBezTo>
                    <a:pt x="3160" y="609"/>
                    <a:pt x="2552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52;p76"/>
            <p:cNvSpPr/>
            <p:nvPr/>
          </p:nvSpPr>
          <p:spPr>
            <a:xfrm>
              <a:off x="394725" y="2866775"/>
              <a:ext cx="443200" cy="143125"/>
            </a:xfrm>
            <a:custGeom>
              <a:avLst/>
              <a:gdLst/>
              <a:ahLst/>
              <a:cxnLst/>
              <a:rect l="l" t="t" r="r" b="b"/>
              <a:pathLst>
                <a:path w="17728" h="5725" extrusionOk="0">
                  <a:moveTo>
                    <a:pt x="1837" y="0"/>
                  </a:moveTo>
                  <a:cubicBezTo>
                    <a:pt x="824" y="0"/>
                    <a:pt x="0" y="824"/>
                    <a:pt x="0" y="1836"/>
                  </a:cubicBezTo>
                  <a:lnTo>
                    <a:pt x="0" y="3889"/>
                  </a:lnTo>
                  <a:cubicBezTo>
                    <a:pt x="0" y="4901"/>
                    <a:pt x="824" y="5725"/>
                    <a:pt x="1837" y="5725"/>
                  </a:cubicBezTo>
                  <a:lnTo>
                    <a:pt x="15891" y="5725"/>
                  </a:lnTo>
                  <a:cubicBezTo>
                    <a:pt x="16917" y="5725"/>
                    <a:pt x="17727" y="4901"/>
                    <a:pt x="17727" y="3889"/>
                  </a:cubicBezTo>
                  <a:lnTo>
                    <a:pt x="17727" y="1836"/>
                  </a:lnTo>
                  <a:cubicBezTo>
                    <a:pt x="17727" y="824"/>
                    <a:pt x="16917" y="0"/>
                    <a:pt x="15891" y="0"/>
                  </a:cubicBezTo>
                  <a:close/>
                </a:path>
              </a:pathLst>
            </a:custGeom>
            <a:solidFill>
              <a:srgbClr val="E2A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53;p76"/>
            <p:cNvSpPr/>
            <p:nvPr/>
          </p:nvSpPr>
          <p:spPr>
            <a:xfrm>
              <a:off x="488900" y="2903225"/>
              <a:ext cx="48275" cy="80350"/>
            </a:xfrm>
            <a:custGeom>
              <a:avLst/>
              <a:gdLst/>
              <a:ahLst/>
              <a:cxnLst/>
              <a:rect l="l" t="t" r="r" b="b"/>
              <a:pathLst>
                <a:path w="1931" h="3214" extrusionOk="0">
                  <a:moveTo>
                    <a:pt x="864" y="0"/>
                  </a:moveTo>
                  <a:cubicBezTo>
                    <a:pt x="635" y="135"/>
                    <a:pt x="378" y="216"/>
                    <a:pt x="122" y="257"/>
                  </a:cubicBezTo>
                  <a:lnTo>
                    <a:pt x="122" y="621"/>
                  </a:lnTo>
                  <a:lnTo>
                    <a:pt x="716" y="621"/>
                  </a:lnTo>
                  <a:lnTo>
                    <a:pt x="716" y="2741"/>
                  </a:lnTo>
                  <a:lnTo>
                    <a:pt x="0" y="2741"/>
                  </a:lnTo>
                  <a:lnTo>
                    <a:pt x="0" y="3214"/>
                  </a:lnTo>
                  <a:lnTo>
                    <a:pt x="1931" y="3214"/>
                  </a:lnTo>
                  <a:lnTo>
                    <a:pt x="1931" y="2741"/>
                  </a:lnTo>
                  <a:lnTo>
                    <a:pt x="1296" y="2741"/>
                  </a:lnTo>
                  <a:lnTo>
                    <a:pt x="1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54;p76"/>
            <p:cNvSpPr/>
            <p:nvPr/>
          </p:nvSpPr>
          <p:spPr>
            <a:xfrm>
              <a:off x="548300" y="2901525"/>
              <a:ext cx="54700" cy="82050"/>
            </a:xfrm>
            <a:custGeom>
              <a:avLst/>
              <a:gdLst/>
              <a:ahLst/>
              <a:cxnLst/>
              <a:rect l="l" t="t" r="r" b="b"/>
              <a:pathLst>
                <a:path w="2188" h="3282" extrusionOk="0">
                  <a:moveTo>
                    <a:pt x="1027" y="1"/>
                  </a:moveTo>
                  <a:cubicBezTo>
                    <a:pt x="622" y="1"/>
                    <a:pt x="243" y="190"/>
                    <a:pt x="0" y="500"/>
                  </a:cubicBezTo>
                  <a:lnTo>
                    <a:pt x="325" y="824"/>
                  </a:lnTo>
                  <a:cubicBezTo>
                    <a:pt x="473" y="622"/>
                    <a:pt x="703" y="487"/>
                    <a:pt x="946" y="473"/>
                  </a:cubicBezTo>
                  <a:cubicBezTo>
                    <a:pt x="961" y="472"/>
                    <a:pt x="976" y="471"/>
                    <a:pt x="990" y="471"/>
                  </a:cubicBezTo>
                  <a:cubicBezTo>
                    <a:pt x="1280" y="471"/>
                    <a:pt x="1511" y="719"/>
                    <a:pt x="1486" y="1027"/>
                  </a:cubicBezTo>
                  <a:cubicBezTo>
                    <a:pt x="1486" y="1513"/>
                    <a:pt x="919" y="2080"/>
                    <a:pt x="27" y="2944"/>
                  </a:cubicBezTo>
                  <a:lnTo>
                    <a:pt x="27" y="3282"/>
                  </a:lnTo>
                  <a:lnTo>
                    <a:pt x="2188" y="3282"/>
                  </a:lnTo>
                  <a:lnTo>
                    <a:pt x="2188" y="2782"/>
                  </a:lnTo>
                  <a:lnTo>
                    <a:pt x="1405" y="2782"/>
                  </a:lnTo>
                  <a:cubicBezTo>
                    <a:pt x="1256" y="2782"/>
                    <a:pt x="1040" y="2796"/>
                    <a:pt x="865" y="2823"/>
                  </a:cubicBezTo>
                  <a:cubicBezTo>
                    <a:pt x="1513" y="2148"/>
                    <a:pt x="2039" y="1580"/>
                    <a:pt x="2039" y="986"/>
                  </a:cubicBezTo>
                  <a:cubicBezTo>
                    <a:pt x="2039" y="392"/>
                    <a:pt x="1634" y="1"/>
                    <a:pt x="1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55;p76"/>
            <p:cNvSpPr/>
            <p:nvPr/>
          </p:nvSpPr>
          <p:spPr>
            <a:xfrm>
              <a:off x="611750" y="2901525"/>
              <a:ext cx="55725" cy="83425"/>
            </a:xfrm>
            <a:custGeom>
              <a:avLst/>
              <a:gdLst/>
              <a:ahLst/>
              <a:cxnLst/>
              <a:rect l="l" t="t" r="r" b="b"/>
              <a:pathLst>
                <a:path w="2229" h="3337" extrusionOk="0">
                  <a:moveTo>
                    <a:pt x="1081" y="1"/>
                  </a:moveTo>
                  <a:cubicBezTo>
                    <a:pt x="716" y="14"/>
                    <a:pt x="365" y="163"/>
                    <a:pt x="109" y="406"/>
                  </a:cubicBezTo>
                  <a:lnTo>
                    <a:pt x="419" y="770"/>
                  </a:lnTo>
                  <a:cubicBezTo>
                    <a:pt x="581" y="595"/>
                    <a:pt x="811" y="473"/>
                    <a:pt x="1054" y="473"/>
                  </a:cubicBezTo>
                  <a:cubicBezTo>
                    <a:pt x="1364" y="473"/>
                    <a:pt x="1526" y="635"/>
                    <a:pt x="1526" y="905"/>
                  </a:cubicBezTo>
                  <a:cubicBezTo>
                    <a:pt x="1526" y="1189"/>
                    <a:pt x="1324" y="1405"/>
                    <a:pt x="689" y="1405"/>
                  </a:cubicBezTo>
                  <a:lnTo>
                    <a:pt x="689" y="1837"/>
                  </a:lnTo>
                  <a:cubicBezTo>
                    <a:pt x="1432" y="1837"/>
                    <a:pt x="1634" y="2040"/>
                    <a:pt x="1634" y="2377"/>
                  </a:cubicBezTo>
                  <a:cubicBezTo>
                    <a:pt x="1634" y="2688"/>
                    <a:pt x="1391" y="2863"/>
                    <a:pt x="1040" y="2863"/>
                  </a:cubicBezTo>
                  <a:cubicBezTo>
                    <a:pt x="757" y="2850"/>
                    <a:pt x="473" y="2728"/>
                    <a:pt x="284" y="2512"/>
                  </a:cubicBezTo>
                  <a:lnTo>
                    <a:pt x="1" y="2890"/>
                  </a:lnTo>
                  <a:cubicBezTo>
                    <a:pt x="273" y="3176"/>
                    <a:pt x="658" y="3336"/>
                    <a:pt x="1047" y="3336"/>
                  </a:cubicBezTo>
                  <a:cubicBezTo>
                    <a:pt x="1063" y="3336"/>
                    <a:pt x="1079" y="3336"/>
                    <a:pt x="1094" y="3336"/>
                  </a:cubicBezTo>
                  <a:cubicBezTo>
                    <a:pt x="1715" y="3336"/>
                    <a:pt x="2228" y="2998"/>
                    <a:pt x="2228" y="2404"/>
                  </a:cubicBezTo>
                  <a:cubicBezTo>
                    <a:pt x="2228" y="2013"/>
                    <a:pt x="1945" y="1675"/>
                    <a:pt x="1553" y="1607"/>
                  </a:cubicBezTo>
                  <a:lnTo>
                    <a:pt x="1553" y="1594"/>
                  </a:lnTo>
                  <a:cubicBezTo>
                    <a:pt x="1904" y="1445"/>
                    <a:pt x="2107" y="1202"/>
                    <a:pt x="2107" y="851"/>
                  </a:cubicBezTo>
                  <a:cubicBezTo>
                    <a:pt x="2107" y="311"/>
                    <a:pt x="1688" y="1"/>
                    <a:pt x="1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56;p76"/>
            <p:cNvSpPr/>
            <p:nvPr/>
          </p:nvSpPr>
          <p:spPr>
            <a:xfrm>
              <a:off x="676225" y="2903225"/>
              <a:ext cx="59100" cy="80025"/>
            </a:xfrm>
            <a:custGeom>
              <a:avLst/>
              <a:gdLst/>
              <a:ahLst/>
              <a:cxnLst/>
              <a:rect l="l" t="t" r="r" b="b"/>
              <a:pathLst>
                <a:path w="2364" h="3201" extrusionOk="0">
                  <a:moveTo>
                    <a:pt x="1431" y="527"/>
                  </a:moveTo>
                  <a:cubicBezTo>
                    <a:pt x="1431" y="729"/>
                    <a:pt x="1418" y="1026"/>
                    <a:pt x="1418" y="1202"/>
                  </a:cubicBezTo>
                  <a:lnTo>
                    <a:pt x="1418" y="1931"/>
                  </a:lnTo>
                  <a:lnTo>
                    <a:pt x="567" y="1931"/>
                  </a:lnTo>
                  <a:lnTo>
                    <a:pt x="1148" y="1040"/>
                  </a:lnTo>
                  <a:cubicBezTo>
                    <a:pt x="1242" y="864"/>
                    <a:pt x="1337" y="702"/>
                    <a:pt x="1418" y="527"/>
                  </a:cubicBezTo>
                  <a:close/>
                  <a:moveTo>
                    <a:pt x="1269" y="0"/>
                  </a:moveTo>
                  <a:lnTo>
                    <a:pt x="0" y="1985"/>
                  </a:lnTo>
                  <a:lnTo>
                    <a:pt x="0" y="2377"/>
                  </a:lnTo>
                  <a:lnTo>
                    <a:pt x="1418" y="2377"/>
                  </a:lnTo>
                  <a:lnTo>
                    <a:pt x="1418" y="3200"/>
                  </a:lnTo>
                  <a:lnTo>
                    <a:pt x="1958" y="3200"/>
                  </a:lnTo>
                  <a:lnTo>
                    <a:pt x="1958" y="2377"/>
                  </a:lnTo>
                  <a:lnTo>
                    <a:pt x="2363" y="2377"/>
                  </a:lnTo>
                  <a:lnTo>
                    <a:pt x="2363" y="1931"/>
                  </a:lnTo>
                  <a:lnTo>
                    <a:pt x="1958" y="1931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57;p76"/>
            <p:cNvSpPr/>
            <p:nvPr/>
          </p:nvSpPr>
          <p:spPr>
            <a:xfrm>
              <a:off x="371425" y="3142525"/>
              <a:ext cx="122550" cy="122200"/>
            </a:xfrm>
            <a:custGeom>
              <a:avLst/>
              <a:gdLst/>
              <a:ahLst/>
              <a:cxnLst/>
              <a:rect l="l" t="t" r="r" b="b"/>
              <a:pathLst>
                <a:path w="4902" h="4888" extrusionOk="0">
                  <a:moveTo>
                    <a:pt x="959" y="1"/>
                  </a:moveTo>
                  <a:cubicBezTo>
                    <a:pt x="433" y="1"/>
                    <a:pt x="1" y="433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33" y="4888"/>
                    <a:pt x="959" y="4888"/>
                  </a:cubicBezTo>
                  <a:lnTo>
                    <a:pt x="3930" y="4888"/>
                  </a:lnTo>
                  <a:cubicBezTo>
                    <a:pt x="4470" y="4888"/>
                    <a:pt x="4902" y="4469"/>
                    <a:pt x="4902" y="3929"/>
                  </a:cubicBezTo>
                  <a:lnTo>
                    <a:pt x="4902" y="959"/>
                  </a:lnTo>
                  <a:cubicBezTo>
                    <a:pt x="4902" y="433"/>
                    <a:pt x="4470" y="1"/>
                    <a:pt x="3930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58;p76"/>
            <p:cNvSpPr/>
            <p:nvPr/>
          </p:nvSpPr>
          <p:spPr>
            <a:xfrm>
              <a:off x="557075" y="3142525"/>
              <a:ext cx="122200" cy="122200"/>
            </a:xfrm>
            <a:custGeom>
              <a:avLst/>
              <a:gdLst/>
              <a:ahLst/>
              <a:cxnLst/>
              <a:rect l="l" t="t" r="r" b="b"/>
              <a:pathLst>
                <a:path w="4888" h="4888" extrusionOk="0">
                  <a:moveTo>
                    <a:pt x="959" y="1"/>
                  </a:moveTo>
                  <a:cubicBezTo>
                    <a:pt x="419" y="1"/>
                    <a:pt x="1" y="433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19" y="4888"/>
                    <a:pt x="959" y="4888"/>
                  </a:cubicBezTo>
                  <a:lnTo>
                    <a:pt x="3929" y="4888"/>
                  </a:lnTo>
                  <a:cubicBezTo>
                    <a:pt x="4456" y="4888"/>
                    <a:pt x="4888" y="4469"/>
                    <a:pt x="4888" y="3929"/>
                  </a:cubicBezTo>
                  <a:lnTo>
                    <a:pt x="4888" y="959"/>
                  </a:lnTo>
                  <a:cubicBezTo>
                    <a:pt x="4888" y="433"/>
                    <a:pt x="4456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59;p76"/>
            <p:cNvSpPr/>
            <p:nvPr/>
          </p:nvSpPr>
          <p:spPr>
            <a:xfrm>
              <a:off x="742375" y="3142525"/>
              <a:ext cx="122550" cy="122200"/>
            </a:xfrm>
            <a:custGeom>
              <a:avLst/>
              <a:gdLst/>
              <a:ahLst/>
              <a:cxnLst/>
              <a:rect l="l" t="t" r="r" b="b"/>
              <a:pathLst>
                <a:path w="4902" h="4888" extrusionOk="0">
                  <a:moveTo>
                    <a:pt x="973" y="1"/>
                  </a:moveTo>
                  <a:cubicBezTo>
                    <a:pt x="433" y="1"/>
                    <a:pt x="1" y="433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33" y="4888"/>
                    <a:pt x="973" y="4888"/>
                  </a:cubicBezTo>
                  <a:lnTo>
                    <a:pt x="3929" y="4888"/>
                  </a:lnTo>
                  <a:cubicBezTo>
                    <a:pt x="4469" y="4888"/>
                    <a:pt x="4901" y="4469"/>
                    <a:pt x="4901" y="3929"/>
                  </a:cubicBezTo>
                  <a:lnTo>
                    <a:pt x="4901" y="959"/>
                  </a:lnTo>
                  <a:cubicBezTo>
                    <a:pt x="4901" y="433"/>
                    <a:pt x="4469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60;p76"/>
            <p:cNvSpPr/>
            <p:nvPr/>
          </p:nvSpPr>
          <p:spPr>
            <a:xfrm>
              <a:off x="371425" y="3336600"/>
              <a:ext cx="122550" cy="122550"/>
            </a:xfrm>
            <a:custGeom>
              <a:avLst/>
              <a:gdLst/>
              <a:ahLst/>
              <a:cxnLst/>
              <a:rect l="l" t="t" r="r" b="b"/>
              <a:pathLst>
                <a:path w="4902" h="4902" extrusionOk="0">
                  <a:moveTo>
                    <a:pt x="959" y="1"/>
                  </a:moveTo>
                  <a:cubicBezTo>
                    <a:pt x="433" y="1"/>
                    <a:pt x="1" y="433"/>
                    <a:pt x="1" y="973"/>
                  </a:cubicBezTo>
                  <a:lnTo>
                    <a:pt x="1" y="3943"/>
                  </a:lnTo>
                  <a:cubicBezTo>
                    <a:pt x="1" y="4469"/>
                    <a:pt x="433" y="4901"/>
                    <a:pt x="959" y="4901"/>
                  </a:cubicBezTo>
                  <a:lnTo>
                    <a:pt x="3930" y="4901"/>
                  </a:lnTo>
                  <a:cubicBezTo>
                    <a:pt x="4470" y="4901"/>
                    <a:pt x="4902" y="4469"/>
                    <a:pt x="4902" y="3943"/>
                  </a:cubicBezTo>
                  <a:lnTo>
                    <a:pt x="4902" y="973"/>
                  </a:lnTo>
                  <a:cubicBezTo>
                    <a:pt x="4902" y="433"/>
                    <a:pt x="4470" y="1"/>
                    <a:pt x="3930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61;p76"/>
            <p:cNvSpPr/>
            <p:nvPr/>
          </p:nvSpPr>
          <p:spPr>
            <a:xfrm>
              <a:off x="557075" y="3336600"/>
              <a:ext cx="122200" cy="122550"/>
            </a:xfrm>
            <a:custGeom>
              <a:avLst/>
              <a:gdLst/>
              <a:ahLst/>
              <a:cxnLst/>
              <a:rect l="l" t="t" r="r" b="b"/>
              <a:pathLst>
                <a:path w="4888" h="4902" extrusionOk="0">
                  <a:moveTo>
                    <a:pt x="959" y="1"/>
                  </a:moveTo>
                  <a:cubicBezTo>
                    <a:pt x="419" y="1"/>
                    <a:pt x="1" y="433"/>
                    <a:pt x="1" y="973"/>
                  </a:cubicBezTo>
                  <a:lnTo>
                    <a:pt x="1" y="3943"/>
                  </a:lnTo>
                  <a:cubicBezTo>
                    <a:pt x="1" y="4469"/>
                    <a:pt x="419" y="4901"/>
                    <a:pt x="959" y="4901"/>
                  </a:cubicBezTo>
                  <a:lnTo>
                    <a:pt x="3929" y="4901"/>
                  </a:lnTo>
                  <a:cubicBezTo>
                    <a:pt x="4456" y="4901"/>
                    <a:pt x="4888" y="4469"/>
                    <a:pt x="4888" y="3943"/>
                  </a:cubicBezTo>
                  <a:lnTo>
                    <a:pt x="4888" y="973"/>
                  </a:lnTo>
                  <a:cubicBezTo>
                    <a:pt x="4888" y="433"/>
                    <a:pt x="4456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62;p76"/>
            <p:cNvSpPr/>
            <p:nvPr/>
          </p:nvSpPr>
          <p:spPr>
            <a:xfrm>
              <a:off x="742375" y="3336600"/>
              <a:ext cx="122550" cy="122550"/>
            </a:xfrm>
            <a:custGeom>
              <a:avLst/>
              <a:gdLst/>
              <a:ahLst/>
              <a:cxnLst/>
              <a:rect l="l" t="t" r="r" b="b"/>
              <a:pathLst>
                <a:path w="4902" h="4902" extrusionOk="0">
                  <a:moveTo>
                    <a:pt x="973" y="1"/>
                  </a:moveTo>
                  <a:cubicBezTo>
                    <a:pt x="433" y="1"/>
                    <a:pt x="1" y="433"/>
                    <a:pt x="1" y="973"/>
                  </a:cubicBezTo>
                  <a:lnTo>
                    <a:pt x="1" y="3943"/>
                  </a:lnTo>
                  <a:cubicBezTo>
                    <a:pt x="1" y="4469"/>
                    <a:pt x="433" y="4901"/>
                    <a:pt x="973" y="4901"/>
                  </a:cubicBezTo>
                  <a:lnTo>
                    <a:pt x="3929" y="4901"/>
                  </a:lnTo>
                  <a:cubicBezTo>
                    <a:pt x="4469" y="4901"/>
                    <a:pt x="4901" y="4469"/>
                    <a:pt x="4901" y="3943"/>
                  </a:cubicBezTo>
                  <a:lnTo>
                    <a:pt x="4901" y="973"/>
                  </a:lnTo>
                  <a:cubicBezTo>
                    <a:pt x="4901" y="433"/>
                    <a:pt x="4469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63;p76"/>
            <p:cNvSpPr/>
            <p:nvPr/>
          </p:nvSpPr>
          <p:spPr>
            <a:xfrm>
              <a:off x="371425" y="3531025"/>
              <a:ext cx="122550" cy="122200"/>
            </a:xfrm>
            <a:custGeom>
              <a:avLst/>
              <a:gdLst/>
              <a:ahLst/>
              <a:cxnLst/>
              <a:rect l="l" t="t" r="r" b="b"/>
              <a:pathLst>
                <a:path w="4902" h="4888" extrusionOk="0">
                  <a:moveTo>
                    <a:pt x="959" y="0"/>
                  </a:moveTo>
                  <a:cubicBezTo>
                    <a:pt x="433" y="0"/>
                    <a:pt x="1" y="432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33" y="4888"/>
                    <a:pt x="959" y="4888"/>
                  </a:cubicBezTo>
                  <a:lnTo>
                    <a:pt x="3930" y="4888"/>
                  </a:lnTo>
                  <a:cubicBezTo>
                    <a:pt x="4470" y="4888"/>
                    <a:pt x="4902" y="4469"/>
                    <a:pt x="4902" y="3929"/>
                  </a:cubicBezTo>
                  <a:lnTo>
                    <a:pt x="4902" y="959"/>
                  </a:lnTo>
                  <a:cubicBezTo>
                    <a:pt x="4902" y="432"/>
                    <a:pt x="4470" y="0"/>
                    <a:pt x="3930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64;p76"/>
            <p:cNvSpPr/>
            <p:nvPr/>
          </p:nvSpPr>
          <p:spPr>
            <a:xfrm>
              <a:off x="557075" y="3531025"/>
              <a:ext cx="122200" cy="122200"/>
            </a:xfrm>
            <a:custGeom>
              <a:avLst/>
              <a:gdLst/>
              <a:ahLst/>
              <a:cxnLst/>
              <a:rect l="l" t="t" r="r" b="b"/>
              <a:pathLst>
                <a:path w="4888" h="4888" extrusionOk="0">
                  <a:moveTo>
                    <a:pt x="959" y="0"/>
                  </a:moveTo>
                  <a:cubicBezTo>
                    <a:pt x="419" y="0"/>
                    <a:pt x="1" y="432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19" y="4888"/>
                    <a:pt x="959" y="4888"/>
                  </a:cubicBezTo>
                  <a:lnTo>
                    <a:pt x="3929" y="4888"/>
                  </a:lnTo>
                  <a:cubicBezTo>
                    <a:pt x="4456" y="4888"/>
                    <a:pt x="4888" y="4469"/>
                    <a:pt x="4888" y="3929"/>
                  </a:cubicBezTo>
                  <a:lnTo>
                    <a:pt x="4888" y="959"/>
                  </a:lnTo>
                  <a:cubicBezTo>
                    <a:pt x="4888" y="432"/>
                    <a:pt x="4456" y="0"/>
                    <a:pt x="3929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65;p76"/>
            <p:cNvSpPr/>
            <p:nvPr/>
          </p:nvSpPr>
          <p:spPr>
            <a:xfrm>
              <a:off x="742375" y="3531025"/>
              <a:ext cx="122550" cy="122200"/>
            </a:xfrm>
            <a:custGeom>
              <a:avLst/>
              <a:gdLst/>
              <a:ahLst/>
              <a:cxnLst/>
              <a:rect l="l" t="t" r="r" b="b"/>
              <a:pathLst>
                <a:path w="4902" h="4888" extrusionOk="0">
                  <a:moveTo>
                    <a:pt x="973" y="0"/>
                  </a:moveTo>
                  <a:cubicBezTo>
                    <a:pt x="433" y="0"/>
                    <a:pt x="1" y="432"/>
                    <a:pt x="1" y="959"/>
                  </a:cubicBezTo>
                  <a:lnTo>
                    <a:pt x="1" y="3929"/>
                  </a:lnTo>
                  <a:cubicBezTo>
                    <a:pt x="1" y="4469"/>
                    <a:pt x="433" y="4888"/>
                    <a:pt x="973" y="4888"/>
                  </a:cubicBezTo>
                  <a:lnTo>
                    <a:pt x="3929" y="4888"/>
                  </a:lnTo>
                  <a:cubicBezTo>
                    <a:pt x="4469" y="4888"/>
                    <a:pt x="4901" y="4469"/>
                    <a:pt x="4901" y="3929"/>
                  </a:cubicBezTo>
                  <a:lnTo>
                    <a:pt x="4901" y="959"/>
                  </a:lnTo>
                  <a:cubicBezTo>
                    <a:pt x="4901" y="432"/>
                    <a:pt x="4469" y="0"/>
                    <a:pt x="3929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6;p76"/>
            <p:cNvSpPr/>
            <p:nvPr/>
          </p:nvSpPr>
          <p:spPr>
            <a:xfrm>
              <a:off x="371425" y="3725100"/>
              <a:ext cx="122550" cy="122550"/>
            </a:xfrm>
            <a:custGeom>
              <a:avLst/>
              <a:gdLst/>
              <a:ahLst/>
              <a:cxnLst/>
              <a:rect l="l" t="t" r="r" b="b"/>
              <a:pathLst>
                <a:path w="4902" h="4902" extrusionOk="0">
                  <a:moveTo>
                    <a:pt x="959" y="0"/>
                  </a:moveTo>
                  <a:cubicBezTo>
                    <a:pt x="433" y="0"/>
                    <a:pt x="1" y="432"/>
                    <a:pt x="1" y="972"/>
                  </a:cubicBezTo>
                  <a:lnTo>
                    <a:pt x="1" y="3929"/>
                  </a:lnTo>
                  <a:cubicBezTo>
                    <a:pt x="1" y="4469"/>
                    <a:pt x="433" y="4901"/>
                    <a:pt x="959" y="4901"/>
                  </a:cubicBezTo>
                  <a:lnTo>
                    <a:pt x="3930" y="4901"/>
                  </a:lnTo>
                  <a:cubicBezTo>
                    <a:pt x="4470" y="4901"/>
                    <a:pt x="4902" y="4469"/>
                    <a:pt x="4902" y="3929"/>
                  </a:cubicBezTo>
                  <a:lnTo>
                    <a:pt x="4902" y="972"/>
                  </a:lnTo>
                  <a:cubicBezTo>
                    <a:pt x="4902" y="432"/>
                    <a:pt x="4470" y="0"/>
                    <a:pt x="3930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7;p76"/>
            <p:cNvSpPr/>
            <p:nvPr/>
          </p:nvSpPr>
          <p:spPr>
            <a:xfrm>
              <a:off x="557075" y="3725100"/>
              <a:ext cx="122200" cy="122550"/>
            </a:xfrm>
            <a:custGeom>
              <a:avLst/>
              <a:gdLst/>
              <a:ahLst/>
              <a:cxnLst/>
              <a:rect l="l" t="t" r="r" b="b"/>
              <a:pathLst>
                <a:path w="4888" h="4902" extrusionOk="0">
                  <a:moveTo>
                    <a:pt x="959" y="0"/>
                  </a:moveTo>
                  <a:cubicBezTo>
                    <a:pt x="419" y="0"/>
                    <a:pt x="1" y="432"/>
                    <a:pt x="1" y="972"/>
                  </a:cubicBezTo>
                  <a:lnTo>
                    <a:pt x="1" y="3929"/>
                  </a:lnTo>
                  <a:cubicBezTo>
                    <a:pt x="1" y="4469"/>
                    <a:pt x="419" y="4901"/>
                    <a:pt x="959" y="4901"/>
                  </a:cubicBezTo>
                  <a:lnTo>
                    <a:pt x="3929" y="4901"/>
                  </a:lnTo>
                  <a:cubicBezTo>
                    <a:pt x="4456" y="4901"/>
                    <a:pt x="4888" y="4469"/>
                    <a:pt x="4888" y="3929"/>
                  </a:cubicBezTo>
                  <a:lnTo>
                    <a:pt x="4888" y="972"/>
                  </a:lnTo>
                  <a:cubicBezTo>
                    <a:pt x="4888" y="432"/>
                    <a:pt x="4456" y="0"/>
                    <a:pt x="3929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68;p76"/>
            <p:cNvSpPr/>
            <p:nvPr/>
          </p:nvSpPr>
          <p:spPr>
            <a:xfrm>
              <a:off x="742375" y="3725100"/>
              <a:ext cx="122550" cy="122550"/>
            </a:xfrm>
            <a:custGeom>
              <a:avLst/>
              <a:gdLst/>
              <a:ahLst/>
              <a:cxnLst/>
              <a:rect l="l" t="t" r="r" b="b"/>
              <a:pathLst>
                <a:path w="4902" h="4902" extrusionOk="0">
                  <a:moveTo>
                    <a:pt x="973" y="0"/>
                  </a:moveTo>
                  <a:cubicBezTo>
                    <a:pt x="433" y="0"/>
                    <a:pt x="1" y="432"/>
                    <a:pt x="1" y="972"/>
                  </a:cubicBezTo>
                  <a:lnTo>
                    <a:pt x="1" y="3929"/>
                  </a:lnTo>
                  <a:cubicBezTo>
                    <a:pt x="1" y="4469"/>
                    <a:pt x="433" y="4901"/>
                    <a:pt x="973" y="4901"/>
                  </a:cubicBezTo>
                  <a:lnTo>
                    <a:pt x="3929" y="4901"/>
                  </a:lnTo>
                  <a:cubicBezTo>
                    <a:pt x="4469" y="4901"/>
                    <a:pt x="4901" y="4469"/>
                    <a:pt x="4901" y="3929"/>
                  </a:cubicBezTo>
                  <a:lnTo>
                    <a:pt x="4901" y="972"/>
                  </a:lnTo>
                  <a:cubicBezTo>
                    <a:pt x="4901" y="432"/>
                    <a:pt x="4469" y="0"/>
                    <a:pt x="3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69;p76"/>
            <p:cNvSpPr/>
            <p:nvPr/>
          </p:nvSpPr>
          <p:spPr>
            <a:xfrm>
              <a:off x="371425" y="3919500"/>
              <a:ext cx="122550" cy="122225"/>
            </a:xfrm>
            <a:custGeom>
              <a:avLst/>
              <a:gdLst/>
              <a:ahLst/>
              <a:cxnLst/>
              <a:rect l="l" t="t" r="r" b="b"/>
              <a:pathLst>
                <a:path w="4902" h="4889" extrusionOk="0">
                  <a:moveTo>
                    <a:pt x="959" y="1"/>
                  </a:moveTo>
                  <a:cubicBezTo>
                    <a:pt x="433" y="1"/>
                    <a:pt x="1" y="433"/>
                    <a:pt x="1" y="959"/>
                  </a:cubicBezTo>
                  <a:lnTo>
                    <a:pt x="1" y="3930"/>
                  </a:lnTo>
                  <a:cubicBezTo>
                    <a:pt x="1" y="4456"/>
                    <a:pt x="433" y="4888"/>
                    <a:pt x="959" y="4888"/>
                  </a:cubicBezTo>
                  <a:lnTo>
                    <a:pt x="3930" y="4888"/>
                  </a:lnTo>
                  <a:cubicBezTo>
                    <a:pt x="4470" y="4888"/>
                    <a:pt x="4902" y="4456"/>
                    <a:pt x="4902" y="3930"/>
                  </a:cubicBezTo>
                  <a:lnTo>
                    <a:pt x="4902" y="959"/>
                  </a:lnTo>
                  <a:cubicBezTo>
                    <a:pt x="4902" y="433"/>
                    <a:pt x="4470" y="1"/>
                    <a:pt x="3930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70;p76"/>
            <p:cNvSpPr/>
            <p:nvPr/>
          </p:nvSpPr>
          <p:spPr>
            <a:xfrm>
              <a:off x="557075" y="3919500"/>
              <a:ext cx="122200" cy="122225"/>
            </a:xfrm>
            <a:custGeom>
              <a:avLst/>
              <a:gdLst/>
              <a:ahLst/>
              <a:cxnLst/>
              <a:rect l="l" t="t" r="r" b="b"/>
              <a:pathLst>
                <a:path w="4888" h="4889" extrusionOk="0">
                  <a:moveTo>
                    <a:pt x="959" y="1"/>
                  </a:moveTo>
                  <a:cubicBezTo>
                    <a:pt x="419" y="1"/>
                    <a:pt x="1" y="433"/>
                    <a:pt x="1" y="959"/>
                  </a:cubicBezTo>
                  <a:lnTo>
                    <a:pt x="1" y="3930"/>
                  </a:lnTo>
                  <a:cubicBezTo>
                    <a:pt x="1" y="4456"/>
                    <a:pt x="419" y="4888"/>
                    <a:pt x="959" y="4888"/>
                  </a:cubicBezTo>
                  <a:lnTo>
                    <a:pt x="3929" y="4888"/>
                  </a:lnTo>
                  <a:cubicBezTo>
                    <a:pt x="4456" y="4888"/>
                    <a:pt x="4888" y="4456"/>
                    <a:pt x="4888" y="3930"/>
                  </a:cubicBezTo>
                  <a:lnTo>
                    <a:pt x="4888" y="959"/>
                  </a:lnTo>
                  <a:cubicBezTo>
                    <a:pt x="4888" y="433"/>
                    <a:pt x="4456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71;p76"/>
            <p:cNvSpPr/>
            <p:nvPr/>
          </p:nvSpPr>
          <p:spPr>
            <a:xfrm>
              <a:off x="742375" y="3919500"/>
              <a:ext cx="122550" cy="122225"/>
            </a:xfrm>
            <a:custGeom>
              <a:avLst/>
              <a:gdLst/>
              <a:ahLst/>
              <a:cxnLst/>
              <a:rect l="l" t="t" r="r" b="b"/>
              <a:pathLst>
                <a:path w="4902" h="4889" extrusionOk="0">
                  <a:moveTo>
                    <a:pt x="973" y="1"/>
                  </a:moveTo>
                  <a:cubicBezTo>
                    <a:pt x="433" y="1"/>
                    <a:pt x="1" y="433"/>
                    <a:pt x="1" y="959"/>
                  </a:cubicBezTo>
                  <a:lnTo>
                    <a:pt x="1" y="3930"/>
                  </a:lnTo>
                  <a:cubicBezTo>
                    <a:pt x="1" y="4456"/>
                    <a:pt x="433" y="4888"/>
                    <a:pt x="973" y="4888"/>
                  </a:cubicBezTo>
                  <a:lnTo>
                    <a:pt x="3929" y="4888"/>
                  </a:lnTo>
                  <a:cubicBezTo>
                    <a:pt x="4469" y="4888"/>
                    <a:pt x="4901" y="4456"/>
                    <a:pt x="4901" y="3930"/>
                  </a:cubicBezTo>
                  <a:lnTo>
                    <a:pt x="4901" y="959"/>
                  </a:lnTo>
                  <a:cubicBezTo>
                    <a:pt x="4901" y="433"/>
                    <a:pt x="4469" y="1"/>
                    <a:pt x="3929" y="1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72;p76"/>
            <p:cNvSpPr/>
            <p:nvPr/>
          </p:nvSpPr>
          <p:spPr>
            <a:xfrm>
              <a:off x="510825" y="4275600"/>
              <a:ext cx="214375" cy="60775"/>
            </a:xfrm>
            <a:custGeom>
              <a:avLst/>
              <a:gdLst/>
              <a:ahLst/>
              <a:cxnLst/>
              <a:rect l="l" t="t" r="r" b="b"/>
              <a:pathLst>
                <a:path w="8575" h="2431" extrusionOk="0">
                  <a:moveTo>
                    <a:pt x="1216" y="0"/>
                  </a:moveTo>
                  <a:cubicBezTo>
                    <a:pt x="541" y="0"/>
                    <a:pt x="1" y="540"/>
                    <a:pt x="1" y="1215"/>
                  </a:cubicBezTo>
                  <a:cubicBezTo>
                    <a:pt x="1" y="1877"/>
                    <a:pt x="541" y="2417"/>
                    <a:pt x="1216" y="2431"/>
                  </a:cubicBezTo>
                  <a:lnTo>
                    <a:pt x="7372" y="2431"/>
                  </a:lnTo>
                  <a:cubicBezTo>
                    <a:pt x="8034" y="2431"/>
                    <a:pt x="8574" y="1877"/>
                    <a:pt x="8574" y="1215"/>
                  </a:cubicBezTo>
                  <a:cubicBezTo>
                    <a:pt x="8574" y="540"/>
                    <a:pt x="8034" y="0"/>
                    <a:pt x="7372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985;p76"/>
          <p:cNvGrpSpPr/>
          <p:nvPr/>
        </p:nvGrpSpPr>
        <p:grpSpPr>
          <a:xfrm rot="520">
            <a:off x="3421450" y="2481262"/>
            <a:ext cx="919112" cy="1764829"/>
            <a:chOff x="1097875" y="1285875"/>
            <a:chExt cx="1391329" cy="2671555"/>
          </a:xfrm>
        </p:grpSpPr>
        <p:sp>
          <p:nvSpPr>
            <p:cNvPr id="81" name="Google Shape;1986;p76"/>
            <p:cNvSpPr/>
            <p:nvPr/>
          </p:nvSpPr>
          <p:spPr>
            <a:xfrm>
              <a:off x="1097875" y="1285875"/>
              <a:ext cx="1391329" cy="2671555"/>
            </a:xfrm>
            <a:custGeom>
              <a:avLst/>
              <a:gdLst/>
              <a:ahLst/>
              <a:cxnLst/>
              <a:rect l="l" t="t" r="r" b="b"/>
              <a:pathLst>
                <a:path w="41526" h="79736" extrusionOk="0">
                  <a:moveTo>
                    <a:pt x="6690" y="0"/>
                  </a:moveTo>
                  <a:cubicBezTo>
                    <a:pt x="2982" y="0"/>
                    <a:pt x="1" y="2981"/>
                    <a:pt x="1" y="6684"/>
                  </a:cubicBezTo>
                  <a:lnTo>
                    <a:pt x="1" y="73051"/>
                  </a:lnTo>
                  <a:cubicBezTo>
                    <a:pt x="1" y="76754"/>
                    <a:pt x="2982" y="79735"/>
                    <a:pt x="6690" y="79735"/>
                  </a:cubicBezTo>
                  <a:lnTo>
                    <a:pt x="34836" y="79735"/>
                  </a:lnTo>
                  <a:cubicBezTo>
                    <a:pt x="38544" y="79735"/>
                    <a:pt x="41526" y="76754"/>
                    <a:pt x="41526" y="73051"/>
                  </a:cubicBezTo>
                  <a:lnTo>
                    <a:pt x="41526" y="6684"/>
                  </a:lnTo>
                  <a:cubicBezTo>
                    <a:pt x="41526" y="2981"/>
                    <a:pt x="38544" y="0"/>
                    <a:pt x="34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7;p76"/>
            <p:cNvSpPr/>
            <p:nvPr/>
          </p:nvSpPr>
          <p:spPr>
            <a:xfrm>
              <a:off x="1146256" y="1324908"/>
              <a:ext cx="1294600" cy="2593455"/>
            </a:xfrm>
            <a:custGeom>
              <a:avLst/>
              <a:gdLst/>
              <a:ahLst/>
              <a:cxnLst/>
              <a:rect l="l" t="t" r="r" b="b"/>
              <a:pathLst>
                <a:path w="38639" h="77405" extrusionOk="0">
                  <a:moveTo>
                    <a:pt x="5041" y="1"/>
                  </a:moveTo>
                  <a:cubicBezTo>
                    <a:pt x="2249" y="1"/>
                    <a:pt x="0" y="2249"/>
                    <a:pt x="0" y="5047"/>
                  </a:cubicBezTo>
                  <a:lnTo>
                    <a:pt x="0" y="72364"/>
                  </a:lnTo>
                  <a:cubicBezTo>
                    <a:pt x="0" y="75156"/>
                    <a:pt x="2249" y="77404"/>
                    <a:pt x="5041" y="77404"/>
                  </a:cubicBezTo>
                  <a:lnTo>
                    <a:pt x="33597" y="77404"/>
                  </a:lnTo>
                  <a:cubicBezTo>
                    <a:pt x="36390" y="77404"/>
                    <a:pt x="38638" y="75156"/>
                    <a:pt x="38638" y="72364"/>
                  </a:cubicBezTo>
                  <a:lnTo>
                    <a:pt x="38638" y="5047"/>
                  </a:lnTo>
                  <a:cubicBezTo>
                    <a:pt x="38638" y="2249"/>
                    <a:pt x="36390" y="1"/>
                    <a:pt x="33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88;p76"/>
            <p:cNvSpPr/>
            <p:nvPr/>
          </p:nvSpPr>
          <p:spPr>
            <a:xfrm>
              <a:off x="1212294" y="1656574"/>
              <a:ext cx="1162523" cy="1976829"/>
            </a:xfrm>
            <a:custGeom>
              <a:avLst/>
              <a:gdLst/>
              <a:ahLst/>
              <a:cxnLst/>
              <a:rect l="l" t="t" r="r" b="b"/>
              <a:pathLst>
                <a:path w="34697" h="59001" extrusionOk="0">
                  <a:moveTo>
                    <a:pt x="0" y="0"/>
                  </a:moveTo>
                  <a:lnTo>
                    <a:pt x="0" y="59001"/>
                  </a:lnTo>
                  <a:lnTo>
                    <a:pt x="34696" y="59001"/>
                  </a:lnTo>
                  <a:lnTo>
                    <a:pt x="346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89;p76"/>
            <p:cNvSpPr/>
            <p:nvPr/>
          </p:nvSpPr>
          <p:spPr>
            <a:xfrm>
              <a:off x="1810625" y="1844402"/>
              <a:ext cx="440691" cy="494266"/>
            </a:xfrm>
            <a:custGeom>
              <a:avLst/>
              <a:gdLst/>
              <a:ahLst/>
              <a:cxnLst/>
              <a:rect l="l" t="t" r="r" b="b"/>
              <a:pathLst>
                <a:path w="13153" h="14752" extrusionOk="0">
                  <a:moveTo>
                    <a:pt x="1" y="1"/>
                  </a:moveTo>
                  <a:lnTo>
                    <a:pt x="1" y="14751"/>
                  </a:lnTo>
                  <a:lnTo>
                    <a:pt x="11148" y="14751"/>
                  </a:lnTo>
                  <a:cubicBezTo>
                    <a:pt x="12253" y="14751"/>
                    <a:pt x="13152" y="13852"/>
                    <a:pt x="13152" y="12747"/>
                  </a:cubicBezTo>
                  <a:lnTo>
                    <a:pt x="13152" y="2005"/>
                  </a:lnTo>
                  <a:cubicBezTo>
                    <a:pt x="13152" y="900"/>
                    <a:pt x="12253" y="1"/>
                    <a:pt x="1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90;p76"/>
            <p:cNvSpPr/>
            <p:nvPr/>
          </p:nvSpPr>
          <p:spPr>
            <a:xfrm>
              <a:off x="1335961" y="1844402"/>
              <a:ext cx="440490" cy="494266"/>
            </a:xfrm>
            <a:custGeom>
              <a:avLst/>
              <a:gdLst/>
              <a:ahLst/>
              <a:cxnLst/>
              <a:rect l="l" t="t" r="r" b="b"/>
              <a:pathLst>
                <a:path w="13147" h="14752" extrusionOk="0">
                  <a:moveTo>
                    <a:pt x="2005" y="1"/>
                  </a:moveTo>
                  <a:cubicBezTo>
                    <a:pt x="895" y="1"/>
                    <a:pt x="1" y="900"/>
                    <a:pt x="1" y="2005"/>
                  </a:cubicBezTo>
                  <a:lnTo>
                    <a:pt x="1" y="12747"/>
                  </a:lnTo>
                  <a:cubicBezTo>
                    <a:pt x="1" y="13852"/>
                    <a:pt x="895" y="14751"/>
                    <a:pt x="2005" y="14751"/>
                  </a:cubicBezTo>
                  <a:lnTo>
                    <a:pt x="13146" y="14751"/>
                  </a:lnTo>
                  <a:lnTo>
                    <a:pt x="13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91;p76"/>
            <p:cNvSpPr/>
            <p:nvPr/>
          </p:nvSpPr>
          <p:spPr>
            <a:xfrm>
              <a:off x="1430445" y="1994706"/>
              <a:ext cx="120953" cy="195703"/>
            </a:xfrm>
            <a:custGeom>
              <a:avLst/>
              <a:gdLst/>
              <a:ahLst/>
              <a:cxnLst/>
              <a:rect l="l" t="t" r="r" b="b"/>
              <a:pathLst>
                <a:path w="3610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78" y="1"/>
                    <a:pt x="1" y="1011"/>
                    <a:pt x="1" y="2898"/>
                  </a:cubicBezTo>
                  <a:cubicBezTo>
                    <a:pt x="1" y="4786"/>
                    <a:pt x="678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92;p76"/>
            <p:cNvSpPr/>
            <p:nvPr/>
          </p:nvSpPr>
          <p:spPr>
            <a:xfrm>
              <a:off x="1576459" y="1994505"/>
              <a:ext cx="122796" cy="195904"/>
            </a:xfrm>
            <a:custGeom>
              <a:avLst/>
              <a:gdLst/>
              <a:ahLst/>
              <a:cxnLst/>
              <a:rect l="l" t="t" r="r" b="b"/>
              <a:pathLst>
                <a:path w="3665" h="5847" extrusionOk="0">
                  <a:moveTo>
                    <a:pt x="1855" y="539"/>
                  </a:moveTo>
                  <a:cubicBezTo>
                    <a:pt x="2477" y="539"/>
                    <a:pt x="2832" y="984"/>
                    <a:pt x="2832" y="1539"/>
                  </a:cubicBezTo>
                  <a:cubicBezTo>
                    <a:pt x="2832" y="1955"/>
                    <a:pt x="2621" y="2333"/>
                    <a:pt x="2238" y="2666"/>
                  </a:cubicBezTo>
                  <a:cubicBezTo>
                    <a:pt x="1566" y="2399"/>
                    <a:pt x="939" y="2116"/>
                    <a:pt x="939" y="1444"/>
                  </a:cubicBezTo>
                  <a:cubicBezTo>
                    <a:pt x="939" y="900"/>
                    <a:pt x="1328" y="539"/>
                    <a:pt x="1855" y="539"/>
                  </a:cubicBezTo>
                  <a:close/>
                  <a:moveTo>
                    <a:pt x="1439" y="3004"/>
                  </a:moveTo>
                  <a:cubicBezTo>
                    <a:pt x="2255" y="3332"/>
                    <a:pt x="2965" y="3593"/>
                    <a:pt x="2965" y="4320"/>
                  </a:cubicBezTo>
                  <a:lnTo>
                    <a:pt x="2965" y="4326"/>
                  </a:lnTo>
                  <a:cubicBezTo>
                    <a:pt x="2965" y="4899"/>
                    <a:pt x="2527" y="5303"/>
                    <a:pt x="1874" y="5303"/>
                  </a:cubicBezTo>
                  <a:cubicBezTo>
                    <a:pt x="1869" y="5303"/>
                    <a:pt x="1865" y="5303"/>
                    <a:pt x="1860" y="5303"/>
                  </a:cubicBezTo>
                  <a:cubicBezTo>
                    <a:pt x="1172" y="5303"/>
                    <a:pt x="650" y="4847"/>
                    <a:pt x="650" y="4231"/>
                  </a:cubicBezTo>
                  <a:cubicBezTo>
                    <a:pt x="650" y="3715"/>
                    <a:pt x="989" y="3299"/>
                    <a:pt x="1439" y="3004"/>
                  </a:cubicBezTo>
                  <a:close/>
                  <a:moveTo>
                    <a:pt x="1872" y="1"/>
                  </a:moveTo>
                  <a:cubicBezTo>
                    <a:pt x="961" y="1"/>
                    <a:pt x="273" y="578"/>
                    <a:pt x="273" y="1444"/>
                  </a:cubicBezTo>
                  <a:cubicBezTo>
                    <a:pt x="273" y="2038"/>
                    <a:pt x="645" y="2455"/>
                    <a:pt x="1061" y="2749"/>
                  </a:cubicBezTo>
                  <a:lnTo>
                    <a:pt x="1061" y="2782"/>
                  </a:lnTo>
                  <a:cubicBezTo>
                    <a:pt x="534" y="3065"/>
                    <a:pt x="1" y="3565"/>
                    <a:pt x="1" y="4298"/>
                  </a:cubicBezTo>
                  <a:cubicBezTo>
                    <a:pt x="1" y="5197"/>
                    <a:pt x="783" y="5847"/>
                    <a:pt x="1849" y="5847"/>
                  </a:cubicBezTo>
                  <a:cubicBezTo>
                    <a:pt x="2937" y="5847"/>
                    <a:pt x="3665" y="5186"/>
                    <a:pt x="3665" y="4342"/>
                  </a:cubicBezTo>
                  <a:cubicBezTo>
                    <a:pt x="3665" y="3587"/>
                    <a:pt x="3187" y="3193"/>
                    <a:pt x="2688" y="2893"/>
                  </a:cubicBezTo>
                  <a:lnTo>
                    <a:pt x="2688" y="2860"/>
                  </a:lnTo>
                  <a:cubicBezTo>
                    <a:pt x="3032" y="2599"/>
                    <a:pt x="3465" y="2088"/>
                    <a:pt x="3465" y="1500"/>
                  </a:cubicBezTo>
                  <a:cubicBezTo>
                    <a:pt x="3465" y="628"/>
                    <a:pt x="2860" y="1"/>
                    <a:pt x="1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93;p76"/>
            <p:cNvSpPr/>
            <p:nvPr/>
          </p:nvSpPr>
          <p:spPr>
            <a:xfrm>
              <a:off x="1892109" y="1994706"/>
              <a:ext cx="124270" cy="195703"/>
            </a:xfrm>
            <a:custGeom>
              <a:avLst/>
              <a:gdLst/>
              <a:ahLst/>
              <a:cxnLst/>
              <a:rect l="l" t="t" r="r" b="b"/>
              <a:pathLst>
                <a:path w="3709" h="5841" extrusionOk="0">
                  <a:moveTo>
                    <a:pt x="1821" y="1"/>
                  </a:moveTo>
                  <a:cubicBezTo>
                    <a:pt x="1155" y="1"/>
                    <a:pt x="644" y="300"/>
                    <a:pt x="206" y="700"/>
                  </a:cubicBezTo>
                  <a:lnTo>
                    <a:pt x="594" y="1161"/>
                  </a:lnTo>
                  <a:cubicBezTo>
                    <a:pt x="928" y="828"/>
                    <a:pt x="1327" y="595"/>
                    <a:pt x="1799" y="595"/>
                  </a:cubicBezTo>
                  <a:cubicBezTo>
                    <a:pt x="2393" y="595"/>
                    <a:pt x="2771" y="933"/>
                    <a:pt x="2771" y="1483"/>
                  </a:cubicBezTo>
                  <a:cubicBezTo>
                    <a:pt x="2771" y="2071"/>
                    <a:pt x="2365" y="2532"/>
                    <a:pt x="1172" y="2532"/>
                  </a:cubicBezTo>
                  <a:lnTo>
                    <a:pt x="1172" y="3087"/>
                  </a:lnTo>
                  <a:cubicBezTo>
                    <a:pt x="2510" y="3087"/>
                    <a:pt x="2970" y="3537"/>
                    <a:pt x="2970" y="4203"/>
                  </a:cubicBezTo>
                  <a:cubicBezTo>
                    <a:pt x="2970" y="4836"/>
                    <a:pt x="2482" y="5236"/>
                    <a:pt x="1799" y="5236"/>
                  </a:cubicBezTo>
                  <a:cubicBezTo>
                    <a:pt x="1139" y="5236"/>
                    <a:pt x="700" y="4925"/>
                    <a:pt x="361" y="4575"/>
                  </a:cubicBezTo>
                  <a:lnTo>
                    <a:pt x="0" y="5047"/>
                  </a:lnTo>
                  <a:cubicBezTo>
                    <a:pt x="378" y="5463"/>
                    <a:pt x="944" y="5841"/>
                    <a:pt x="1849" y="5841"/>
                  </a:cubicBezTo>
                  <a:cubicBezTo>
                    <a:pt x="2882" y="5841"/>
                    <a:pt x="3709" y="5236"/>
                    <a:pt x="3709" y="4236"/>
                  </a:cubicBezTo>
                  <a:cubicBezTo>
                    <a:pt x="3709" y="3459"/>
                    <a:pt x="3165" y="2965"/>
                    <a:pt x="2488" y="2804"/>
                  </a:cubicBezTo>
                  <a:lnTo>
                    <a:pt x="2488" y="2765"/>
                  </a:lnTo>
                  <a:cubicBezTo>
                    <a:pt x="3098" y="2538"/>
                    <a:pt x="3509" y="2110"/>
                    <a:pt x="3509" y="1427"/>
                  </a:cubicBezTo>
                  <a:cubicBezTo>
                    <a:pt x="3509" y="522"/>
                    <a:pt x="2804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94;p76"/>
            <p:cNvSpPr/>
            <p:nvPr/>
          </p:nvSpPr>
          <p:spPr>
            <a:xfrm>
              <a:off x="2044255" y="1994706"/>
              <a:ext cx="120920" cy="195703"/>
            </a:xfrm>
            <a:custGeom>
              <a:avLst/>
              <a:gdLst/>
              <a:ahLst/>
              <a:cxnLst/>
              <a:rect l="l" t="t" r="r" b="b"/>
              <a:pathLst>
                <a:path w="3609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83" y="1"/>
                    <a:pt x="1" y="1011"/>
                    <a:pt x="1" y="2898"/>
                  </a:cubicBezTo>
                  <a:cubicBezTo>
                    <a:pt x="1" y="4786"/>
                    <a:pt x="683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95;p76"/>
            <p:cNvSpPr/>
            <p:nvPr/>
          </p:nvSpPr>
          <p:spPr>
            <a:xfrm>
              <a:off x="128687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96;p76"/>
            <p:cNvSpPr/>
            <p:nvPr/>
          </p:nvSpPr>
          <p:spPr>
            <a:xfrm>
              <a:off x="155042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66" y="1"/>
                  </a:moveTo>
                  <a:cubicBezTo>
                    <a:pt x="434" y="1"/>
                    <a:pt x="1" y="428"/>
                    <a:pt x="1" y="967"/>
                  </a:cubicBezTo>
                  <a:lnTo>
                    <a:pt x="1" y="5341"/>
                  </a:lnTo>
                  <a:cubicBezTo>
                    <a:pt x="1" y="5880"/>
                    <a:pt x="434" y="6313"/>
                    <a:pt x="966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97;p76"/>
            <p:cNvSpPr/>
            <p:nvPr/>
          </p:nvSpPr>
          <p:spPr>
            <a:xfrm>
              <a:off x="1813808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98;p76"/>
            <p:cNvSpPr/>
            <p:nvPr/>
          </p:nvSpPr>
          <p:spPr>
            <a:xfrm>
              <a:off x="208871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99;p76"/>
            <p:cNvSpPr/>
            <p:nvPr/>
          </p:nvSpPr>
          <p:spPr>
            <a:xfrm>
              <a:off x="1657374" y="3673169"/>
              <a:ext cx="272329" cy="182502"/>
            </a:xfrm>
            <a:custGeom>
              <a:avLst/>
              <a:gdLst/>
              <a:ahLst/>
              <a:cxnLst/>
              <a:rect l="l" t="t" r="r" b="b"/>
              <a:pathLst>
                <a:path w="8128" h="5447" extrusionOk="0">
                  <a:moveTo>
                    <a:pt x="1322" y="1"/>
                  </a:moveTo>
                  <a:cubicBezTo>
                    <a:pt x="589" y="1"/>
                    <a:pt x="1" y="589"/>
                    <a:pt x="1" y="1322"/>
                  </a:cubicBezTo>
                  <a:lnTo>
                    <a:pt x="1" y="4125"/>
                  </a:lnTo>
                  <a:cubicBezTo>
                    <a:pt x="1" y="4858"/>
                    <a:pt x="589" y="5447"/>
                    <a:pt x="1322" y="5447"/>
                  </a:cubicBezTo>
                  <a:lnTo>
                    <a:pt x="6807" y="5447"/>
                  </a:lnTo>
                  <a:cubicBezTo>
                    <a:pt x="7539" y="5447"/>
                    <a:pt x="8128" y="4858"/>
                    <a:pt x="8128" y="4125"/>
                  </a:cubicBezTo>
                  <a:lnTo>
                    <a:pt x="8128" y="1322"/>
                  </a:lnTo>
                  <a:cubicBezTo>
                    <a:pt x="8128" y="589"/>
                    <a:pt x="7539" y="1"/>
                    <a:pt x="6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0;p76"/>
            <p:cNvSpPr/>
            <p:nvPr/>
          </p:nvSpPr>
          <p:spPr>
            <a:xfrm>
              <a:off x="1361090" y="3719674"/>
              <a:ext cx="120920" cy="62889"/>
            </a:xfrm>
            <a:custGeom>
              <a:avLst/>
              <a:gdLst/>
              <a:ahLst/>
              <a:cxnLst/>
              <a:rect l="l" t="t" r="r" b="b"/>
              <a:pathLst>
                <a:path w="3609" h="1877" extrusionOk="0">
                  <a:moveTo>
                    <a:pt x="0" y="1"/>
                  </a:moveTo>
                  <a:lnTo>
                    <a:pt x="0" y="1877"/>
                  </a:lnTo>
                  <a:lnTo>
                    <a:pt x="261" y="1877"/>
                  </a:lnTo>
                  <a:lnTo>
                    <a:pt x="261" y="261"/>
                  </a:lnTo>
                  <a:lnTo>
                    <a:pt x="3353" y="261"/>
                  </a:lnTo>
                  <a:lnTo>
                    <a:pt x="3353" y="1877"/>
                  </a:lnTo>
                  <a:lnTo>
                    <a:pt x="3609" y="1877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01;p76"/>
            <p:cNvSpPr/>
            <p:nvPr/>
          </p:nvSpPr>
          <p:spPr>
            <a:xfrm>
              <a:off x="1393623" y="3746846"/>
              <a:ext cx="56020" cy="8577"/>
            </a:xfrm>
            <a:custGeom>
              <a:avLst/>
              <a:gdLst/>
              <a:ahLst/>
              <a:cxnLst/>
              <a:rect l="l" t="t" r="r" b="b"/>
              <a:pathLst>
                <a:path w="1672" h="256" extrusionOk="0">
                  <a:moveTo>
                    <a:pt x="1" y="0"/>
                  </a:moveTo>
                  <a:lnTo>
                    <a:pt x="1" y="255"/>
                  </a:lnTo>
                  <a:lnTo>
                    <a:pt x="1672" y="255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02;p76"/>
            <p:cNvSpPr/>
            <p:nvPr/>
          </p:nvSpPr>
          <p:spPr>
            <a:xfrm>
              <a:off x="1393623" y="3764671"/>
              <a:ext cx="56020" cy="8778"/>
            </a:xfrm>
            <a:custGeom>
              <a:avLst/>
              <a:gdLst/>
              <a:ahLst/>
              <a:cxnLst/>
              <a:rect l="l" t="t" r="r" b="b"/>
              <a:pathLst>
                <a:path w="1672" h="262" extrusionOk="0">
                  <a:moveTo>
                    <a:pt x="1" y="1"/>
                  </a:moveTo>
                  <a:lnTo>
                    <a:pt x="1" y="262"/>
                  </a:lnTo>
                  <a:lnTo>
                    <a:pt x="1672" y="26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03;p76"/>
            <p:cNvSpPr/>
            <p:nvPr/>
          </p:nvSpPr>
          <p:spPr>
            <a:xfrm>
              <a:off x="2135020" y="3739375"/>
              <a:ext cx="79842" cy="51765"/>
            </a:xfrm>
            <a:custGeom>
              <a:avLst/>
              <a:gdLst/>
              <a:ahLst/>
              <a:cxnLst/>
              <a:rect l="l" t="t" r="r" b="b"/>
              <a:pathLst>
                <a:path w="2383" h="1545" extrusionOk="0">
                  <a:moveTo>
                    <a:pt x="672" y="1"/>
                  </a:moveTo>
                  <a:lnTo>
                    <a:pt x="672" y="256"/>
                  </a:lnTo>
                  <a:lnTo>
                    <a:pt x="1611" y="256"/>
                  </a:lnTo>
                  <a:cubicBezTo>
                    <a:pt x="1894" y="256"/>
                    <a:pt x="2121" y="490"/>
                    <a:pt x="2121" y="773"/>
                  </a:cubicBezTo>
                  <a:cubicBezTo>
                    <a:pt x="2121" y="1056"/>
                    <a:pt x="1894" y="1283"/>
                    <a:pt x="1611" y="1283"/>
                  </a:cubicBezTo>
                  <a:lnTo>
                    <a:pt x="1" y="1283"/>
                  </a:lnTo>
                  <a:lnTo>
                    <a:pt x="1" y="1544"/>
                  </a:lnTo>
                  <a:lnTo>
                    <a:pt x="1611" y="1544"/>
                  </a:lnTo>
                  <a:cubicBezTo>
                    <a:pt x="2038" y="1544"/>
                    <a:pt x="2382" y="1200"/>
                    <a:pt x="2382" y="773"/>
                  </a:cubicBezTo>
                  <a:cubicBezTo>
                    <a:pt x="2382" y="345"/>
                    <a:pt x="2038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04;p76"/>
            <p:cNvSpPr/>
            <p:nvPr/>
          </p:nvSpPr>
          <p:spPr>
            <a:xfrm>
              <a:off x="2130932" y="3730664"/>
              <a:ext cx="26268" cy="26067"/>
            </a:xfrm>
            <a:custGeom>
              <a:avLst/>
              <a:gdLst/>
              <a:ahLst/>
              <a:cxnLst/>
              <a:rect l="l" t="t" r="r" b="b"/>
              <a:pathLst>
                <a:path w="784" h="778" extrusionOk="0">
                  <a:moveTo>
                    <a:pt x="783" y="0"/>
                  </a:moveTo>
                  <a:lnTo>
                    <a:pt x="0" y="389"/>
                  </a:lnTo>
                  <a:lnTo>
                    <a:pt x="783" y="777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05;p76"/>
            <p:cNvSpPr/>
            <p:nvPr/>
          </p:nvSpPr>
          <p:spPr>
            <a:xfrm>
              <a:off x="1632814" y="1403779"/>
              <a:ext cx="321648" cy="51196"/>
            </a:xfrm>
            <a:custGeom>
              <a:avLst/>
              <a:gdLst/>
              <a:ahLst/>
              <a:cxnLst/>
              <a:rect l="l" t="t" r="r" b="b"/>
              <a:pathLst>
                <a:path w="9600" h="1528" extrusionOk="0">
                  <a:moveTo>
                    <a:pt x="761" y="1"/>
                  </a:moveTo>
                  <a:cubicBezTo>
                    <a:pt x="339" y="1"/>
                    <a:pt x="1" y="339"/>
                    <a:pt x="1" y="761"/>
                  </a:cubicBezTo>
                  <a:cubicBezTo>
                    <a:pt x="1" y="1183"/>
                    <a:pt x="339" y="1527"/>
                    <a:pt x="761" y="1527"/>
                  </a:cubicBezTo>
                  <a:lnTo>
                    <a:pt x="8833" y="1527"/>
                  </a:lnTo>
                  <a:cubicBezTo>
                    <a:pt x="9255" y="1527"/>
                    <a:pt x="9599" y="1183"/>
                    <a:pt x="9599" y="761"/>
                  </a:cubicBezTo>
                  <a:cubicBezTo>
                    <a:pt x="9599" y="339"/>
                    <a:pt x="9255" y="1"/>
                    <a:pt x="8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06;p76"/>
            <p:cNvSpPr/>
            <p:nvPr/>
          </p:nvSpPr>
          <p:spPr>
            <a:xfrm>
              <a:off x="2087208" y="1382403"/>
              <a:ext cx="109796" cy="94015"/>
            </a:xfrm>
            <a:custGeom>
              <a:avLst/>
              <a:gdLst/>
              <a:ahLst/>
              <a:cxnLst/>
              <a:rect l="l" t="t" r="r" b="b"/>
              <a:pathLst>
                <a:path w="3277" h="2806" extrusionOk="0">
                  <a:moveTo>
                    <a:pt x="1877" y="0"/>
                  </a:moveTo>
                  <a:cubicBezTo>
                    <a:pt x="628" y="0"/>
                    <a:pt x="1" y="1510"/>
                    <a:pt x="884" y="2393"/>
                  </a:cubicBezTo>
                  <a:cubicBezTo>
                    <a:pt x="1169" y="2678"/>
                    <a:pt x="1519" y="2806"/>
                    <a:pt x="1863" y="2806"/>
                  </a:cubicBezTo>
                  <a:cubicBezTo>
                    <a:pt x="2584" y="2806"/>
                    <a:pt x="3276" y="2245"/>
                    <a:pt x="3276" y="1399"/>
                  </a:cubicBezTo>
                  <a:cubicBezTo>
                    <a:pt x="3276" y="628"/>
                    <a:pt x="2649" y="0"/>
                    <a:pt x="1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769497" y="1507629"/>
            <a:ext cx="3066978" cy="107550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4961774" y="1729912"/>
            <a:ext cx="26824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3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7139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027B6D-1066-4739-78A4-4254CD039454}"/>
              </a:ext>
            </a:extLst>
          </p:cNvPr>
          <p:cNvGrpSpPr/>
          <p:nvPr/>
        </p:nvGrpSpPr>
        <p:grpSpPr>
          <a:xfrm>
            <a:off x="6699276" y="718554"/>
            <a:ext cx="2038805" cy="621778"/>
            <a:chOff x="826756" y="544158"/>
            <a:chExt cx="3519490" cy="6217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164D1FA-01F8-549C-524F-D78DA84E6784}"/>
                </a:ext>
              </a:extLst>
            </p:cNvPr>
            <p:cNvSpPr/>
            <p:nvPr/>
          </p:nvSpPr>
          <p:spPr>
            <a:xfrm>
              <a:off x="826756" y="544158"/>
              <a:ext cx="3483138" cy="560792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rgbClr val="FFFFFF"/>
                </a:solidFill>
              </a:endParaRPr>
            </a:p>
          </p:txBody>
        </p:sp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5E5AD644-2616-3086-BFED-F9E9EDB161C5}"/>
                </a:ext>
              </a:extLst>
            </p:cNvPr>
            <p:cNvSpPr/>
            <p:nvPr/>
          </p:nvSpPr>
          <p:spPr>
            <a:xfrm>
              <a:off x="863108" y="605144"/>
              <a:ext cx="3483138" cy="560792"/>
            </a:xfrm>
            <a:prstGeom prst="roundRect">
              <a:avLst>
                <a:gd name="adj" fmla="val 50000"/>
              </a:avLst>
            </a:prstGeom>
            <a:solidFill>
              <a:srgbClr val="EF8E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</a:rPr>
                <a:t>NHIỆM VỤ</a:t>
              </a:r>
            </a:p>
          </p:txBody>
        </p:sp>
      </p:grpSp>
      <p:grpSp>
        <p:nvGrpSpPr>
          <p:cNvPr id="10" name="Google Shape;744;p48"/>
          <p:cNvGrpSpPr/>
          <p:nvPr/>
        </p:nvGrpSpPr>
        <p:grpSpPr>
          <a:xfrm>
            <a:off x="6734733" y="1748958"/>
            <a:ext cx="1843578" cy="3133513"/>
            <a:chOff x="6028762" y="1328145"/>
            <a:chExt cx="1665800" cy="2831346"/>
          </a:xfrm>
        </p:grpSpPr>
        <p:sp>
          <p:nvSpPr>
            <p:cNvPr id="11" name="Google Shape;745;p48"/>
            <p:cNvSpPr/>
            <p:nvPr/>
          </p:nvSpPr>
          <p:spPr>
            <a:xfrm rot="503610">
              <a:off x="6258689" y="1411020"/>
              <a:ext cx="1289567" cy="2098908"/>
            </a:xfrm>
            <a:custGeom>
              <a:avLst/>
              <a:gdLst/>
              <a:ahLst/>
              <a:cxnLst/>
              <a:rect l="l" t="t" r="r" b="b"/>
              <a:pathLst>
                <a:path w="35152" h="58985" extrusionOk="0">
                  <a:moveTo>
                    <a:pt x="4602" y="0"/>
                  </a:moveTo>
                  <a:cubicBezTo>
                    <a:pt x="2060" y="0"/>
                    <a:pt x="0" y="2065"/>
                    <a:pt x="0" y="4602"/>
                  </a:cubicBezTo>
                  <a:lnTo>
                    <a:pt x="0" y="58246"/>
                  </a:lnTo>
                  <a:cubicBezTo>
                    <a:pt x="0" y="58657"/>
                    <a:pt x="328" y="58984"/>
                    <a:pt x="733" y="58984"/>
                  </a:cubicBezTo>
                  <a:lnTo>
                    <a:pt x="34413" y="58984"/>
                  </a:lnTo>
                  <a:cubicBezTo>
                    <a:pt x="34819" y="58984"/>
                    <a:pt x="35152" y="58657"/>
                    <a:pt x="35152" y="58251"/>
                  </a:cubicBezTo>
                  <a:lnTo>
                    <a:pt x="35152" y="4602"/>
                  </a:lnTo>
                  <a:cubicBezTo>
                    <a:pt x="35152" y="2065"/>
                    <a:pt x="33092" y="0"/>
                    <a:pt x="30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6;p48"/>
            <p:cNvSpPr/>
            <p:nvPr/>
          </p:nvSpPr>
          <p:spPr>
            <a:xfrm rot="503610">
              <a:off x="6860667" y="1495971"/>
              <a:ext cx="340514" cy="45263"/>
            </a:xfrm>
            <a:custGeom>
              <a:avLst/>
              <a:gdLst/>
              <a:ahLst/>
              <a:cxnLst/>
              <a:rect l="l" t="t" r="r" b="b"/>
              <a:pathLst>
                <a:path w="9282" h="1272" extrusionOk="0">
                  <a:moveTo>
                    <a:pt x="633" y="1"/>
                  </a:moveTo>
                  <a:cubicBezTo>
                    <a:pt x="283" y="1"/>
                    <a:pt x="0" y="289"/>
                    <a:pt x="0" y="639"/>
                  </a:cubicBezTo>
                  <a:cubicBezTo>
                    <a:pt x="0" y="989"/>
                    <a:pt x="283" y="1272"/>
                    <a:pt x="633" y="1272"/>
                  </a:cubicBezTo>
                  <a:lnTo>
                    <a:pt x="8644" y="1272"/>
                  </a:lnTo>
                  <a:cubicBezTo>
                    <a:pt x="8993" y="1272"/>
                    <a:pt x="9282" y="989"/>
                    <a:pt x="9282" y="639"/>
                  </a:cubicBezTo>
                  <a:cubicBezTo>
                    <a:pt x="9282" y="289"/>
                    <a:pt x="8993" y="1"/>
                    <a:pt x="8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7;p48"/>
            <p:cNvSpPr/>
            <p:nvPr/>
          </p:nvSpPr>
          <p:spPr>
            <a:xfrm rot="503610">
              <a:off x="6337103" y="1579638"/>
              <a:ext cx="1147667" cy="1658986"/>
            </a:xfrm>
            <a:custGeom>
              <a:avLst/>
              <a:gdLst/>
              <a:ahLst/>
              <a:cxnLst/>
              <a:rect l="l" t="t" r="r" b="b"/>
              <a:pathLst>
                <a:path w="31284" h="46622" extrusionOk="0">
                  <a:moveTo>
                    <a:pt x="612" y="0"/>
                  </a:moveTo>
                  <a:cubicBezTo>
                    <a:pt x="273" y="0"/>
                    <a:pt x="1" y="272"/>
                    <a:pt x="1" y="605"/>
                  </a:cubicBezTo>
                  <a:lnTo>
                    <a:pt x="1" y="46016"/>
                  </a:lnTo>
                  <a:cubicBezTo>
                    <a:pt x="1" y="46349"/>
                    <a:pt x="273" y="46621"/>
                    <a:pt x="612" y="46621"/>
                  </a:cubicBezTo>
                  <a:lnTo>
                    <a:pt x="30673" y="46621"/>
                  </a:lnTo>
                  <a:cubicBezTo>
                    <a:pt x="31011" y="46621"/>
                    <a:pt x="31283" y="46349"/>
                    <a:pt x="31283" y="46016"/>
                  </a:cubicBezTo>
                  <a:lnTo>
                    <a:pt x="31283" y="605"/>
                  </a:lnTo>
                  <a:cubicBezTo>
                    <a:pt x="31283" y="272"/>
                    <a:pt x="31011" y="0"/>
                    <a:pt x="30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8;p48"/>
            <p:cNvSpPr/>
            <p:nvPr/>
          </p:nvSpPr>
          <p:spPr>
            <a:xfrm rot="503610">
              <a:off x="6592944" y="1561419"/>
              <a:ext cx="378410" cy="1658986"/>
            </a:xfrm>
            <a:custGeom>
              <a:avLst/>
              <a:gdLst/>
              <a:ahLst/>
              <a:cxnLst/>
              <a:rect l="l" t="t" r="r" b="b"/>
              <a:pathLst>
                <a:path w="10315" h="46622" extrusionOk="0">
                  <a:moveTo>
                    <a:pt x="5546" y="0"/>
                  </a:moveTo>
                  <a:lnTo>
                    <a:pt x="0" y="46621"/>
                  </a:lnTo>
                  <a:lnTo>
                    <a:pt x="4769" y="46621"/>
                  </a:lnTo>
                  <a:lnTo>
                    <a:pt x="10315" y="0"/>
                  </a:lnTo>
                  <a:close/>
                </a:path>
              </a:pathLst>
            </a:custGeom>
            <a:solidFill>
              <a:srgbClr val="D0E0E3">
                <a:alpha val="4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9;p48"/>
            <p:cNvSpPr/>
            <p:nvPr/>
          </p:nvSpPr>
          <p:spPr>
            <a:xfrm rot="503610">
              <a:off x="6886567" y="1597899"/>
              <a:ext cx="285559" cy="1658986"/>
            </a:xfrm>
            <a:custGeom>
              <a:avLst/>
              <a:gdLst/>
              <a:ahLst/>
              <a:cxnLst/>
              <a:rect l="l" t="t" r="r" b="b"/>
              <a:pathLst>
                <a:path w="7784" h="46622" extrusionOk="0">
                  <a:moveTo>
                    <a:pt x="5547" y="0"/>
                  </a:moveTo>
                  <a:lnTo>
                    <a:pt x="1" y="46621"/>
                  </a:lnTo>
                  <a:lnTo>
                    <a:pt x="2238" y="46621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D0E0E3">
                <a:alpha val="4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50;p48"/>
            <p:cNvSpPr/>
            <p:nvPr/>
          </p:nvSpPr>
          <p:spPr>
            <a:xfrm rot="503610">
              <a:off x="6060517" y="3538580"/>
              <a:ext cx="1289567" cy="529629"/>
            </a:xfrm>
            <a:custGeom>
              <a:avLst/>
              <a:gdLst/>
              <a:ahLst/>
              <a:cxnLst/>
              <a:rect l="l" t="t" r="r" b="b"/>
              <a:pathLst>
                <a:path w="35152" h="14884" extrusionOk="0">
                  <a:moveTo>
                    <a:pt x="34490" y="0"/>
                  </a:moveTo>
                  <a:cubicBezTo>
                    <a:pt x="34486" y="0"/>
                    <a:pt x="34483" y="0"/>
                    <a:pt x="34480" y="0"/>
                  </a:cubicBezTo>
                  <a:lnTo>
                    <a:pt x="672" y="0"/>
                  </a:lnTo>
                  <a:cubicBezTo>
                    <a:pt x="300" y="0"/>
                    <a:pt x="0" y="300"/>
                    <a:pt x="0" y="672"/>
                  </a:cubicBezTo>
                  <a:lnTo>
                    <a:pt x="0" y="9632"/>
                  </a:lnTo>
                  <a:cubicBezTo>
                    <a:pt x="0" y="12530"/>
                    <a:pt x="2354" y="14884"/>
                    <a:pt x="5252" y="14884"/>
                  </a:cubicBezTo>
                  <a:lnTo>
                    <a:pt x="29894" y="14884"/>
                  </a:lnTo>
                  <a:cubicBezTo>
                    <a:pt x="32798" y="14884"/>
                    <a:pt x="35146" y="12530"/>
                    <a:pt x="35146" y="9632"/>
                  </a:cubicBezTo>
                  <a:lnTo>
                    <a:pt x="35146" y="672"/>
                  </a:lnTo>
                  <a:cubicBezTo>
                    <a:pt x="35152" y="304"/>
                    <a:pt x="34852" y="0"/>
                    <a:pt x="34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51;p48"/>
            <p:cNvSpPr/>
            <p:nvPr/>
          </p:nvSpPr>
          <p:spPr>
            <a:xfrm rot="503610">
              <a:off x="6129201" y="3498191"/>
              <a:ext cx="1235639" cy="43483"/>
            </a:xfrm>
            <a:custGeom>
              <a:avLst/>
              <a:gdLst/>
              <a:ahLst/>
              <a:cxnLst/>
              <a:rect l="l" t="t" r="r" b="b"/>
              <a:pathLst>
                <a:path w="33682" h="1222" extrusionOk="0">
                  <a:moveTo>
                    <a:pt x="1" y="0"/>
                  </a:moveTo>
                  <a:lnTo>
                    <a:pt x="1" y="1221"/>
                  </a:lnTo>
                  <a:lnTo>
                    <a:pt x="33681" y="1221"/>
                  </a:lnTo>
                  <a:lnTo>
                    <a:pt x="336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2;p48"/>
            <p:cNvSpPr/>
            <p:nvPr/>
          </p:nvSpPr>
          <p:spPr>
            <a:xfrm rot="503610">
              <a:off x="6559891" y="3540815"/>
              <a:ext cx="351740" cy="110665"/>
            </a:xfrm>
            <a:custGeom>
              <a:avLst/>
              <a:gdLst/>
              <a:ahLst/>
              <a:cxnLst/>
              <a:rect l="l" t="t" r="r" b="b"/>
              <a:pathLst>
                <a:path w="9588" h="3110" extrusionOk="0">
                  <a:moveTo>
                    <a:pt x="0" y="0"/>
                  </a:moveTo>
                  <a:lnTo>
                    <a:pt x="0" y="2082"/>
                  </a:lnTo>
                  <a:cubicBezTo>
                    <a:pt x="0" y="2648"/>
                    <a:pt x="461" y="3109"/>
                    <a:pt x="1033" y="3109"/>
                  </a:cubicBezTo>
                  <a:lnTo>
                    <a:pt x="8561" y="3109"/>
                  </a:lnTo>
                  <a:cubicBezTo>
                    <a:pt x="9127" y="3109"/>
                    <a:pt x="9588" y="2648"/>
                    <a:pt x="9588" y="2082"/>
                  </a:cubicBezTo>
                  <a:lnTo>
                    <a:pt x="9588" y="0"/>
                  </a:lnTo>
                  <a:close/>
                </a:path>
              </a:pathLst>
            </a:custGeom>
            <a:solidFill>
              <a:srgbClr val="4B5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3;p48"/>
            <p:cNvSpPr/>
            <p:nvPr/>
          </p:nvSpPr>
          <p:spPr>
            <a:xfrm rot="503610">
              <a:off x="6161194" y="3654815"/>
              <a:ext cx="173742" cy="162013"/>
            </a:xfrm>
            <a:custGeom>
              <a:avLst/>
              <a:gdLst/>
              <a:ahLst/>
              <a:cxnLst/>
              <a:rect l="l" t="t" r="r" b="b"/>
              <a:pathLst>
                <a:path w="4736" h="4553" extrusionOk="0">
                  <a:moveTo>
                    <a:pt x="2460" y="0"/>
                  </a:moveTo>
                  <a:cubicBezTo>
                    <a:pt x="1538" y="0"/>
                    <a:pt x="705" y="555"/>
                    <a:pt x="356" y="1405"/>
                  </a:cubicBezTo>
                  <a:cubicBezTo>
                    <a:pt x="0" y="2254"/>
                    <a:pt x="195" y="3237"/>
                    <a:pt x="850" y="3886"/>
                  </a:cubicBezTo>
                  <a:cubicBezTo>
                    <a:pt x="1285" y="4321"/>
                    <a:pt x="1866" y="4552"/>
                    <a:pt x="2458" y="4552"/>
                  </a:cubicBezTo>
                  <a:cubicBezTo>
                    <a:pt x="2750" y="4552"/>
                    <a:pt x="3045" y="4496"/>
                    <a:pt x="3326" y="4380"/>
                  </a:cubicBezTo>
                  <a:cubicBezTo>
                    <a:pt x="4180" y="4031"/>
                    <a:pt x="4736" y="3198"/>
                    <a:pt x="4736" y="2276"/>
                  </a:cubicBezTo>
                  <a:cubicBezTo>
                    <a:pt x="4736" y="1022"/>
                    <a:pt x="3714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4;p48"/>
            <p:cNvSpPr/>
            <p:nvPr/>
          </p:nvSpPr>
          <p:spPr>
            <a:xfrm rot="503610">
              <a:off x="6375126" y="3686389"/>
              <a:ext cx="173779" cy="162084"/>
            </a:xfrm>
            <a:custGeom>
              <a:avLst/>
              <a:gdLst/>
              <a:ahLst/>
              <a:cxnLst/>
              <a:rect l="l" t="t" r="r" b="b"/>
              <a:pathLst>
                <a:path w="4737" h="4555" extrusionOk="0">
                  <a:moveTo>
                    <a:pt x="2460" y="0"/>
                  </a:moveTo>
                  <a:cubicBezTo>
                    <a:pt x="1539" y="0"/>
                    <a:pt x="711" y="555"/>
                    <a:pt x="356" y="1405"/>
                  </a:cubicBezTo>
                  <a:cubicBezTo>
                    <a:pt x="1" y="2254"/>
                    <a:pt x="201" y="3237"/>
                    <a:pt x="850" y="3886"/>
                  </a:cubicBezTo>
                  <a:cubicBezTo>
                    <a:pt x="1285" y="4321"/>
                    <a:pt x="1867" y="4555"/>
                    <a:pt x="2461" y="4555"/>
                  </a:cubicBezTo>
                  <a:cubicBezTo>
                    <a:pt x="2754" y="4555"/>
                    <a:pt x="3049" y="4498"/>
                    <a:pt x="3332" y="4380"/>
                  </a:cubicBezTo>
                  <a:cubicBezTo>
                    <a:pt x="4181" y="4031"/>
                    <a:pt x="4736" y="3198"/>
                    <a:pt x="4736" y="2276"/>
                  </a:cubicBezTo>
                  <a:cubicBezTo>
                    <a:pt x="4736" y="1022"/>
                    <a:pt x="3720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5;p48"/>
            <p:cNvSpPr/>
            <p:nvPr/>
          </p:nvSpPr>
          <p:spPr>
            <a:xfrm rot="503610">
              <a:off x="6855043" y="3757194"/>
              <a:ext cx="173559" cy="162120"/>
            </a:xfrm>
            <a:custGeom>
              <a:avLst/>
              <a:gdLst/>
              <a:ahLst/>
              <a:cxnLst/>
              <a:rect l="l" t="t" r="r" b="b"/>
              <a:pathLst>
                <a:path w="4731" h="4556" extrusionOk="0">
                  <a:moveTo>
                    <a:pt x="2454" y="0"/>
                  </a:moveTo>
                  <a:cubicBezTo>
                    <a:pt x="1533" y="0"/>
                    <a:pt x="705" y="555"/>
                    <a:pt x="350" y="1405"/>
                  </a:cubicBezTo>
                  <a:cubicBezTo>
                    <a:pt x="0" y="2260"/>
                    <a:pt x="195" y="3237"/>
                    <a:pt x="844" y="3886"/>
                  </a:cubicBezTo>
                  <a:cubicBezTo>
                    <a:pt x="1278" y="4324"/>
                    <a:pt x="1860" y="4556"/>
                    <a:pt x="2452" y="4556"/>
                  </a:cubicBezTo>
                  <a:cubicBezTo>
                    <a:pt x="2747" y="4556"/>
                    <a:pt x="3044" y="4498"/>
                    <a:pt x="3326" y="4380"/>
                  </a:cubicBezTo>
                  <a:cubicBezTo>
                    <a:pt x="4175" y="4031"/>
                    <a:pt x="4730" y="3198"/>
                    <a:pt x="4730" y="2276"/>
                  </a:cubicBezTo>
                  <a:cubicBezTo>
                    <a:pt x="4730" y="1022"/>
                    <a:pt x="3714" y="0"/>
                    <a:pt x="2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6;p48"/>
            <p:cNvSpPr/>
            <p:nvPr/>
          </p:nvSpPr>
          <p:spPr>
            <a:xfrm rot="503610">
              <a:off x="7068980" y="3788781"/>
              <a:ext cx="173779" cy="162120"/>
            </a:xfrm>
            <a:custGeom>
              <a:avLst/>
              <a:gdLst/>
              <a:ahLst/>
              <a:cxnLst/>
              <a:rect l="l" t="t" r="r" b="b"/>
              <a:pathLst>
                <a:path w="4737" h="4556" extrusionOk="0">
                  <a:moveTo>
                    <a:pt x="2460" y="0"/>
                  </a:moveTo>
                  <a:cubicBezTo>
                    <a:pt x="1539" y="0"/>
                    <a:pt x="706" y="555"/>
                    <a:pt x="356" y="1405"/>
                  </a:cubicBezTo>
                  <a:cubicBezTo>
                    <a:pt x="1" y="2260"/>
                    <a:pt x="195" y="3237"/>
                    <a:pt x="850" y="3886"/>
                  </a:cubicBezTo>
                  <a:cubicBezTo>
                    <a:pt x="1284" y="4324"/>
                    <a:pt x="1864" y="4556"/>
                    <a:pt x="2454" y="4556"/>
                  </a:cubicBezTo>
                  <a:cubicBezTo>
                    <a:pt x="2748" y="4556"/>
                    <a:pt x="3044" y="4498"/>
                    <a:pt x="3326" y="4380"/>
                  </a:cubicBezTo>
                  <a:cubicBezTo>
                    <a:pt x="4181" y="4031"/>
                    <a:pt x="4736" y="3198"/>
                    <a:pt x="4736" y="2276"/>
                  </a:cubicBezTo>
                  <a:cubicBezTo>
                    <a:pt x="4736" y="1022"/>
                    <a:pt x="3715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7;p48"/>
            <p:cNvSpPr/>
            <p:nvPr/>
          </p:nvSpPr>
          <p:spPr>
            <a:xfrm rot="503610">
              <a:off x="6621573" y="3722273"/>
              <a:ext cx="167212" cy="162191"/>
            </a:xfrm>
            <a:custGeom>
              <a:avLst/>
              <a:gdLst/>
              <a:ahLst/>
              <a:cxnLst/>
              <a:rect l="l" t="t" r="r" b="b"/>
              <a:pathLst>
                <a:path w="4558" h="4558" extrusionOk="0">
                  <a:moveTo>
                    <a:pt x="2282" y="0"/>
                  </a:moveTo>
                  <a:cubicBezTo>
                    <a:pt x="1022" y="0"/>
                    <a:pt x="0" y="1022"/>
                    <a:pt x="0" y="2276"/>
                  </a:cubicBezTo>
                  <a:cubicBezTo>
                    <a:pt x="0" y="3537"/>
                    <a:pt x="1022" y="4558"/>
                    <a:pt x="2282" y="4558"/>
                  </a:cubicBezTo>
                  <a:cubicBezTo>
                    <a:pt x="3536" y="4558"/>
                    <a:pt x="4558" y="3537"/>
                    <a:pt x="4558" y="2276"/>
                  </a:cubicBezTo>
                  <a:cubicBezTo>
                    <a:pt x="4558" y="1022"/>
                    <a:pt x="3536" y="0"/>
                    <a:pt x="2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8;p48"/>
            <p:cNvSpPr/>
            <p:nvPr/>
          </p:nvSpPr>
          <p:spPr>
            <a:xfrm rot="503610">
              <a:off x="6647631" y="3747372"/>
              <a:ext cx="115302" cy="111840"/>
            </a:xfrm>
            <a:custGeom>
              <a:avLst/>
              <a:gdLst/>
              <a:ahLst/>
              <a:cxnLst/>
              <a:rect l="l" t="t" r="r" b="b"/>
              <a:pathLst>
                <a:path w="3143" h="3143" extrusionOk="0">
                  <a:moveTo>
                    <a:pt x="1572" y="0"/>
                  </a:moveTo>
                  <a:cubicBezTo>
                    <a:pt x="700" y="0"/>
                    <a:pt x="1" y="705"/>
                    <a:pt x="1" y="1571"/>
                  </a:cubicBezTo>
                  <a:cubicBezTo>
                    <a:pt x="1" y="2443"/>
                    <a:pt x="700" y="3142"/>
                    <a:pt x="1572" y="3142"/>
                  </a:cubicBezTo>
                  <a:cubicBezTo>
                    <a:pt x="2438" y="3142"/>
                    <a:pt x="3143" y="2443"/>
                    <a:pt x="3143" y="1571"/>
                  </a:cubicBezTo>
                  <a:cubicBezTo>
                    <a:pt x="3143" y="705"/>
                    <a:pt x="2438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9;p48"/>
            <p:cNvSpPr/>
            <p:nvPr/>
          </p:nvSpPr>
          <p:spPr>
            <a:xfrm rot="503610">
              <a:off x="6612791" y="3555461"/>
              <a:ext cx="40758" cy="44693"/>
            </a:xfrm>
            <a:custGeom>
              <a:avLst/>
              <a:gdLst/>
              <a:ahLst/>
              <a:cxnLst/>
              <a:rect l="l" t="t" r="r" b="b"/>
              <a:pathLst>
                <a:path w="1111" h="1256" extrusionOk="0">
                  <a:moveTo>
                    <a:pt x="6" y="1"/>
                  </a:moveTo>
                  <a:lnTo>
                    <a:pt x="0" y="1255"/>
                  </a:lnTo>
                  <a:lnTo>
                    <a:pt x="200" y="1255"/>
                  </a:lnTo>
                  <a:lnTo>
                    <a:pt x="200" y="684"/>
                  </a:lnTo>
                  <a:cubicBezTo>
                    <a:pt x="200" y="567"/>
                    <a:pt x="184" y="400"/>
                    <a:pt x="172" y="284"/>
                  </a:cubicBezTo>
                  <a:lnTo>
                    <a:pt x="178" y="284"/>
                  </a:lnTo>
                  <a:lnTo>
                    <a:pt x="278" y="572"/>
                  </a:lnTo>
                  <a:lnTo>
                    <a:pt x="489" y="1139"/>
                  </a:lnTo>
                  <a:lnTo>
                    <a:pt x="622" y="1139"/>
                  </a:lnTo>
                  <a:lnTo>
                    <a:pt x="828" y="572"/>
                  </a:lnTo>
                  <a:lnTo>
                    <a:pt x="927" y="284"/>
                  </a:lnTo>
                  <a:lnTo>
                    <a:pt x="939" y="284"/>
                  </a:lnTo>
                  <a:cubicBezTo>
                    <a:pt x="927" y="400"/>
                    <a:pt x="911" y="567"/>
                    <a:pt x="911" y="684"/>
                  </a:cubicBezTo>
                  <a:lnTo>
                    <a:pt x="911" y="1255"/>
                  </a:lnTo>
                  <a:lnTo>
                    <a:pt x="1111" y="1255"/>
                  </a:lnTo>
                  <a:lnTo>
                    <a:pt x="1111" y="1"/>
                  </a:lnTo>
                  <a:lnTo>
                    <a:pt x="861" y="1"/>
                  </a:lnTo>
                  <a:lnTo>
                    <a:pt x="644" y="617"/>
                  </a:lnTo>
                  <a:cubicBezTo>
                    <a:pt x="617" y="695"/>
                    <a:pt x="594" y="778"/>
                    <a:pt x="567" y="861"/>
                  </a:cubicBezTo>
                  <a:lnTo>
                    <a:pt x="556" y="861"/>
                  </a:lnTo>
                  <a:cubicBezTo>
                    <a:pt x="528" y="778"/>
                    <a:pt x="506" y="695"/>
                    <a:pt x="478" y="617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0;p48"/>
            <p:cNvSpPr/>
            <p:nvPr/>
          </p:nvSpPr>
          <p:spPr>
            <a:xfrm rot="503610">
              <a:off x="6685586" y="3565288"/>
              <a:ext cx="28358" cy="44693"/>
            </a:xfrm>
            <a:custGeom>
              <a:avLst/>
              <a:gdLst/>
              <a:ahLst/>
              <a:cxnLst/>
              <a:rect l="l" t="t" r="r" b="b"/>
              <a:pathLst>
                <a:path w="773" h="1256" extrusionOk="0">
                  <a:moveTo>
                    <a:pt x="0" y="1"/>
                  </a:moveTo>
                  <a:lnTo>
                    <a:pt x="0" y="1255"/>
                  </a:lnTo>
                  <a:lnTo>
                    <a:pt x="772" y="1255"/>
                  </a:lnTo>
                  <a:lnTo>
                    <a:pt x="772" y="1067"/>
                  </a:lnTo>
                  <a:lnTo>
                    <a:pt x="223" y="1067"/>
                  </a:lnTo>
                  <a:lnTo>
                    <a:pt x="223" y="695"/>
                  </a:lnTo>
                  <a:lnTo>
                    <a:pt x="672" y="695"/>
                  </a:lnTo>
                  <a:lnTo>
                    <a:pt x="672" y="506"/>
                  </a:lnTo>
                  <a:lnTo>
                    <a:pt x="223" y="506"/>
                  </a:lnTo>
                  <a:lnTo>
                    <a:pt x="223" y="189"/>
                  </a:lnTo>
                  <a:lnTo>
                    <a:pt x="755" y="189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1;p48"/>
            <p:cNvSpPr/>
            <p:nvPr/>
          </p:nvSpPr>
          <p:spPr>
            <a:xfrm rot="503610">
              <a:off x="6743765" y="3574310"/>
              <a:ext cx="34264" cy="44693"/>
            </a:xfrm>
            <a:custGeom>
              <a:avLst/>
              <a:gdLst/>
              <a:ahLst/>
              <a:cxnLst/>
              <a:rect l="l" t="t" r="r" b="b"/>
              <a:pathLst>
                <a:path w="934" h="1256" extrusionOk="0">
                  <a:moveTo>
                    <a:pt x="1" y="1"/>
                  </a:moveTo>
                  <a:lnTo>
                    <a:pt x="6" y="1255"/>
                  </a:lnTo>
                  <a:lnTo>
                    <a:pt x="217" y="1255"/>
                  </a:lnTo>
                  <a:lnTo>
                    <a:pt x="217" y="706"/>
                  </a:lnTo>
                  <a:cubicBezTo>
                    <a:pt x="217" y="567"/>
                    <a:pt x="201" y="417"/>
                    <a:pt x="190" y="284"/>
                  </a:cubicBezTo>
                  <a:lnTo>
                    <a:pt x="195" y="284"/>
                  </a:lnTo>
                  <a:lnTo>
                    <a:pt x="323" y="550"/>
                  </a:lnTo>
                  <a:lnTo>
                    <a:pt x="717" y="1255"/>
                  </a:lnTo>
                  <a:lnTo>
                    <a:pt x="933" y="1255"/>
                  </a:lnTo>
                  <a:lnTo>
                    <a:pt x="933" y="1"/>
                  </a:lnTo>
                  <a:lnTo>
                    <a:pt x="728" y="1"/>
                  </a:lnTo>
                  <a:lnTo>
                    <a:pt x="728" y="545"/>
                  </a:lnTo>
                  <a:cubicBezTo>
                    <a:pt x="728" y="684"/>
                    <a:pt x="745" y="845"/>
                    <a:pt x="756" y="972"/>
                  </a:cubicBezTo>
                  <a:lnTo>
                    <a:pt x="745" y="972"/>
                  </a:lnTo>
                  <a:lnTo>
                    <a:pt x="617" y="706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2;p48"/>
            <p:cNvSpPr/>
            <p:nvPr/>
          </p:nvSpPr>
          <p:spPr>
            <a:xfrm rot="503610">
              <a:off x="6810011" y="3584117"/>
              <a:ext cx="34631" cy="45476"/>
            </a:xfrm>
            <a:custGeom>
              <a:avLst/>
              <a:gdLst/>
              <a:ahLst/>
              <a:cxnLst/>
              <a:rect l="l" t="t" r="r" b="b"/>
              <a:pathLst>
                <a:path w="944" h="1278" extrusionOk="0">
                  <a:moveTo>
                    <a:pt x="0" y="1"/>
                  </a:moveTo>
                  <a:lnTo>
                    <a:pt x="0" y="706"/>
                  </a:lnTo>
                  <a:cubicBezTo>
                    <a:pt x="0" y="1117"/>
                    <a:pt x="183" y="1278"/>
                    <a:pt x="472" y="1278"/>
                  </a:cubicBezTo>
                  <a:cubicBezTo>
                    <a:pt x="761" y="1278"/>
                    <a:pt x="944" y="1117"/>
                    <a:pt x="944" y="706"/>
                  </a:cubicBezTo>
                  <a:lnTo>
                    <a:pt x="944" y="1"/>
                  </a:lnTo>
                  <a:lnTo>
                    <a:pt x="733" y="1"/>
                  </a:lnTo>
                  <a:lnTo>
                    <a:pt x="733" y="722"/>
                  </a:lnTo>
                  <a:cubicBezTo>
                    <a:pt x="733" y="994"/>
                    <a:pt x="628" y="1083"/>
                    <a:pt x="472" y="1083"/>
                  </a:cubicBezTo>
                  <a:cubicBezTo>
                    <a:pt x="322" y="1083"/>
                    <a:pt x="222" y="994"/>
                    <a:pt x="222" y="722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3;p48"/>
            <p:cNvSpPr/>
            <p:nvPr/>
          </p:nvSpPr>
          <p:spPr>
            <a:xfrm rot="503610">
              <a:off x="6201714" y="3684595"/>
              <a:ext cx="107158" cy="97713"/>
            </a:xfrm>
            <a:custGeom>
              <a:avLst/>
              <a:gdLst/>
              <a:ahLst/>
              <a:cxnLst/>
              <a:rect l="l" t="t" r="r" b="b"/>
              <a:pathLst>
                <a:path w="2921" h="2746" extrusionOk="0">
                  <a:moveTo>
                    <a:pt x="1880" y="1"/>
                  </a:moveTo>
                  <a:cubicBezTo>
                    <a:pt x="1800" y="1"/>
                    <a:pt x="1719" y="31"/>
                    <a:pt x="1655" y="92"/>
                  </a:cubicBezTo>
                  <a:lnTo>
                    <a:pt x="123" y="1652"/>
                  </a:lnTo>
                  <a:cubicBezTo>
                    <a:pt x="1" y="1779"/>
                    <a:pt x="1" y="1974"/>
                    <a:pt x="123" y="2096"/>
                  </a:cubicBezTo>
                  <a:lnTo>
                    <a:pt x="695" y="2651"/>
                  </a:lnTo>
                  <a:cubicBezTo>
                    <a:pt x="756" y="2706"/>
                    <a:pt x="834" y="2740"/>
                    <a:pt x="911" y="2740"/>
                  </a:cubicBezTo>
                  <a:lnTo>
                    <a:pt x="917" y="2745"/>
                  </a:lnTo>
                  <a:cubicBezTo>
                    <a:pt x="1200" y="2745"/>
                    <a:pt x="1339" y="2407"/>
                    <a:pt x="1133" y="2212"/>
                  </a:cubicBezTo>
                  <a:lnTo>
                    <a:pt x="789" y="1874"/>
                  </a:lnTo>
                  <a:lnTo>
                    <a:pt x="1894" y="752"/>
                  </a:lnTo>
                  <a:lnTo>
                    <a:pt x="2288" y="1096"/>
                  </a:lnTo>
                  <a:cubicBezTo>
                    <a:pt x="2351" y="1147"/>
                    <a:pt x="2418" y="1168"/>
                    <a:pt x="2481" y="1168"/>
                  </a:cubicBezTo>
                  <a:cubicBezTo>
                    <a:pt x="2724" y="1168"/>
                    <a:pt x="2920" y="850"/>
                    <a:pt x="2704" y="630"/>
                  </a:cubicBezTo>
                  <a:lnTo>
                    <a:pt x="2088" y="80"/>
                  </a:lnTo>
                  <a:cubicBezTo>
                    <a:pt x="2029" y="27"/>
                    <a:pt x="1955" y="1"/>
                    <a:pt x="1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4;p48"/>
            <p:cNvSpPr/>
            <p:nvPr/>
          </p:nvSpPr>
          <p:spPr>
            <a:xfrm rot="503610">
              <a:off x="6421929" y="3723989"/>
              <a:ext cx="86798" cy="87963"/>
            </a:xfrm>
            <a:custGeom>
              <a:avLst/>
              <a:gdLst/>
              <a:ahLst/>
              <a:cxnLst/>
              <a:rect l="l" t="t" r="r" b="b"/>
              <a:pathLst>
                <a:path w="2366" h="2472" extrusionOk="0">
                  <a:moveTo>
                    <a:pt x="1183" y="462"/>
                  </a:moveTo>
                  <a:lnTo>
                    <a:pt x="1944" y="978"/>
                  </a:lnTo>
                  <a:lnTo>
                    <a:pt x="1944" y="2055"/>
                  </a:lnTo>
                  <a:lnTo>
                    <a:pt x="417" y="2055"/>
                  </a:lnTo>
                  <a:lnTo>
                    <a:pt x="417" y="978"/>
                  </a:lnTo>
                  <a:lnTo>
                    <a:pt x="1183" y="462"/>
                  </a:lnTo>
                  <a:close/>
                  <a:moveTo>
                    <a:pt x="1183" y="1"/>
                  </a:moveTo>
                  <a:cubicBezTo>
                    <a:pt x="1143" y="1"/>
                    <a:pt x="1103" y="12"/>
                    <a:pt x="1067" y="34"/>
                  </a:cubicBezTo>
                  <a:lnTo>
                    <a:pt x="95" y="695"/>
                  </a:lnTo>
                  <a:cubicBezTo>
                    <a:pt x="40" y="734"/>
                    <a:pt x="6" y="795"/>
                    <a:pt x="1" y="867"/>
                  </a:cubicBezTo>
                  <a:lnTo>
                    <a:pt x="1" y="2260"/>
                  </a:lnTo>
                  <a:cubicBezTo>
                    <a:pt x="1" y="2377"/>
                    <a:pt x="95" y="2471"/>
                    <a:pt x="212" y="2471"/>
                  </a:cubicBezTo>
                  <a:lnTo>
                    <a:pt x="2155" y="2471"/>
                  </a:lnTo>
                  <a:cubicBezTo>
                    <a:pt x="2271" y="2471"/>
                    <a:pt x="2366" y="2377"/>
                    <a:pt x="2366" y="2260"/>
                  </a:cubicBezTo>
                  <a:lnTo>
                    <a:pt x="2366" y="867"/>
                  </a:lnTo>
                  <a:cubicBezTo>
                    <a:pt x="2366" y="795"/>
                    <a:pt x="2327" y="734"/>
                    <a:pt x="2271" y="695"/>
                  </a:cubicBezTo>
                  <a:lnTo>
                    <a:pt x="1300" y="34"/>
                  </a:lnTo>
                  <a:cubicBezTo>
                    <a:pt x="1264" y="12"/>
                    <a:pt x="1223" y="1"/>
                    <a:pt x="1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5;p48"/>
            <p:cNvSpPr/>
            <p:nvPr/>
          </p:nvSpPr>
          <p:spPr>
            <a:xfrm rot="503610">
              <a:off x="6915280" y="3807393"/>
              <a:ext cx="63979" cy="71559"/>
            </a:xfrm>
            <a:custGeom>
              <a:avLst/>
              <a:gdLst/>
              <a:ahLst/>
              <a:cxnLst/>
              <a:rect l="l" t="t" r="r" b="b"/>
              <a:pathLst>
                <a:path w="1744" h="2011" extrusionOk="0">
                  <a:moveTo>
                    <a:pt x="233" y="0"/>
                  </a:moveTo>
                  <a:cubicBezTo>
                    <a:pt x="127" y="0"/>
                    <a:pt x="38" y="75"/>
                    <a:pt x="17" y="179"/>
                  </a:cubicBezTo>
                  <a:cubicBezTo>
                    <a:pt x="0" y="290"/>
                    <a:pt x="83" y="395"/>
                    <a:pt x="200" y="412"/>
                  </a:cubicBezTo>
                  <a:cubicBezTo>
                    <a:pt x="1177" y="545"/>
                    <a:pt x="1310" y="1772"/>
                    <a:pt x="1316" y="1828"/>
                  </a:cubicBezTo>
                  <a:cubicBezTo>
                    <a:pt x="1327" y="1933"/>
                    <a:pt x="1416" y="2011"/>
                    <a:pt x="1521" y="2011"/>
                  </a:cubicBezTo>
                  <a:lnTo>
                    <a:pt x="1543" y="2011"/>
                  </a:lnTo>
                  <a:cubicBezTo>
                    <a:pt x="1660" y="2000"/>
                    <a:pt x="1743" y="1900"/>
                    <a:pt x="1732" y="1783"/>
                  </a:cubicBezTo>
                  <a:cubicBezTo>
                    <a:pt x="1677" y="1228"/>
                    <a:pt x="1294" y="145"/>
                    <a:pt x="256" y="1"/>
                  </a:cubicBezTo>
                  <a:cubicBezTo>
                    <a:pt x="248" y="0"/>
                    <a:pt x="241" y="0"/>
                    <a:pt x="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6;p48"/>
            <p:cNvSpPr/>
            <p:nvPr/>
          </p:nvSpPr>
          <p:spPr>
            <a:xfrm rot="503610">
              <a:off x="6916710" y="3791951"/>
              <a:ext cx="44023" cy="56471"/>
            </a:xfrm>
            <a:custGeom>
              <a:avLst/>
              <a:gdLst/>
              <a:ahLst/>
              <a:cxnLst/>
              <a:rect l="l" t="t" r="r" b="b"/>
              <a:pathLst>
                <a:path w="1200" h="1587" extrusionOk="0">
                  <a:moveTo>
                    <a:pt x="960" y="1"/>
                  </a:moveTo>
                  <a:cubicBezTo>
                    <a:pt x="930" y="1"/>
                    <a:pt x="900" y="7"/>
                    <a:pt x="872" y="21"/>
                  </a:cubicBezTo>
                  <a:lnTo>
                    <a:pt x="117" y="399"/>
                  </a:lnTo>
                  <a:cubicBezTo>
                    <a:pt x="45" y="438"/>
                    <a:pt x="0" y="510"/>
                    <a:pt x="0" y="587"/>
                  </a:cubicBezTo>
                  <a:lnTo>
                    <a:pt x="11" y="1381"/>
                  </a:lnTo>
                  <a:cubicBezTo>
                    <a:pt x="11" y="1492"/>
                    <a:pt x="100" y="1587"/>
                    <a:pt x="217" y="1587"/>
                  </a:cubicBezTo>
                  <a:cubicBezTo>
                    <a:pt x="333" y="1581"/>
                    <a:pt x="422" y="1487"/>
                    <a:pt x="422" y="1370"/>
                  </a:cubicBezTo>
                  <a:lnTo>
                    <a:pt x="417" y="710"/>
                  </a:lnTo>
                  <a:lnTo>
                    <a:pt x="1055" y="393"/>
                  </a:lnTo>
                  <a:cubicBezTo>
                    <a:pt x="1155" y="343"/>
                    <a:pt x="1199" y="215"/>
                    <a:pt x="1149" y="116"/>
                  </a:cubicBezTo>
                  <a:cubicBezTo>
                    <a:pt x="1113" y="44"/>
                    <a:pt x="1037" y="1"/>
                    <a:pt x="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7;p48"/>
            <p:cNvSpPr/>
            <p:nvPr/>
          </p:nvSpPr>
          <p:spPr>
            <a:xfrm rot="503610">
              <a:off x="7109088" y="3848513"/>
              <a:ext cx="100225" cy="43483"/>
            </a:xfrm>
            <a:custGeom>
              <a:avLst/>
              <a:gdLst/>
              <a:ahLst/>
              <a:cxnLst/>
              <a:rect l="l" t="t" r="r" b="b"/>
              <a:pathLst>
                <a:path w="2732" h="1222" extrusionOk="0">
                  <a:moveTo>
                    <a:pt x="206" y="1"/>
                  </a:moveTo>
                  <a:cubicBezTo>
                    <a:pt x="95" y="1"/>
                    <a:pt x="1" y="95"/>
                    <a:pt x="1" y="206"/>
                  </a:cubicBezTo>
                  <a:lnTo>
                    <a:pt x="1" y="1011"/>
                  </a:lnTo>
                  <a:cubicBezTo>
                    <a:pt x="1" y="1150"/>
                    <a:pt x="105" y="1219"/>
                    <a:pt x="209" y="1219"/>
                  </a:cubicBezTo>
                  <a:cubicBezTo>
                    <a:pt x="313" y="1219"/>
                    <a:pt x="417" y="1150"/>
                    <a:pt x="417" y="1011"/>
                  </a:cubicBezTo>
                  <a:lnTo>
                    <a:pt x="417" y="417"/>
                  </a:lnTo>
                  <a:lnTo>
                    <a:pt x="2310" y="417"/>
                  </a:lnTo>
                  <a:lnTo>
                    <a:pt x="2310" y="1017"/>
                  </a:lnTo>
                  <a:cubicBezTo>
                    <a:pt x="2310" y="1133"/>
                    <a:pt x="2404" y="1222"/>
                    <a:pt x="2521" y="1222"/>
                  </a:cubicBezTo>
                  <a:cubicBezTo>
                    <a:pt x="2637" y="1222"/>
                    <a:pt x="2732" y="1128"/>
                    <a:pt x="2726" y="1017"/>
                  </a:cubicBezTo>
                  <a:lnTo>
                    <a:pt x="2726" y="206"/>
                  </a:lnTo>
                  <a:cubicBezTo>
                    <a:pt x="2726" y="95"/>
                    <a:pt x="2637" y="1"/>
                    <a:pt x="2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2451" y="394907"/>
            <a:ext cx="5763483" cy="1755496"/>
            <a:chOff x="-729985" y="1776919"/>
            <a:chExt cx="5763483" cy="175549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2570A6A-6A22-D0F2-BB97-5268847912CD}"/>
                </a:ext>
              </a:extLst>
            </p:cNvPr>
            <p:cNvGrpSpPr/>
            <p:nvPr/>
          </p:nvGrpSpPr>
          <p:grpSpPr>
            <a:xfrm>
              <a:off x="-729985" y="2182602"/>
              <a:ext cx="5763483" cy="1349813"/>
              <a:chOff x="507198" y="3384755"/>
              <a:chExt cx="5763483" cy="1349813"/>
            </a:xfrm>
          </p:grpSpPr>
          <p:sp>
            <p:nvSpPr>
              <p:cNvPr id="35" name="Rectangle: Diagonal Corners Rounded 24">
                <a:extLst>
                  <a:ext uri="{FF2B5EF4-FFF2-40B4-BE49-F238E27FC236}">
                    <a16:creationId xmlns:a16="http://schemas.microsoft.com/office/drawing/2014/main" id="{EDDB50F6-ADAC-2FD1-EB67-E335993F2D33}"/>
                  </a:ext>
                </a:extLst>
              </p:cNvPr>
              <p:cNvSpPr/>
              <p:nvPr/>
            </p:nvSpPr>
            <p:spPr>
              <a:xfrm>
                <a:off x="623313" y="3500870"/>
                <a:ext cx="5647368" cy="1233698"/>
              </a:xfrm>
              <a:prstGeom prst="round2DiagRect">
                <a:avLst/>
              </a:prstGeom>
              <a:noFill/>
              <a:ln w="19050">
                <a:solidFill>
                  <a:srgbClr val="FF564B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Diagonal Corners Rounded 25">
                <a:extLst>
                  <a:ext uri="{FF2B5EF4-FFF2-40B4-BE49-F238E27FC236}">
                    <a16:creationId xmlns:a16="http://schemas.microsoft.com/office/drawing/2014/main" id="{03219B48-203E-20D5-2136-271A6FE80AFE}"/>
                  </a:ext>
                </a:extLst>
              </p:cNvPr>
              <p:cNvSpPr/>
              <p:nvPr/>
            </p:nvSpPr>
            <p:spPr>
              <a:xfrm>
                <a:off x="507198" y="3384755"/>
                <a:ext cx="5647368" cy="1233698"/>
              </a:xfrm>
              <a:prstGeom prst="round2Diag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FF29E58-4398-E148-3BDB-C34C4247E0A7}"/>
                  </a:ext>
                </a:extLst>
              </p:cNvPr>
              <p:cNvSpPr txBox="1"/>
              <p:nvPr/>
            </p:nvSpPr>
            <p:spPr>
              <a:xfrm>
                <a:off x="664724" y="3595355"/>
                <a:ext cx="533203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800"/>
                  <a:t>Xin phép bố mẹ để thực hành sử dụng điện thoại với bố mẹ, người thân và bạn bè</a:t>
                </a:r>
                <a:r>
                  <a:rPr lang="en-US" sz="1800"/>
                  <a:t>.</a:t>
                </a:r>
              </a:p>
            </p:txBody>
          </p:sp>
        </p:grp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A19FA86E-26CA-03E0-2116-B7B2A2E80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24718" y="1776919"/>
              <a:ext cx="537682" cy="552757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52451" y="2270676"/>
            <a:ext cx="5763483" cy="2160160"/>
            <a:chOff x="-729985" y="1776919"/>
            <a:chExt cx="5763483" cy="216016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2570A6A-6A22-D0F2-BB97-5268847912CD}"/>
                </a:ext>
              </a:extLst>
            </p:cNvPr>
            <p:cNvGrpSpPr/>
            <p:nvPr/>
          </p:nvGrpSpPr>
          <p:grpSpPr>
            <a:xfrm>
              <a:off x="-729985" y="2182602"/>
              <a:ext cx="5763483" cy="1754477"/>
              <a:chOff x="507198" y="3384755"/>
              <a:chExt cx="5763483" cy="1754477"/>
            </a:xfrm>
          </p:grpSpPr>
          <p:sp>
            <p:nvSpPr>
              <p:cNvPr id="42" name="Rectangle: Diagonal Corners Rounded 24">
                <a:extLst>
                  <a:ext uri="{FF2B5EF4-FFF2-40B4-BE49-F238E27FC236}">
                    <a16:creationId xmlns:a16="http://schemas.microsoft.com/office/drawing/2014/main" id="{EDDB50F6-ADAC-2FD1-EB67-E335993F2D33}"/>
                  </a:ext>
                </a:extLst>
              </p:cNvPr>
              <p:cNvSpPr/>
              <p:nvPr/>
            </p:nvSpPr>
            <p:spPr>
              <a:xfrm>
                <a:off x="623313" y="3500870"/>
                <a:ext cx="5647368" cy="1638362"/>
              </a:xfrm>
              <a:prstGeom prst="round2DiagRect">
                <a:avLst/>
              </a:prstGeom>
              <a:noFill/>
              <a:ln w="19050">
                <a:solidFill>
                  <a:srgbClr val="FF564B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Diagonal Corners Rounded 25">
                <a:extLst>
                  <a:ext uri="{FF2B5EF4-FFF2-40B4-BE49-F238E27FC236}">
                    <a16:creationId xmlns:a16="http://schemas.microsoft.com/office/drawing/2014/main" id="{03219B48-203E-20D5-2136-271A6FE80AFE}"/>
                  </a:ext>
                </a:extLst>
              </p:cNvPr>
              <p:cNvSpPr/>
              <p:nvPr/>
            </p:nvSpPr>
            <p:spPr>
              <a:xfrm>
                <a:off x="507198" y="3384755"/>
                <a:ext cx="5647368" cy="1638362"/>
              </a:xfrm>
              <a:prstGeom prst="round2Diag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F29E58-4398-E148-3BDB-C34C4247E0A7}"/>
                  </a:ext>
                </a:extLst>
              </p:cNvPr>
              <p:cNvSpPr txBox="1"/>
              <p:nvPr/>
            </p:nvSpPr>
            <p:spPr>
              <a:xfrm>
                <a:off x="664724" y="3615312"/>
                <a:ext cx="5332037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800"/>
                  <a:t>Chia sẻ với người thân trong gia đình về cách sử dụng điện thoại an toàn, tiết kiệm, hiệu quả và phù hợp với quy tắc giao tiếp. </a:t>
                </a:r>
                <a:endParaRPr lang="en-US" sz="1800"/>
              </a:p>
            </p:txBody>
          </p:sp>
        </p:grp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A19FA86E-26CA-03E0-2116-B7B2A2E80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24718" y="1776919"/>
              <a:ext cx="537682" cy="552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1071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 Chiếc điện thoại  AnNa_v720P">
            <a:hlinkClick r:id="" action="ppaction://media"/>
            <a:extLst>
              <a:ext uri="{FF2B5EF4-FFF2-40B4-BE49-F238E27FC236}">
                <a16:creationId xmlns:a16="http://schemas.microsoft.com/office/drawing/2014/main" id="{3592EEEB-FC0E-B4D9-0CFD-1588040173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Google Shape;605;p45"/>
          <p:cNvCxnSpPr/>
          <p:nvPr/>
        </p:nvCxnSpPr>
        <p:spPr>
          <a:xfrm>
            <a:off x="3818091" y="3095975"/>
            <a:ext cx="4612684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8" name="Google Shape;608;p45"/>
          <p:cNvSpPr/>
          <p:nvPr/>
        </p:nvSpPr>
        <p:spPr>
          <a:xfrm rot="-5400000">
            <a:off x="3487750" y="-487300"/>
            <a:ext cx="2028900" cy="9360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9" name="Google Shape;609;p45"/>
          <p:cNvCxnSpPr/>
          <p:nvPr/>
        </p:nvCxnSpPr>
        <p:spPr>
          <a:xfrm>
            <a:off x="713225" y="3095975"/>
            <a:ext cx="2693696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8" name="Google Shape;2074;p77"/>
          <p:cNvGrpSpPr/>
          <p:nvPr/>
        </p:nvGrpSpPr>
        <p:grpSpPr>
          <a:xfrm>
            <a:off x="3106897" y="2522022"/>
            <a:ext cx="1887676" cy="1951756"/>
            <a:chOff x="4563766" y="3980926"/>
            <a:chExt cx="2446761" cy="2529819"/>
          </a:xfrm>
        </p:grpSpPr>
        <p:sp>
          <p:nvSpPr>
            <p:cNvPr id="39" name="Google Shape;2075;p77"/>
            <p:cNvSpPr/>
            <p:nvPr/>
          </p:nvSpPr>
          <p:spPr>
            <a:xfrm>
              <a:off x="4563766" y="3980926"/>
              <a:ext cx="2446761" cy="2529819"/>
            </a:xfrm>
            <a:custGeom>
              <a:avLst/>
              <a:gdLst/>
              <a:ahLst/>
              <a:cxnLst/>
              <a:rect l="l" t="t" r="r" b="b"/>
              <a:pathLst>
                <a:path w="56442" h="58358" extrusionOk="0">
                  <a:moveTo>
                    <a:pt x="28468" y="1"/>
                  </a:moveTo>
                  <a:cubicBezTo>
                    <a:pt x="28271" y="1"/>
                    <a:pt x="28074" y="12"/>
                    <a:pt x="27879" y="34"/>
                  </a:cubicBezTo>
                  <a:lnTo>
                    <a:pt x="1765" y="2782"/>
                  </a:lnTo>
                  <a:cubicBezTo>
                    <a:pt x="761" y="2888"/>
                    <a:pt x="0" y="3731"/>
                    <a:pt x="0" y="4742"/>
                  </a:cubicBezTo>
                  <a:lnTo>
                    <a:pt x="0" y="56387"/>
                  </a:lnTo>
                  <a:cubicBezTo>
                    <a:pt x="0" y="57487"/>
                    <a:pt x="892" y="58358"/>
                    <a:pt x="1966" y="58358"/>
                  </a:cubicBezTo>
                  <a:cubicBezTo>
                    <a:pt x="2036" y="58358"/>
                    <a:pt x="2106" y="58354"/>
                    <a:pt x="2176" y="58347"/>
                  </a:cubicBezTo>
                  <a:lnTo>
                    <a:pt x="27879" y="55637"/>
                  </a:lnTo>
                  <a:cubicBezTo>
                    <a:pt x="28074" y="55618"/>
                    <a:pt x="28271" y="55608"/>
                    <a:pt x="28468" y="55608"/>
                  </a:cubicBezTo>
                  <a:cubicBezTo>
                    <a:pt x="28666" y="55608"/>
                    <a:pt x="28865" y="55618"/>
                    <a:pt x="29062" y="55637"/>
                  </a:cubicBezTo>
                  <a:lnTo>
                    <a:pt x="54265" y="58341"/>
                  </a:lnTo>
                  <a:cubicBezTo>
                    <a:pt x="54338" y="58349"/>
                    <a:pt x="54410" y="58353"/>
                    <a:pt x="54481" y="58353"/>
                  </a:cubicBezTo>
                  <a:cubicBezTo>
                    <a:pt x="55549" y="58353"/>
                    <a:pt x="56441" y="57480"/>
                    <a:pt x="56441" y="56387"/>
                  </a:cubicBezTo>
                  <a:lnTo>
                    <a:pt x="56441" y="4736"/>
                  </a:lnTo>
                  <a:cubicBezTo>
                    <a:pt x="56441" y="3731"/>
                    <a:pt x="55681" y="2888"/>
                    <a:pt x="54681" y="2782"/>
                  </a:cubicBezTo>
                  <a:lnTo>
                    <a:pt x="29062" y="34"/>
                  </a:lnTo>
                  <a:cubicBezTo>
                    <a:pt x="28865" y="12"/>
                    <a:pt x="28666" y="1"/>
                    <a:pt x="284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76;p77"/>
            <p:cNvSpPr/>
            <p:nvPr/>
          </p:nvSpPr>
          <p:spPr>
            <a:xfrm>
              <a:off x="4563766" y="3981663"/>
              <a:ext cx="1223510" cy="2529082"/>
            </a:xfrm>
            <a:custGeom>
              <a:avLst/>
              <a:gdLst/>
              <a:ahLst/>
              <a:cxnLst/>
              <a:rect l="l" t="t" r="r" b="b"/>
              <a:pathLst>
                <a:path w="28224" h="58341" extrusionOk="0">
                  <a:moveTo>
                    <a:pt x="28223" y="1"/>
                  </a:moveTo>
                  <a:cubicBezTo>
                    <a:pt x="28107" y="6"/>
                    <a:pt x="27990" y="6"/>
                    <a:pt x="27874" y="17"/>
                  </a:cubicBezTo>
                  <a:lnTo>
                    <a:pt x="1760" y="2765"/>
                  </a:lnTo>
                  <a:cubicBezTo>
                    <a:pt x="761" y="2871"/>
                    <a:pt x="0" y="3714"/>
                    <a:pt x="0" y="4725"/>
                  </a:cubicBezTo>
                  <a:lnTo>
                    <a:pt x="0" y="56370"/>
                  </a:lnTo>
                  <a:cubicBezTo>
                    <a:pt x="0" y="57470"/>
                    <a:pt x="892" y="58341"/>
                    <a:pt x="1962" y="58341"/>
                  </a:cubicBezTo>
                  <a:cubicBezTo>
                    <a:pt x="2031" y="58341"/>
                    <a:pt x="2100" y="58337"/>
                    <a:pt x="2171" y="58330"/>
                  </a:cubicBezTo>
                  <a:lnTo>
                    <a:pt x="27874" y="55620"/>
                  </a:lnTo>
                  <a:cubicBezTo>
                    <a:pt x="27990" y="55609"/>
                    <a:pt x="28101" y="55609"/>
                    <a:pt x="28223" y="55604"/>
                  </a:cubicBezTo>
                  <a:lnTo>
                    <a:pt x="282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77;p77"/>
            <p:cNvSpPr/>
            <p:nvPr/>
          </p:nvSpPr>
          <p:spPr>
            <a:xfrm>
              <a:off x="4678035" y="4099270"/>
              <a:ext cx="2218176" cy="2293258"/>
            </a:xfrm>
            <a:custGeom>
              <a:avLst/>
              <a:gdLst/>
              <a:ahLst/>
              <a:cxnLst/>
              <a:rect l="l" t="t" r="r" b="b"/>
              <a:pathLst>
                <a:path w="51169" h="52901" extrusionOk="0">
                  <a:moveTo>
                    <a:pt x="25789" y="0"/>
                  </a:moveTo>
                  <a:cubicBezTo>
                    <a:pt x="25617" y="0"/>
                    <a:pt x="25444" y="8"/>
                    <a:pt x="25271" y="24"/>
                  </a:cubicBezTo>
                  <a:lnTo>
                    <a:pt x="1600" y="2517"/>
                  </a:lnTo>
                  <a:cubicBezTo>
                    <a:pt x="689" y="2611"/>
                    <a:pt x="1" y="3378"/>
                    <a:pt x="1" y="4293"/>
                  </a:cubicBezTo>
                  <a:lnTo>
                    <a:pt x="1" y="51120"/>
                  </a:lnTo>
                  <a:cubicBezTo>
                    <a:pt x="1" y="52111"/>
                    <a:pt x="809" y="52901"/>
                    <a:pt x="1782" y="52901"/>
                  </a:cubicBezTo>
                  <a:cubicBezTo>
                    <a:pt x="1844" y="52901"/>
                    <a:pt x="1908" y="52897"/>
                    <a:pt x="1972" y="52891"/>
                  </a:cubicBezTo>
                  <a:lnTo>
                    <a:pt x="25277" y="50437"/>
                  </a:lnTo>
                  <a:cubicBezTo>
                    <a:pt x="25454" y="50420"/>
                    <a:pt x="25633" y="50412"/>
                    <a:pt x="25812" y="50412"/>
                  </a:cubicBezTo>
                  <a:cubicBezTo>
                    <a:pt x="25991" y="50412"/>
                    <a:pt x="26170" y="50420"/>
                    <a:pt x="26348" y="50437"/>
                  </a:cubicBezTo>
                  <a:lnTo>
                    <a:pt x="49198" y="52885"/>
                  </a:lnTo>
                  <a:cubicBezTo>
                    <a:pt x="49264" y="52893"/>
                    <a:pt x="49331" y="52896"/>
                    <a:pt x="49396" y="52896"/>
                  </a:cubicBezTo>
                  <a:cubicBezTo>
                    <a:pt x="50365" y="52896"/>
                    <a:pt x="51168" y="52108"/>
                    <a:pt x="51168" y="51114"/>
                  </a:cubicBezTo>
                  <a:lnTo>
                    <a:pt x="51168" y="4288"/>
                  </a:lnTo>
                  <a:cubicBezTo>
                    <a:pt x="51168" y="3378"/>
                    <a:pt x="50480" y="2611"/>
                    <a:pt x="49575" y="2517"/>
                  </a:cubicBezTo>
                  <a:lnTo>
                    <a:pt x="26348" y="30"/>
                  </a:lnTo>
                  <a:cubicBezTo>
                    <a:pt x="26161" y="10"/>
                    <a:pt x="25975" y="0"/>
                    <a:pt x="25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78;p77"/>
            <p:cNvSpPr/>
            <p:nvPr/>
          </p:nvSpPr>
          <p:spPr>
            <a:xfrm>
              <a:off x="4678035" y="4099574"/>
              <a:ext cx="1109240" cy="2292955"/>
            </a:xfrm>
            <a:custGeom>
              <a:avLst/>
              <a:gdLst/>
              <a:ahLst/>
              <a:cxnLst/>
              <a:rect l="l" t="t" r="r" b="b"/>
              <a:pathLst>
                <a:path w="25588" h="52894" extrusionOk="0">
                  <a:moveTo>
                    <a:pt x="25587" y="1"/>
                  </a:moveTo>
                  <a:cubicBezTo>
                    <a:pt x="25482" y="6"/>
                    <a:pt x="25376" y="6"/>
                    <a:pt x="25277" y="17"/>
                  </a:cubicBezTo>
                  <a:lnTo>
                    <a:pt x="1600" y="2510"/>
                  </a:lnTo>
                  <a:cubicBezTo>
                    <a:pt x="689" y="2604"/>
                    <a:pt x="1" y="3371"/>
                    <a:pt x="1" y="4286"/>
                  </a:cubicBezTo>
                  <a:lnTo>
                    <a:pt x="1" y="51113"/>
                  </a:lnTo>
                  <a:cubicBezTo>
                    <a:pt x="1" y="52104"/>
                    <a:pt x="809" y="52894"/>
                    <a:pt x="1782" y="52894"/>
                  </a:cubicBezTo>
                  <a:cubicBezTo>
                    <a:pt x="1844" y="52894"/>
                    <a:pt x="1908" y="52890"/>
                    <a:pt x="1972" y="52884"/>
                  </a:cubicBezTo>
                  <a:lnTo>
                    <a:pt x="25277" y="50430"/>
                  </a:lnTo>
                  <a:cubicBezTo>
                    <a:pt x="25376" y="50419"/>
                    <a:pt x="25482" y="50419"/>
                    <a:pt x="25587" y="50413"/>
                  </a:cubicBezTo>
                  <a:lnTo>
                    <a:pt x="25587" y="1"/>
                  </a:lnTo>
                  <a:close/>
                </a:path>
              </a:pathLst>
            </a:custGeom>
            <a:solidFill>
              <a:srgbClr val="999999">
                <a:alpha val="2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9;p77"/>
            <p:cNvSpPr/>
            <p:nvPr/>
          </p:nvSpPr>
          <p:spPr>
            <a:xfrm>
              <a:off x="6241306" y="4145567"/>
              <a:ext cx="654888" cy="296991"/>
            </a:xfrm>
            <a:custGeom>
              <a:avLst/>
              <a:gdLst/>
              <a:ahLst/>
              <a:cxnLst/>
              <a:rect l="l" t="t" r="r" b="b"/>
              <a:pathLst>
                <a:path w="15107" h="6851" extrusionOk="0">
                  <a:moveTo>
                    <a:pt x="6" y="0"/>
                  </a:moveTo>
                  <a:lnTo>
                    <a:pt x="6" y="2776"/>
                  </a:lnTo>
                  <a:cubicBezTo>
                    <a:pt x="1" y="4114"/>
                    <a:pt x="1006" y="5235"/>
                    <a:pt x="2333" y="5391"/>
                  </a:cubicBezTo>
                  <a:lnTo>
                    <a:pt x="15106" y="6851"/>
                  </a:lnTo>
                  <a:lnTo>
                    <a:pt x="15106" y="3225"/>
                  </a:lnTo>
                  <a:cubicBezTo>
                    <a:pt x="15106" y="2310"/>
                    <a:pt x="14418" y="1543"/>
                    <a:pt x="13513" y="1449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0;p77"/>
            <p:cNvSpPr/>
            <p:nvPr/>
          </p:nvSpPr>
          <p:spPr>
            <a:xfrm>
              <a:off x="6306070" y="4224724"/>
              <a:ext cx="120340" cy="103303"/>
            </a:xfrm>
            <a:custGeom>
              <a:avLst/>
              <a:gdLst/>
              <a:ahLst/>
              <a:cxnLst/>
              <a:rect l="l" t="t" r="r" b="b"/>
              <a:pathLst>
                <a:path w="2776" h="2383" extrusionOk="0">
                  <a:moveTo>
                    <a:pt x="1588" y="1"/>
                  </a:moveTo>
                  <a:cubicBezTo>
                    <a:pt x="528" y="1"/>
                    <a:pt x="0" y="1283"/>
                    <a:pt x="744" y="2032"/>
                  </a:cubicBezTo>
                  <a:cubicBezTo>
                    <a:pt x="986" y="2274"/>
                    <a:pt x="1284" y="2383"/>
                    <a:pt x="1576" y="2383"/>
                  </a:cubicBezTo>
                  <a:cubicBezTo>
                    <a:pt x="2188" y="2383"/>
                    <a:pt x="2776" y="1906"/>
                    <a:pt x="2776" y="1189"/>
                  </a:cubicBezTo>
                  <a:cubicBezTo>
                    <a:pt x="2776" y="533"/>
                    <a:pt x="2243" y="1"/>
                    <a:pt x="1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1;p77"/>
            <p:cNvSpPr/>
            <p:nvPr/>
          </p:nvSpPr>
          <p:spPr>
            <a:xfrm>
              <a:off x="6486794" y="4242540"/>
              <a:ext cx="120383" cy="103130"/>
            </a:xfrm>
            <a:custGeom>
              <a:avLst/>
              <a:gdLst/>
              <a:ahLst/>
              <a:cxnLst/>
              <a:rect l="l" t="t" r="r" b="b"/>
              <a:pathLst>
                <a:path w="2777" h="2379" extrusionOk="0">
                  <a:moveTo>
                    <a:pt x="1588" y="0"/>
                  </a:moveTo>
                  <a:cubicBezTo>
                    <a:pt x="528" y="0"/>
                    <a:pt x="0" y="1277"/>
                    <a:pt x="744" y="2027"/>
                  </a:cubicBezTo>
                  <a:cubicBezTo>
                    <a:pt x="987" y="2269"/>
                    <a:pt x="1286" y="2378"/>
                    <a:pt x="1579" y="2378"/>
                  </a:cubicBezTo>
                  <a:cubicBezTo>
                    <a:pt x="2190" y="2378"/>
                    <a:pt x="2776" y="1905"/>
                    <a:pt x="2776" y="1188"/>
                  </a:cubicBezTo>
                  <a:cubicBezTo>
                    <a:pt x="2776" y="528"/>
                    <a:pt x="2243" y="0"/>
                    <a:pt x="1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2;p77"/>
            <p:cNvSpPr/>
            <p:nvPr/>
          </p:nvSpPr>
          <p:spPr>
            <a:xfrm>
              <a:off x="6679570" y="4259620"/>
              <a:ext cx="120340" cy="103130"/>
            </a:xfrm>
            <a:custGeom>
              <a:avLst/>
              <a:gdLst/>
              <a:ahLst/>
              <a:cxnLst/>
              <a:rect l="l" t="t" r="r" b="b"/>
              <a:pathLst>
                <a:path w="2776" h="2379" extrusionOk="0">
                  <a:moveTo>
                    <a:pt x="1588" y="0"/>
                  </a:moveTo>
                  <a:cubicBezTo>
                    <a:pt x="527" y="0"/>
                    <a:pt x="0" y="1277"/>
                    <a:pt x="750" y="2027"/>
                  </a:cubicBezTo>
                  <a:cubicBezTo>
                    <a:pt x="991" y="2270"/>
                    <a:pt x="1288" y="2378"/>
                    <a:pt x="1580" y="2378"/>
                  </a:cubicBezTo>
                  <a:cubicBezTo>
                    <a:pt x="2190" y="2378"/>
                    <a:pt x="2776" y="1905"/>
                    <a:pt x="2776" y="1188"/>
                  </a:cubicBezTo>
                  <a:cubicBezTo>
                    <a:pt x="2776" y="533"/>
                    <a:pt x="2243" y="0"/>
                    <a:pt x="1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83;p77"/>
            <p:cNvSpPr/>
            <p:nvPr/>
          </p:nvSpPr>
          <p:spPr>
            <a:xfrm>
              <a:off x="4809948" y="5980423"/>
              <a:ext cx="224553" cy="243107"/>
            </a:xfrm>
            <a:custGeom>
              <a:avLst/>
              <a:gdLst/>
              <a:ahLst/>
              <a:cxnLst/>
              <a:rect l="l" t="t" r="r" b="b"/>
              <a:pathLst>
                <a:path w="5180" h="5608" extrusionOk="0">
                  <a:moveTo>
                    <a:pt x="4689" y="1"/>
                  </a:moveTo>
                  <a:cubicBezTo>
                    <a:pt x="4673" y="1"/>
                    <a:pt x="4657" y="1"/>
                    <a:pt x="4641" y="3"/>
                  </a:cubicBezTo>
                  <a:lnTo>
                    <a:pt x="439" y="441"/>
                  </a:lnTo>
                  <a:cubicBezTo>
                    <a:pt x="189" y="464"/>
                    <a:pt x="0" y="675"/>
                    <a:pt x="0" y="924"/>
                  </a:cubicBezTo>
                  <a:lnTo>
                    <a:pt x="0" y="5121"/>
                  </a:lnTo>
                  <a:cubicBezTo>
                    <a:pt x="0" y="5391"/>
                    <a:pt x="218" y="5607"/>
                    <a:pt x="482" y="5607"/>
                  </a:cubicBezTo>
                  <a:cubicBezTo>
                    <a:pt x="501" y="5607"/>
                    <a:pt x="520" y="5606"/>
                    <a:pt x="539" y="5604"/>
                  </a:cubicBezTo>
                  <a:lnTo>
                    <a:pt x="4741" y="5171"/>
                  </a:lnTo>
                  <a:cubicBezTo>
                    <a:pt x="4991" y="5149"/>
                    <a:pt x="5180" y="4938"/>
                    <a:pt x="5180" y="4688"/>
                  </a:cubicBezTo>
                  <a:lnTo>
                    <a:pt x="5180" y="491"/>
                  </a:lnTo>
                  <a:cubicBezTo>
                    <a:pt x="5180" y="219"/>
                    <a:pt x="4957" y="1"/>
                    <a:pt x="4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84;p77"/>
            <p:cNvSpPr/>
            <p:nvPr/>
          </p:nvSpPr>
          <p:spPr>
            <a:xfrm>
              <a:off x="5163940" y="5941148"/>
              <a:ext cx="224553" cy="243150"/>
            </a:xfrm>
            <a:custGeom>
              <a:avLst/>
              <a:gdLst/>
              <a:ahLst/>
              <a:cxnLst/>
              <a:rect l="l" t="t" r="r" b="b"/>
              <a:pathLst>
                <a:path w="5180" h="5609" extrusionOk="0">
                  <a:moveTo>
                    <a:pt x="4697" y="1"/>
                  </a:moveTo>
                  <a:cubicBezTo>
                    <a:pt x="4679" y="1"/>
                    <a:pt x="4660" y="2"/>
                    <a:pt x="4641" y="4"/>
                  </a:cubicBezTo>
                  <a:lnTo>
                    <a:pt x="439" y="437"/>
                  </a:lnTo>
                  <a:cubicBezTo>
                    <a:pt x="189" y="465"/>
                    <a:pt x="0" y="676"/>
                    <a:pt x="0" y="925"/>
                  </a:cubicBezTo>
                  <a:lnTo>
                    <a:pt x="0" y="5122"/>
                  </a:lnTo>
                  <a:cubicBezTo>
                    <a:pt x="0" y="5392"/>
                    <a:pt x="218" y="5609"/>
                    <a:pt x="483" y="5609"/>
                  </a:cubicBezTo>
                  <a:cubicBezTo>
                    <a:pt x="501" y="5609"/>
                    <a:pt x="520" y="5607"/>
                    <a:pt x="539" y="5605"/>
                  </a:cubicBezTo>
                  <a:lnTo>
                    <a:pt x="4741" y="5172"/>
                  </a:lnTo>
                  <a:cubicBezTo>
                    <a:pt x="4991" y="5150"/>
                    <a:pt x="5180" y="4939"/>
                    <a:pt x="5180" y="4684"/>
                  </a:cubicBezTo>
                  <a:lnTo>
                    <a:pt x="5180" y="492"/>
                  </a:lnTo>
                  <a:cubicBezTo>
                    <a:pt x="5180" y="217"/>
                    <a:pt x="4962" y="1"/>
                    <a:pt x="4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85;p77"/>
            <p:cNvSpPr/>
            <p:nvPr/>
          </p:nvSpPr>
          <p:spPr>
            <a:xfrm>
              <a:off x="5496518" y="5900963"/>
              <a:ext cx="224813" cy="243107"/>
            </a:xfrm>
            <a:custGeom>
              <a:avLst/>
              <a:gdLst/>
              <a:ahLst/>
              <a:cxnLst/>
              <a:rect l="l" t="t" r="r" b="b"/>
              <a:pathLst>
                <a:path w="5186" h="5608" extrusionOk="0">
                  <a:moveTo>
                    <a:pt x="4703" y="1"/>
                  </a:moveTo>
                  <a:cubicBezTo>
                    <a:pt x="4684" y="1"/>
                    <a:pt x="4666" y="2"/>
                    <a:pt x="4647" y="4"/>
                  </a:cubicBezTo>
                  <a:lnTo>
                    <a:pt x="444" y="437"/>
                  </a:lnTo>
                  <a:cubicBezTo>
                    <a:pt x="195" y="459"/>
                    <a:pt x="6" y="670"/>
                    <a:pt x="6" y="920"/>
                  </a:cubicBezTo>
                  <a:lnTo>
                    <a:pt x="6" y="5117"/>
                  </a:lnTo>
                  <a:cubicBezTo>
                    <a:pt x="1" y="5389"/>
                    <a:pt x="228" y="5608"/>
                    <a:pt x="497" y="5608"/>
                  </a:cubicBezTo>
                  <a:cubicBezTo>
                    <a:pt x="512" y="5608"/>
                    <a:pt x="528" y="5607"/>
                    <a:pt x="544" y="5605"/>
                  </a:cubicBezTo>
                  <a:lnTo>
                    <a:pt x="4747" y="5167"/>
                  </a:lnTo>
                  <a:cubicBezTo>
                    <a:pt x="4997" y="5144"/>
                    <a:pt x="5185" y="4933"/>
                    <a:pt x="5185" y="4684"/>
                  </a:cubicBezTo>
                  <a:lnTo>
                    <a:pt x="5185" y="487"/>
                  </a:lnTo>
                  <a:cubicBezTo>
                    <a:pt x="5185" y="217"/>
                    <a:pt x="4967" y="1"/>
                    <a:pt x="4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6;p77"/>
            <p:cNvSpPr/>
            <p:nvPr/>
          </p:nvSpPr>
          <p:spPr>
            <a:xfrm>
              <a:off x="6572973" y="5980423"/>
              <a:ext cx="224770" cy="243107"/>
            </a:xfrm>
            <a:custGeom>
              <a:avLst/>
              <a:gdLst/>
              <a:ahLst/>
              <a:cxnLst/>
              <a:rect l="l" t="t" r="r" b="b"/>
              <a:pathLst>
                <a:path w="5185" h="5608" extrusionOk="0">
                  <a:moveTo>
                    <a:pt x="496" y="1"/>
                  </a:moveTo>
                  <a:cubicBezTo>
                    <a:pt x="228" y="1"/>
                    <a:pt x="0" y="219"/>
                    <a:pt x="5" y="491"/>
                  </a:cubicBezTo>
                  <a:lnTo>
                    <a:pt x="5" y="4688"/>
                  </a:lnTo>
                  <a:cubicBezTo>
                    <a:pt x="5" y="4938"/>
                    <a:pt x="194" y="5149"/>
                    <a:pt x="444" y="5171"/>
                  </a:cubicBezTo>
                  <a:lnTo>
                    <a:pt x="4641" y="5604"/>
                  </a:lnTo>
                  <a:cubicBezTo>
                    <a:pt x="4660" y="5606"/>
                    <a:pt x="4678" y="5607"/>
                    <a:pt x="4697" y="5607"/>
                  </a:cubicBezTo>
                  <a:cubicBezTo>
                    <a:pt x="4962" y="5607"/>
                    <a:pt x="5184" y="5391"/>
                    <a:pt x="5179" y="5121"/>
                  </a:cubicBezTo>
                  <a:lnTo>
                    <a:pt x="5179" y="924"/>
                  </a:lnTo>
                  <a:cubicBezTo>
                    <a:pt x="5185" y="675"/>
                    <a:pt x="4991" y="464"/>
                    <a:pt x="4741" y="441"/>
                  </a:cubicBezTo>
                  <a:lnTo>
                    <a:pt x="544" y="3"/>
                  </a:lnTo>
                  <a:cubicBezTo>
                    <a:pt x="528" y="1"/>
                    <a:pt x="512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7;p77"/>
            <p:cNvSpPr/>
            <p:nvPr/>
          </p:nvSpPr>
          <p:spPr>
            <a:xfrm>
              <a:off x="6218938" y="5941148"/>
              <a:ext cx="224813" cy="243150"/>
            </a:xfrm>
            <a:custGeom>
              <a:avLst/>
              <a:gdLst/>
              <a:ahLst/>
              <a:cxnLst/>
              <a:rect l="l" t="t" r="r" b="b"/>
              <a:pathLst>
                <a:path w="5186" h="5609" extrusionOk="0">
                  <a:moveTo>
                    <a:pt x="489" y="1"/>
                  </a:moveTo>
                  <a:cubicBezTo>
                    <a:pt x="224" y="1"/>
                    <a:pt x="1" y="217"/>
                    <a:pt x="6" y="492"/>
                  </a:cubicBezTo>
                  <a:lnTo>
                    <a:pt x="6" y="4684"/>
                  </a:lnTo>
                  <a:cubicBezTo>
                    <a:pt x="1" y="4939"/>
                    <a:pt x="195" y="5150"/>
                    <a:pt x="445" y="5172"/>
                  </a:cubicBezTo>
                  <a:lnTo>
                    <a:pt x="4647" y="5605"/>
                  </a:lnTo>
                  <a:cubicBezTo>
                    <a:pt x="4666" y="5607"/>
                    <a:pt x="4684" y="5609"/>
                    <a:pt x="4702" y="5609"/>
                  </a:cubicBezTo>
                  <a:cubicBezTo>
                    <a:pt x="4963" y="5609"/>
                    <a:pt x="5186" y="5392"/>
                    <a:pt x="5186" y="5122"/>
                  </a:cubicBezTo>
                  <a:lnTo>
                    <a:pt x="5186" y="925"/>
                  </a:lnTo>
                  <a:cubicBezTo>
                    <a:pt x="5186" y="676"/>
                    <a:pt x="4991" y="465"/>
                    <a:pt x="4747" y="437"/>
                  </a:cubicBezTo>
                  <a:lnTo>
                    <a:pt x="545" y="4"/>
                  </a:lnTo>
                  <a:cubicBezTo>
                    <a:pt x="526" y="2"/>
                    <a:pt x="507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8;p77"/>
            <p:cNvSpPr/>
            <p:nvPr/>
          </p:nvSpPr>
          <p:spPr>
            <a:xfrm>
              <a:off x="5886360" y="5900963"/>
              <a:ext cx="224596" cy="243107"/>
            </a:xfrm>
            <a:custGeom>
              <a:avLst/>
              <a:gdLst/>
              <a:ahLst/>
              <a:cxnLst/>
              <a:rect l="l" t="t" r="r" b="b"/>
              <a:pathLst>
                <a:path w="5181" h="5608" extrusionOk="0">
                  <a:moveTo>
                    <a:pt x="483" y="1"/>
                  </a:moveTo>
                  <a:cubicBezTo>
                    <a:pt x="219" y="1"/>
                    <a:pt x="1" y="217"/>
                    <a:pt x="1" y="487"/>
                  </a:cubicBezTo>
                  <a:lnTo>
                    <a:pt x="1" y="4684"/>
                  </a:lnTo>
                  <a:cubicBezTo>
                    <a:pt x="1" y="4933"/>
                    <a:pt x="189" y="5144"/>
                    <a:pt x="439" y="5167"/>
                  </a:cubicBezTo>
                  <a:lnTo>
                    <a:pt x="4642" y="5605"/>
                  </a:lnTo>
                  <a:cubicBezTo>
                    <a:pt x="4658" y="5607"/>
                    <a:pt x="4674" y="5608"/>
                    <a:pt x="4689" y="5608"/>
                  </a:cubicBezTo>
                  <a:cubicBezTo>
                    <a:pt x="4957" y="5608"/>
                    <a:pt x="5180" y="5389"/>
                    <a:pt x="5180" y="5117"/>
                  </a:cubicBezTo>
                  <a:lnTo>
                    <a:pt x="5180" y="920"/>
                  </a:lnTo>
                  <a:cubicBezTo>
                    <a:pt x="5180" y="670"/>
                    <a:pt x="4991" y="459"/>
                    <a:pt x="4742" y="437"/>
                  </a:cubicBezTo>
                  <a:lnTo>
                    <a:pt x="539" y="4"/>
                  </a:lnTo>
                  <a:cubicBezTo>
                    <a:pt x="520" y="2"/>
                    <a:pt x="501" y="1"/>
                    <a:pt x="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9;p77"/>
            <p:cNvSpPr/>
            <p:nvPr/>
          </p:nvSpPr>
          <p:spPr>
            <a:xfrm>
              <a:off x="5048890" y="4544080"/>
              <a:ext cx="738381" cy="737470"/>
            </a:xfrm>
            <a:custGeom>
              <a:avLst/>
              <a:gdLst/>
              <a:ahLst/>
              <a:cxnLst/>
              <a:rect l="l" t="t" r="r" b="b"/>
              <a:pathLst>
                <a:path w="17033" h="17012" extrusionOk="0">
                  <a:moveTo>
                    <a:pt x="17032" y="0"/>
                  </a:moveTo>
                  <a:lnTo>
                    <a:pt x="1172" y="1721"/>
                  </a:lnTo>
                  <a:cubicBezTo>
                    <a:pt x="506" y="1793"/>
                    <a:pt x="1" y="2354"/>
                    <a:pt x="1" y="3020"/>
                  </a:cubicBezTo>
                  <a:lnTo>
                    <a:pt x="1" y="15705"/>
                  </a:lnTo>
                  <a:cubicBezTo>
                    <a:pt x="1" y="16434"/>
                    <a:pt x="597" y="17012"/>
                    <a:pt x="1312" y="17012"/>
                  </a:cubicBezTo>
                  <a:cubicBezTo>
                    <a:pt x="1359" y="17012"/>
                    <a:pt x="1407" y="17009"/>
                    <a:pt x="1455" y="17004"/>
                  </a:cubicBezTo>
                  <a:lnTo>
                    <a:pt x="17032" y="15317"/>
                  </a:lnTo>
                  <a:lnTo>
                    <a:pt x="17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90;p77"/>
            <p:cNvSpPr/>
            <p:nvPr/>
          </p:nvSpPr>
          <p:spPr>
            <a:xfrm>
              <a:off x="5786960" y="4544080"/>
              <a:ext cx="738381" cy="737470"/>
            </a:xfrm>
            <a:custGeom>
              <a:avLst/>
              <a:gdLst/>
              <a:ahLst/>
              <a:cxnLst/>
              <a:rect l="l" t="t" r="r" b="b"/>
              <a:pathLst>
                <a:path w="17033" h="17012" extrusionOk="0">
                  <a:moveTo>
                    <a:pt x="1" y="0"/>
                  </a:moveTo>
                  <a:lnTo>
                    <a:pt x="6" y="15317"/>
                  </a:lnTo>
                  <a:lnTo>
                    <a:pt x="15578" y="17004"/>
                  </a:lnTo>
                  <a:cubicBezTo>
                    <a:pt x="15626" y="17009"/>
                    <a:pt x="15674" y="17012"/>
                    <a:pt x="15721" y="17012"/>
                  </a:cubicBezTo>
                  <a:cubicBezTo>
                    <a:pt x="16437" y="17012"/>
                    <a:pt x="17033" y="16434"/>
                    <a:pt x="17033" y="15705"/>
                  </a:cubicBezTo>
                  <a:lnTo>
                    <a:pt x="17033" y="3020"/>
                  </a:lnTo>
                  <a:cubicBezTo>
                    <a:pt x="17033" y="2354"/>
                    <a:pt x="16527" y="1793"/>
                    <a:pt x="15861" y="172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2D3C7">
                <a:alpha val="7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" y="265625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/>
              <a:t>DẶN DÒ VỀ NHÀ</a:t>
            </a:r>
          </a:p>
        </p:txBody>
      </p:sp>
      <p:grpSp>
        <p:nvGrpSpPr>
          <p:cNvPr id="31" name="Group 30"/>
          <p:cNvGrpSpPr/>
          <p:nvPr/>
        </p:nvGrpSpPr>
        <p:grpSpPr>
          <a:xfrm rot="21401568">
            <a:off x="385860" y="1262158"/>
            <a:ext cx="2515986" cy="1303121"/>
            <a:chOff x="927524" y="2731386"/>
            <a:chExt cx="2515986" cy="1303121"/>
          </a:xfrm>
        </p:grpSpPr>
        <p:grpSp>
          <p:nvGrpSpPr>
            <p:cNvPr id="32" name="Group 31"/>
            <p:cNvGrpSpPr/>
            <p:nvPr/>
          </p:nvGrpSpPr>
          <p:grpSpPr>
            <a:xfrm>
              <a:off x="927524" y="2731386"/>
              <a:ext cx="2515986" cy="1303121"/>
              <a:chOff x="-607338" y="1020079"/>
              <a:chExt cx="3384802" cy="1753113"/>
            </a:xfrm>
          </p:grpSpPr>
          <p:sp>
            <p:nvSpPr>
              <p:cNvPr id="34" name="Google Shape;541;p59"/>
              <p:cNvSpPr/>
              <p:nvPr/>
            </p:nvSpPr>
            <p:spPr>
              <a:xfrm>
                <a:off x="-458299" y="1204533"/>
                <a:ext cx="3235763" cy="1568659"/>
              </a:xfrm>
              <a:prstGeom prst="roundRect">
                <a:avLst>
                  <a:gd name="adj" fmla="val 15212"/>
                </a:avLst>
              </a:prstGeom>
              <a:no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42;p59"/>
              <p:cNvSpPr/>
              <p:nvPr/>
            </p:nvSpPr>
            <p:spPr>
              <a:xfrm>
                <a:off x="-607338" y="1020079"/>
                <a:ext cx="3235762" cy="1568661"/>
              </a:xfrm>
              <a:prstGeom prst="roundRect">
                <a:avLst>
                  <a:gd name="adj" fmla="val 1298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094822" y="2795599"/>
              <a:ext cx="20610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/>
                <a:t>Ôn tập kiến thức đã học.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rot="206680">
            <a:off x="5266771" y="1321706"/>
            <a:ext cx="3335523" cy="1303121"/>
            <a:chOff x="927523" y="2731386"/>
            <a:chExt cx="3335523" cy="1303121"/>
          </a:xfrm>
        </p:grpSpPr>
        <p:grpSp>
          <p:nvGrpSpPr>
            <p:cNvPr id="37" name="Group 36"/>
            <p:cNvGrpSpPr/>
            <p:nvPr/>
          </p:nvGrpSpPr>
          <p:grpSpPr>
            <a:xfrm>
              <a:off x="927523" y="2731386"/>
              <a:ext cx="3335523" cy="1303121"/>
              <a:chOff x="-607340" y="1020079"/>
              <a:chExt cx="4487341" cy="1753113"/>
            </a:xfrm>
          </p:grpSpPr>
          <p:sp>
            <p:nvSpPr>
              <p:cNvPr id="56" name="Google Shape;541;p59"/>
              <p:cNvSpPr/>
              <p:nvPr/>
            </p:nvSpPr>
            <p:spPr>
              <a:xfrm>
                <a:off x="-458298" y="1204533"/>
                <a:ext cx="4338299" cy="1568659"/>
              </a:xfrm>
              <a:prstGeom prst="roundRect">
                <a:avLst>
                  <a:gd name="adj" fmla="val 15212"/>
                </a:avLst>
              </a:prstGeom>
              <a:no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42;p59"/>
              <p:cNvSpPr/>
              <p:nvPr/>
            </p:nvSpPr>
            <p:spPr>
              <a:xfrm>
                <a:off x="-607340" y="1020079"/>
                <a:ext cx="4338298" cy="1568660"/>
              </a:xfrm>
              <a:prstGeom prst="roundRect">
                <a:avLst>
                  <a:gd name="adj" fmla="val 1298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091184" y="2782766"/>
              <a:ext cx="29001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/>
                <a:t>Về tìm hiểu nội dung </a:t>
              </a:r>
              <a:r>
                <a:rPr lang="vi-VN" sz="2000" i="1"/>
                <a:t>Bài 6: Sử dụng tủ lạnh</a:t>
              </a:r>
              <a:r>
                <a:rPr lang="vi-VN" sz="2000"/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54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5343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/>
              <a:t>CẢM ƠN CẢ LỚP ĐÃ</a:t>
            </a:r>
          </a:p>
          <a:p>
            <a:pPr algn="ctr">
              <a:lnSpc>
                <a:spcPct val="150000"/>
              </a:lnSpc>
            </a:pPr>
            <a:r>
              <a:rPr lang="en-US" sz="3500" b="1"/>
              <a:t>CHÚ Ý LẮNG NGHE BÀI GIẢNG!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62" y="693072"/>
            <a:ext cx="3323675" cy="150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2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6651" y="-86846"/>
            <a:ext cx="9497301" cy="5317191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Điện Thoại Thông Minh Màn Hình Cảm - Miễn Phí vector hình ảnh trên Pixabay  - Pixabay">
            <a:extLst>
              <a:ext uri="{FF2B5EF4-FFF2-40B4-BE49-F238E27FC236}">
                <a16:creationId xmlns:a16="http://schemas.microsoft.com/office/drawing/2014/main" id="{D6D08FE4-37F7-B97B-39B0-DD9FC246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-10886"/>
            <a:ext cx="4408247" cy="51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">
            <a:hlinkClick r:id="rId6" action="ppaction://hlinksldjump"/>
            <a:extLst>
              <a:ext uri="{FF2B5EF4-FFF2-40B4-BE49-F238E27FC236}">
                <a16:creationId xmlns:a16="http://schemas.microsoft.com/office/drawing/2014/main" id="{413341CF-D4CE-8675-ACD9-4151A885B769}"/>
              </a:ext>
            </a:extLst>
          </p:cNvPr>
          <p:cNvSpPr/>
          <p:nvPr/>
        </p:nvSpPr>
        <p:spPr>
          <a:xfrm>
            <a:off x="3276600" y="1809750"/>
            <a:ext cx="685800" cy="5715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4" name="2">
            <a:hlinkClick r:id="rId7" action="ppaction://hlinksldjump"/>
            <a:extLst>
              <a:ext uri="{FF2B5EF4-FFF2-40B4-BE49-F238E27FC236}">
                <a16:creationId xmlns:a16="http://schemas.microsoft.com/office/drawing/2014/main" id="{9D0A2068-3CE1-2D9C-0F70-4E44264BEA0B}"/>
              </a:ext>
            </a:extLst>
          </p:cNvPr>
          <p:cNvSpPr/>
          <p:nvPr/>
        </p:nvSpPr>
        <p:spPr>
          <a:xfrm>
            <a:off x="4191000" y="1809750"/>
            <a:ext cx="685800" cy="5715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5" name="3">
            <a:hlinkClick r:id="rId8" action="ppaction://hlinksldjump"/>
            <a:extLst>
              <a:ext uri="{FF2B5EF4-FFF2-40B4-BE49-F238E27FC236}">
                <a16:creationId xmlns:a16="http://schemas.microsoft.com/office/drawing/2014/main" id="{285F600A-D4D5-DCD0-24ED-AB62ACE65A93}"/>
              </a:ext>
            </a:extLst>
          </p:cNvPr>
          <p:cNvSpPr/>
          <p:nvPr/>
        </p:nvSpPr>
        <p:spPr>
          <a:xfrm>
            <a:off x="5105400" y="1809750"/>
            <a:ext cx="685800" cy="5715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6" name="4">
            <a:hlinkClick r:id="rId9" action="ppaction://hlinksldjump"/>
            <a:extLst>
              <a:ext uri="{FF2B5EF4-FFF2-40B4-BE49-F238E27FC236}">
                <a16:creationId xmlns:a16="http://schemas.microsoft.com/office/drawing/2014/main" id="{12314D82-05B5-86CB-8F28-F30F8D2A4D7E}"/>
              </a:ext>
            </a:extLst>
          </p:cNvPr>
          <p:cNvSpPr/>
          <p:nvPr/>
        </p:nvSpPr>
        <p:spPr>
          <a:xfrm>
            <a:off x="5981700" y="1809750"/>
            <a:ext cx="685800" cy="5715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FF004-3724-CC79-2A8E-6A56363C322B}"/>
              </a:ext>
            </a:extLst>
          </p:cNvPr>
          <p:cNvSpPr txBox="1"/>
          <p:nvPr/>
        </p:nvSpPr>
        <p:spPr>
          <a:xfrm>
            <a:off x="3467100" y="1847850"/>
            <a:ext cx="38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F4727-516D-899E-AC97-57308797C722}"/>
              </a:ext>
            </a:extLst>
          </p:cNvPr>
          <p:cNvSpPr txBox="1"/>
          <p:nvPr/>
        </p:nvSpPr>
        <p:spPr>
          <a:xfrm>
            <a:off x="4381500" y="1847850"/>
            <a:ext cx="38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D5F7B-C403-32E8-B285-5F8AB16CD494}"/>
              </a:ext>
            </a:extLst>
          </p:cNvPr>
          <p:cNvSpPr txBox="1"/>
          <p:nvPr/>
        </p:nvSpPr>
        <p:spPr>
          <a:xfrm>
            <a:off x="5295900" y="1809750"/>
            <a:ext cx="38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13BF2-4A74-0D72-DDEB-941E72DCCA8E}"/>
              </a:ext>
            </a:extLst>
          </p:cNvPr>
          <p:cNvSpPr txBox="1"/>
          <p:nvPr/>
        </p:nvSpPr>
        <p:spPr>
          <a:xfrm>
            <a:off x="6172200" y="1847850"/>
            <a:ext cx="38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Rectangle: Rounded Corners 12">
            <a:hlinkClick r:id="rId10" action="ppaction://hlinksldjump"/>
            <a:extLst>
              <a:ext uri="{FF2B5EF4-FFF2-40B4-BE49-F238E27FC236}">
                <a16:creationId xmlns:a16="http://schemas.microsoft.com/office/drawing/2014/main" id="{5C1F1631-53E3-BECA-7015-669C1058F274}"/>
              </a:ext>
            </a:extLst>
          </p:cNvPr>
          <p:cNvSpPr/>
          <p:nvPr/>
        </p:nvSpPr>
        <p:spPr>
          <a:xfrm>
            <a:off x="2722" y="95250"/>
            <a:ext cx="95250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Học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54661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549"/>
            <a:ext cx="9122033" cy="5160967"/>
          </a:xfrm>
          <a:custGeom>
            <a:avLst/>
            <a:gdLst/>
            <a:ahLst/>
            <a:cxnLst/>
            <a:rect l="l" t="t" r="r" b="b"/>
            <a:pathLst>
              <a:path w="18244066" h="10321934">
                <a:moveTo>
                  <a:pt x="0" y="0"/>
                </a:moveTo>
                <a:lnTo>
                  <a:pt x="18244066" y="0"/>
                </a:lnTo>
                <a:lnTo>
                  <a:pt x="18244066" y="10321934"/>
                </a:lnTo>
                <a:lnTo>
                  <a:pt x="0" y="1032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573" t="-3027" r="-2540" b="-30137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E6F37E-D584-A968-1911-4D8D402B7F5D}"/>
              </a:ext>
            </a:extLst>
          </p:cNvPr>
          <p:cNvSpPr/>
          <p:nvPr/>
        </p:nvSpPr>
        <p:spPr>
          <a:xfrm>
            <a:off x="1044769" y="4051182"/>
            <a:ext cx="6858000" cy="63579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defRPr/>
            </a:pP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Tất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trên</a:t>
            </a:r>
            <a:endParaRPr lang="vi-VN" sz="33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2BAEA-C899-414B-680C-58535C010B47}"/>
              </a:ext>
            </a:extLst>
          </p:cNvPr>
          <p:cNvSpPr/>
          <p:nvPr/>
        </p:nvSpPr>
        <p:spPr>
          <a:xfrm>
            <a:off x="1031028" y="3132365"/>
            <a:ext cx="6858000" cy="632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/>
            <a:r>
              <a:rPr lang="en-US" sz="3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phim</a:t>
            </a:r>
            <a:r>
              <a:rPr lang="en-US" sz="3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3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9C70F6-EA71-B7AF-FF6E-A2B516529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57650"/>
            <a:ext cx="598573" cy="587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139DA5-A234-A707-5B9A-E71B404706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33" y="3163861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FF6DFE8-4FBC-8504-05AF-F2AD4BE83766}"/>
              </a:ext>
            </a:extLst>
          </p:cNvPr>
          <p:cNvSpPr/>
          <p:nvPr/>
        </p:nvSpPr>
        <p:spPr>
          <a:xfrm>
            <a:off x="1059603" y="1493045"/>
            <a:ext cx="6858000" cy="5929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/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endParaRPr lang="en-US" sz="33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9BF9E6-747F-13B9-1D2E-8824406C2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15" y="1454806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22AB30-A40D-230F-311B-6DAB368FA0B1}"/>
              </a:ext>
            </a:extLst>
          </p:cNvPr>
          <p:cNvSpPr/>
          <p:nvPr/>
        </p:nvSpPr>
        <p:spPr>
          <a:xfrm>
            <a:off x="556958" y="114300"/>
            <a:ext cx="8167942" cy="6461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294" tIns="45647" rIns="91294" bIns="45647">
            <a:spAutoFit/>
          </a:bodyPr>
          <a:lstStyle/>
          <a:p>
            <a:pPr algn="ctr" defTabSz="685800"/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944F0F-50C8-7700-8BA8-A9D9BDD7BE10}"/>
              </a:ext>
            </a:extLst>
          </p:cNvPr>
          <p:cNvSpPr/>
          <p:nvPr/>
        </p:nvSpPr>
        <p:spPr>
          <a:xfrm>
            <a:off x="1066800" y="2228850"/>
            <a:ext cx="6858000" cy="632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/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Hỗ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trợ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33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FC6676-3B4A-B85F-F53C-2BF39E7924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6" y="2260346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2C48FF4D-5CFD-9553-19BE-A9F2953F36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300" y="-133350"/>
            <a:ext cx="1252953" cy="933450"/>
          </a:xfrm>
          <a:prstGeom prst="rect">
            <a:avLst/>
          </a:prstGeom>
        </p:spPr>
      </p:pic>
      <p:sp>
        <p:nvSpPr>
          <p:cNvPr id="34" name="Arrow: Left 33">
            <a:hlinkClick r:id="rId10" action="ppaction://hlinksldjump"/>
            <a:extLst>
              <a:ext uri="{FF2B5EF4-FFF2-40B4-BE49-F238E27FC236}">
                <a16:creationId xmlns:a16="http://schemas.microsoft.com/office/drawing/2014/main" id="{16AB4631-2292-95B5-56F5-E0A949C941F7}"/>
              </a:ext>
            </a:extLst>
          </p:cNvPr>
          <p:cNvSpPr/>
          <p:nvPr/>
        </p:nvSpPr>
        <p:spPr>
          <a:xfrm>
            <a:off x="190500" y="4667250"/>
            <a:ext cx="1066800" cy="4762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30459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549"/>
            <a:ext cx="9122033" cy="5160967"/>
          </a:xfrm>
          <a:custGeom>
            <a:avLst/>
            <a:gdLst/>
            <a:ahLst/>
            <a:cxnLst/>
            <a:rect l="l" t="t" r="r" b="b"/>
            <a:pathLst>
              <a:path w="18244066" h="10321934">
                <a:moveTo>
                  <a:pt x="0" y="0"/>
                </a:moveTo>
                <a:lnTo>
                  <a:pt x="18244066" y="0"/>
                </a:lnTo>
                <a:lnTo>
                  <a:pt x="18244066" y="10321934"/>
                </a:lnTo>
                <a:lnTo>
                  <a:pt x="0" y="1032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573" t="-3027" r="-2540" b="-30137"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E6F37E-D584-A968-1911-4D8D402B7F5D}"/>
              </a:ext>
            </a:extLst>
          </p:cNvPr>
          <p:cNvSpPr/>
          <p:nvPr/>
        </p:nvSpPr>
        <p:spPr>
          <a:xfrm>
            <a:off x="990600" y="2305050"/>
            <a:ext cx="6858000" cy="63579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Ống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nói</a:t>
            </a:r>
            <a:endParaRPr lang="vi-VN" sz="330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2BAEA-C899-414B-680C-58535C010B47}"/>
              </a:ext>
            </a:extLst>
          </p:cNvPr>
          <p:cNvSpPr/>
          <p:nvPr/>
        </p:nvSpPr>
        <p:spPr>
          <a:xfrm>
            <a:off x="1031028" y="3132365"/>
            <a:ext cx="6858000" cy="632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0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C. Camera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9C70F6-EA71-B7AF-FF6E-A2B516529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343150"/>
            <a:ext cx="598573" cy="587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139DA5-A234-A707-5B9A-E71B404706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33" y="3163861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FF6DFE8-4FBC-8504-05AF-F2AD4BE83766}"/>
              </a:ext>
            </a:extLst>
          </p:cNvPr>
          <p:cNvSpPr/>
          <p:nvPr/>
        </p:nvSpPr>
        <p:spPr>
          <a:xfrm>
            <a:off x="1059603" y="1493045"/>
            <a:ext cx="6858000" cy="5929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Màn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endParaRPr lang="en-US" sz="330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9BF9E6-747F-13B9-1D2E-8824406C2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15" y="1454806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22AB30-A40D-230F-311B-6DAB368FA0B1}"/>
              </a:ext>
            </a:extLst>
          </p:cNvPr>
          <p:cNvSpPr/>
          <p:nvPr/>
        </p:nvSpPr>
        <p:spPr>
          <a:xfrm>
            <a:off x="556958" y="114300"/>
            <a:ext cx="8167942" cy="12001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294" tIns="45647" rIns="91294" bIns="45647">
            <a:spAutoFit/>
          </a:bodyPr>
          <a:lstStyle/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944F0F-50C8-7700-8BA8-A9D9BDD7BE10}"/>
              </a:ext>
            </a:extLst>
          </p:cNvPr>
          <p:cNvSpPr/>
          <p:nvPr/>
        </p:nvSpPr>
        <p:spPr>
          <a:xfrm>
            <a:off x="997095" y="4102354"/>
            <a:ext cx="6858000" cy="632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sạc</a:t>
            </a:r>
            <a:endParaRPr lang="en-US" sz="330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FC6676-3B4A-B85F-F53C-2BF39E7924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133850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Picture 2" descr="Điện Thoại Thông Minh Màn Hình Cảm - Miễn Phí vector hình ảnh trên Pixabay  - Pixabay">
            <a:extLst>
              <a:ext uri="{FF2B5EF4-FFF2-40B4-BE49-F238E27FC236}">
                <a16:creationId xmlns:a16="http://schemas.microsoft.com/office/drawing/2014/main" id="{CC76902C-E35A-0979-71D8-15175583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" y="95250"/>
            <a:ext cx="571500" cy="75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Left 3">
            <a:hlinkClick r:id="rId10" action="ppaction://hlinksldjump"/>
            <a:extLst>
              <a:ext uri="{FF2B5EF4-FFF2-40B4-BE49-F238E27FC236}">
                <a16:creationId xmlns:a16="http://schemas.microsoft.com/office/drawing/2014/main" id="{4B34570E-6668-8130-8E6D-85DD48A32CF1}"/>
              </a:ext>
            </a:extLst>
          </p:cNvPr>
          <p:cNvSpPr/>
          <p:nvPr/>
        </p:nvSpPr>
        <p:spPr>
          <a:xfrm>
            <a:off x="190500" y="4667250"/>
            <a:ext cx="1066800" cy="4762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4850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549"/>
            <a:ext cx="9122033" cy="5160967"/>
          </a:xfrm>
          <a:custGeom>
            <a:avLst/>
            <a:gdLst/>
            <a:ahLst/>
            <a:cxnLst/>
            <a:rect l="l" t="t" r="r" b="b"/>
            <a:pathLst>
              <a:path w="18244066" h="10321934">
                <a:moveTo>
                  <a:pt x="0" y="0"/>
                </a:moveTo>
                <a:lnTo>
                  <a:pt x="18244066" y="0"/>
                </a:lnTo>
                <a:lnTo>
                  <a:pt x="18244066" y="10321934"/>
                </a:lnTo>
                <a:lnTo>
                  <a:pt x="0" y="1032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573" t="-3027" r="-2540" b="-30137"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E6F37E-D584-A968-1911-4D8D402B7F5D}"/>
              </a:ext>
            </a:extLst>
          </p:cNvPr>
          <p:cNvSpPr/>
          <p:nvPr/>
        </p:nvSpPr>
        <p:spPr>
          <a:xfrm>
            <a:off x="1044769" y="1193682"/>
            <a:ext cx="6858000" cy="63579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gọi</a:t>
            </a:r>
            <a:endParaRPr lang="vi-VN" sz="330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2BAEA-C899-414B-680C-58535C010B47}"/>
              </a:ext>
            </a:extLst>
          </p:cNvPr>
          <p:cNvSpPr/>
          <p:nvPr/>
        </p:nvSpPr>
        <p:spPr>
          <a:xfrm>
            <a:off x="1031028" y="3132365"/>
            <a:ext cx="6858000" cy="632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0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C. Danh </a:t>
            </a:r>
            <a:r>
              <a:rPr lang="en-US" sz="30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bạ</a:t>
            </a:r>
            <a:r>
              <a:rPr lang="en-US" sz="30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30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endParaRPr lang="en-US" sz="300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9C70F6-EA71-B7AF-FF6E-A2B516529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200150"/>
            <a:ext cx="598573" cy="587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139DA5-A234-A707-5B9A-E71B404706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33" y="3163861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FF6DFE8-4FBC-8504-05AF-F2AD4BE83766}"/>
              </a:ext>
            </a:extLst>
          </p:cNvPr>
          <p:cNvSpPr/>
          <p:nvPr/>
        </p:nvSpPr>
        <p:spPr>
          <a:xfrm>
            <a:off x="1061388" y="4133989"/>
            <a:ext cx="6858000" cy="5929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endParaRPr lang="en-US" sz="330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9BF9E6-747F-13B9-1D2E-8824406C2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95750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22AB30-A40D-230F-311B-6DAB368FA0B1}"/>
              </a:ext>
            </a:extLst>
          </p:cNvPr>
          <p:cNvSpPr/>
          <p:nvPr/>
        </p:nvSpPr>
        <p:spPr>
          <a:xfrm>
            <a:off x="556958" y="114300"/>
            <a:ext cx="8167942" cy="6461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294" tIns="45647" rIns="91294" bIns="45647">
            <a:spAutoFit/>
          </a:bodyPr>
          <a:lstStyle/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944F0F-50C8-7700-8BA8-A9D9BDD7BE10}"/>
              </a:ext>
            </a:extLst>
          </p:cNvPr>
          <p:cNvSpPr/>
          <p:nvPr/>
        </p:nvSpPr>
        <p:spPr>
          <a:xfrm>
            <a:off x="1066800" y="2228850"/>
            <a:ext cx="6858000" cy="632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endParaRPr lang="en-US" sz="330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FC6676-3B4A-B85F-F53C-2BF39E7924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6" y="2260346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2C48FF4D-5CFD-9553-19BE-A9F2953F36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300" y="-133350"/>
            <a:ext cx="1252953" cy="93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0968E-7B9D-1CB8-E706-5616619FA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600" y="57150"/>
            <a:ext cx="846708" cy="800100"/>
          </a:xfrm>
          <a:prstGeom prst="rect">
            <a:avLst/>
          </a:prstGeom>
        </p:spPr>
      </p:pic>
      <p:sp>
        <p:nvSpPr>
          <p:cNvPr id="5" name="Arrow: Left 4">
            <a:hlinkClick r:id="rId11" action="ppaction://hlinksldjump"/>
            <a:extLst>
              <a:ext uri="{FF2B5EF4-FFF2-40B4-BE49-F238E27FC236}">
                <a16:creationId xmlns:a16="http://schemas.microsoft.com/office/drawing/2014/main" id="{1C548EEE-F7CE-E4CB-71C5-B67A409790D5}"/>
              </a:ext>
            </a:extLst>
          </p:cNvPr>
          <p:cNvSpPr/>
          <p:nvPr/>
        </p:nvSpPr>
        <p:spPr>
          <a:xfrm>
            <a:off x="190500" y="4667250"/>
            <a:ext cx="1066800" cy="4762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4149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549"/>
            <a:ext cx="9122033" cy="5160967"/>
          </a:xfrm>
          <a:custGeom>
            <a:avLst/>
            <a:gdLst/>
            <a:ahLst/>
            <a:cxnLst/>
            <a:rect l="l" t="t" r="r" b="b"/>
            <a:pathLst>
              <a:path w="18244066" h="10321934">
                <a:moveTo>
                  <a:pt x="0" y="0"/>
                </a:moveTo>
                <a:lnTo>
                  <a:pt x="18244066" y="0"/>
                </a:lnTo>
                <a:lnTo>
                  <a:pt x="18244066" y="10321934"/>
                </a:lnTo>
                <a:lnTo>
                  <a:pt x="0" y="1032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573" t="-3027" r="-2540" b="-30137"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E6F37E-D584-A968-1911-4D8D402B7F5D}"/>
              </a:ext>
            </a:extLst>
          </p:cNvPr>
          <p:cNvSpPr/>
          <p:nvPr/>
        </p:nvSpPr>
        <p:spPr>
          <a:xfrm>
            <a:off x="1044769" y="4051182"/>
            <a:ext cx="6858000" cy="63579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D. 3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bước</a:t>
            </a:r>
            <a:endParaRPr lang="vi-VN" sz="330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2BAEA-C899-414B-680C-58535C010B47}"/>
              </a:ext>
            </a:extLst>
          </p:cNvPr>
          <p:cNvSpPr/>
          <p:nvPr/>
        </p:nvSpPr>
        <p:spPr>
          <a:xfrm>
            <a:off x="1031028" y="3132365"/>
            <a:ext cx="6858000" cy="632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0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C. 5 </a:t>
            </a:r>
            <a:r>
              <a:rPr lang="en-US" sz="30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endParaRPr lang="en-US" sz="300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9C70F6-EA71-B7AF-FF6E-A2B516529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57650"/>
            <a:ext cx="598573" cy="587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139DA5-A234-A707-5B9A-E71B404706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33" y="3163861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FF6DFE8-4FBC-8504-05AF-F2AD4BE83766}"/>
              </a:ext>
            </a:extLst>
          </p:cNvPr>
          <p:cNvSpPr/>
          <p:nvPr/>
        </p:nvSpPr>
        <p:spPr>
          <a:xfrm>
            <a:off x="1059603" y="1493045"/>
            <a:ext cx="6858000" cy="5929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2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endParaRPr lang="en-US" sz="330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9BF9E6-747F-13B9-1D2E-8824406C2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15" y="1454806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22AB30-A40D-230F-311B-6DAB368FA0B1}"/>
              </a:ext>
            </a:extLst>
          </p:cNvPr>
          <p:cNvSpPr/>
          <p:nvPr/>
        </p:nvSpPr>
        <p:spPr>
          <a:xfrm>
            <a:off x="556958" y="114300"/>
            <a:ext cx="8167942" cy="12001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294" tIns="45647" rIns="91294" bIns="45647">
            <a:spAutoFit/>
          </a:bodyPr>
          <a:lstStyle/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sz="36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944F0F-50C8-7700-8BA8-A9D9BDD7BE10}"/>
              </a:ext>
            </a:extLst>
          </p:cNvPr>
          <p:cNvSpPr/>
          <p:nvPr/>
        </p:nvSpPr>
        <p:spPr>
          <a:xfrm>
            <a:off x="1066800" y="2228850"/>
            <a:ext cx="6858000" cy="632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4" tIns="45647" rIns="91294" bIns="45647" rtlCol="0" anchor="ctr"/>
          <a:lstStyle/>
          <a:p>
            <a:pPr defTabSz="685800">
              <a:buClrTx/>
              <a:defRPr/>
            </a:pPr>
            <a:r>
              <a:rPr lang="en-US" sz="3300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4 </a:t>
            </a:r>
            <a:r>
              <a:rPr lang="en-US" sz="3300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endParaRPr lang="en-US" sz="330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FC6676-3B4A-B85F-F53C-2BF39E7924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6" y="2260346"/>
            <a:ext cx="605667" cy="583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Arrow: Left 2">
            <a:hlinkClick r:id="rId9" action="ppaction://hlinksldjump"/>
            <a:extLst>
              <a:ext uri="{FF2B5EF4-FFF2-40B4-BE49-F238E27FC236}">
                <a16:creationId xmlns:a16="http://schemas.microsoft.com/office/drawing/2014/main" id="{377C2ECC-75E0-1FCA-FEF6-CE2E9DDABFDF}"/>
              </a:ext>
            </a:extLst>
          </p:cNvPr>
          <p:cNvSpPr/>
          <p:nvPr/>
        </p:nvSpPr>
        <p:spPr>
          <a:xfrm>
            <a:off x="190500" y="4667250"/>
            <a:ext cx="1066800" cy="4762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207171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51"/>
          <p:cNvGrpSpPr/>
          <p:nvPr/>
        </p:nvGrpSpPr>
        <p:grpSpPr>
          <a:xfrm>
            <a:off x="1389500" y="-490500"/>
            <a:ext cx="847650" cy="219000"/>
            <a:chOff x="8006950" y="147675"/>
            <a:chExt cx="847650" cy="219000"/>
          </a:xfrm>
        </p:grpSpPr>
        <p:sp>
          <p:nvSpPr>
            <p:cNvPr id="837" name="Google Shape;837;p51"/>
            <p:cNvSpPr/>
            <p:nvPr/>
          </p:nvSpPr>
          <p:spPr>
            <a:xfrm>
              <a:off x="8006950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1"/>
            <p:cNvSpPr/>
            <p:nvPr/>
          </p:nvSpPr>
          <p:spPr>
            <a:xfrm>
              <a:off x="8321275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1"/>
            <p:cNvSpPr/>
            <p:nvPr/>
          </p:nvSpPr>
          <p:spPr>
            <a:xfrm>
              <a:off x="8635600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840;p51"/>
          <p:cNvGrpSpPr/>
          <p:nvPr/>
        </p:nvGrpSpPr>
        <p:grpSpPr>
          <a:xfrm>
            <a:off x="7073350" y="-709500"/>
            <a:ext cx="847650" cy="219000"/>
            <a:chOff x="8006950" y="147675"/>
            <a:chExt cx="847650" cy="219000"/>
          </a:xfrm>
        </p:grpSpPr>
        <p:sp>
          <p:nvSpPr>
            <p:cNvPr id="841" name="Google Shape;841;p51"/>
            <p:cNvSpPr/>
            <p:nvPr/>
          </p:nvSpPr>
          <p:spPr>
            <a:xfrm>
              <a:off x="8006950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1"/>
            <p:cNvSpPr/>
            <p:nvPr/>
          </p:nvSpPr>
          <p:spPr>
            <a:xfrm>
              <a:off x="8321275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1"/>
            <p:cNvSpPr/>
            <p:nvPr/>
          </p:nvSpPr>
          <p:spPr>
            <a:xfrm>
              <a:off x="8635600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51"/>
          <p:cNvSpPr/>
          <p:nvPr/>
        </p:nvSpPr>
        <p:spPr>
          <a:xfrm>
            <a:off x="4977650" y="-114225"/>
            <a:ext cx="4433100" cy="5257800"/>
          </a:xfrm>
          <a:prstGeom prst="triangle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51"/>
          <p:cNvGrpSpPr/>
          <p:nvPr/>
        </p:nvGrpSpPr>
        <p:grpSpPr>
          <a:xfrm rot="5400000">
            <a:off x="3017003" y="4387856"/>
            <a:ext cx="124200" cy="525800"/>
            <a:chOff x="202025" y="2122800"/>
            <a:chExt cx="124200" cy="525800"/>
          </a:xfrm>
        </p:grpSpPr>
        <p:sp>
          <p:nvSpPr>
            <p:cNvPr id="875" name="Google Shape;875;p51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1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1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1985;p76"/>
          <p:cNvGrpSpPr/>
          <p:nvPr/>
        </p:nvGrpSpPr>
        <p:grpSpPr>
          <a:xfrm rot="690178">
            <a:off x="6384916" y="2235242"/>
            <a:ext cx="1317964" cy="2530684"/>
            <a:chOff x="1097875" y="1285875"/>
            <a:chExt cx="1391329" cy="2671555"/>
          </a:xfrm>
        </p:grpSpPr>
        <p:sp>
          <p:nvSpPr>
            <p:cNvPr id="76" name="Google Shape;1986;p76"/>
            <p:cNvSpPr/>
            <p:nvPr/>
          </p:nvSpPr>
          <p:spPr>
            <a:xfrm>
              <a:off x="1097875" y="1285875"/>
              <a:ext cx="1391329" cy="2671555"/>
            </a:xfrm>
            <a:custGeom>
              <a:avLst/>
              <a:gdLst/>
              <a:ahLst/>
              <a:cxnLst/>
              <a:rect l="l" t="t" r="r" b="b"/>
              <a:pathLst>
                <a:path w="41526" h="79736" extrusionOk="0">
                  <a:moveTo>
                    <a:pt x="6690" y="0"/>
                  </a:moveTo>
                  <a:cubicBezTo>
                    <a:pt x="2982" y="0"/>
                    <a:pt x="1" y="2981"/>
                    <a:pt x="1" y="6684"/>
                  </a:cubicBezTo>
                  <a:lnTo>
                    <a:pt x="1" y="73051"/>
                  </a:lnTo>
                  <a:cubicBezTo>
                    <a:pt x="1" y="76754"/>
                    <a:pt x="2982" y="79735"/>
                    <a:pt x="6690" y="79735"/>
                  </a:cubicBezTo>
                  <a:lnTo>
                    <a:pt x="34836" y="79735"/>
                  </a:lnTo>
                  <a:cubicBezTo>
                    <a:pt x="38544" y="79735"/>
                    <a:pt x="41526" y="76754"/>
                    <a:pt x="41526" y="73051"/>
                  </a:cubicBezTo>
                  <a:lnTo>
                    <a:pt x="41526" y="6684"/>
                  </a:lnTo>
                  <a:cubicBezTo>
                    <a:pt x="41526" y="2981"/>
                    <a:pt x="38544" y="0"/>
                    <a:pt x="34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87;p76"/>
            <p:cNvSpPr/>
            <p:nvPr/>
          </p:nvSpPr>
          <p:spPr>
            <a:xfrm>
              <a:off x="1146256" y="1324908"/>
              <a:ext cx="1294600" cy="2593455"/>
            </a:xfrm>
            <a:custGeom>
              <a:avLst/>
              <a:gdLst/>
              <a:ahLst/>
              <a:cxnLst/>
              <a:rect l="l" t="t" r="r" b="b"/>
              <a:pathLst>
                <a:path w="38639" h="77405" extrusionOk="0">
                  <a:moveTo>
                    <a:pt x="5041" y="1"/>
                  </a:moveTo>
                  <a:cubicBezTo>
                    <a:pt x="2249" y="1"/>
                    <a:pt x="0" y="2249"/>
                    <a:pt x="0" y="5047"/>
                  </a:cubicBezTo>
                  <a:lnTo>
                    <a:pt x="0" y="72364"/>
                  </a:lnTo>
                  <a:cubicBezTo>
                    <a:pt x="0" y="75156"/>
                    <a:pt x="2249" y="77404"/>
                    <a:pt x="5041" y="77404"/>
                  </a:cubicBezTo>
                  <a:lnTo>
                    <a:pt x="33597" y="77404"/>
                  </a:lnTo>
                  <a:cubicBezTo>
                    <a:pt x="36390" y="77404"/>
                    <a:pt x="38638" y="75156"/>
                    <a:pt x="38638" y="72364"/>
                  </a:cubicBezTo>
                  <a:lnTo>
                    <a:pt x="38638" y="5047"/>
                  </a:lnTo>
                  <a:cubicBezTo>
                    <a:pt x="38638" y="2249"/>
                    <a:pt x="36390" y="1"/>
                    <a:pt x="33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88;p76"/>
            <p:cNvSpPr/>
            <p:nvPr/>
          </p:nvSpPr>
          <p:spPr>
            <a:xfrm>
              <a:off x="1212294" y="1656574"/>
              <a:ext cx="1162523" cy="1976829"/>
            </a:xfrm>
            <a:custGeom>
              <a:avLst/>
              <a:gdLst/>
              <a:ahLst/>
              <a:cxnLst/>
              <a:rect l="l" t="t" r="r" b="b"/>
              <a:pathLst>
                <a:path w="34697" h="59001" extrusionOk="0">
                  <a:moveTo>
                    <a:pt x="0" y="0"/>
                  </a:moveTo>
                  <a:lnTo>
                    <a:pt x="0" y="59001"/>
                  </a:lnTo>
                  <a:lnTo>
                    <a:pt x="34696" y="59001"/>
                  </a:lnTo>
                  <a:lnTo>
                    <a:pt x="346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89;p76"/>
            <p:cNvSpPr/>
            <p:nvPr/>
          </p:nvSpPr>
          <p:spPr>
            <a:xfrm>
              <a:off x="1810625" y="1844402"/>
              <a:ext cx="440691" cy="494266"/>
            </a:xfrm>
            <a:custGeom>
              <a:avLst/>
              <a:gdLst/>
              <a:ahLst/>
              <a:cxnLst/>
              <a:rect l="l" t="t" r="r" b="b"/>
              <a:pathLst>
                <a:path w="13153" h="14752" extrusionOk="0">
                  <a:moveTo>
                    <a:pt x="1" y="1"/>
                  </a:moveTo>
                  <a:lnTo>
                    <a:pt x="1" y="14751"/>
                  </a:lnTo>
                  <a:lnTo>
                    <a:pt x="11148" y="14751"/>
                  </a:lnTo>
                  <a:cubicBezTo>
                    <a:pt x="12253" y="14751"/>
                    <a:pt x="13152" y="13852"/>
                    <a:pt x="13152" y="12747"/>
                  </a:cubicBezTo>
                  <a:lnTo>
                    <a:pt x="13152" y="2005"/>
                  </a:lnTo>
                  <a:cubicBezTo>
                    <a:pt x="13152" y="900"/>
                    <a:pt x="12253" y="1"/>
                    <a:pt x="1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0;p76"/>
            <p:cNvSpPr/>
            <p:nvPr/>
          </p:nvSpPr>
          <p:spPr>
            <a:xfrm>
              <a:off x="1335961" y="1844402"/>
              <a:ext cx="440490" cy="494266"/>
            </a:xfrm>
            <a:custGeom>
              <a:avLst/>
              <a:gdLst/>
              <a:ahLst/>
              <a:cxnLst/>
              <a:rect l="l" t="t" r="r" b="b"/>
              <a:pathLst>
                <a:path w="13147" h="14752" extrusionOk="0">
                  <a:moveTo>
                    <a:pt x="2005" y="1"/>
                  </a:moveTo>
                  <a:cubicBezTo>
                    <a:pt x="895" y="1"/>
                    <a:pt x="1" y="900"/>
                    <a:pt x="1" y="2005"/>
                  </a:cubicBezTo>
                  <a:lnTo>
                    <a:pt x="1" y="12747"/>
                  </a:lnTo>
                  <a:cubicBezTo>
                    <a:pt x="1" y="13852"/>
                    <a:pt x="895" y="14751"/>
                    <a:pt x="2005" y="14751"/>
                  </a:cubicBezTo>
                  <a:lnTo>
                    <a:pt x="13146" y="14751"/>
                  </a:lnTo>
                  <a:lnTo>
                    <a:pt x="13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1;p76"/>
            <p:cNvSpPr/>
            <p:nvPr/>
          </p:nvSpPr>
          <p:spPr>
            <a:xfrm>
              <a:off x="1430445" y="1994706"/>
              <a:ext cx="120953" cy="195703"/>
            </a:xfrm>
            <a:custGeom>
              <a:avLst/>
              <a:gdLst/>
              <a:ahLst/>
              <a:cxnLst/>
              <a:rect l="l" t="t" r="r" b="b"/>
              <a:pathLst>
                <a:path w="3610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78" y="1"/>
                    <a:pt x="1" y="1011"/>
                    <a:pt x="1" y="2898"/>
                  </a:cubicBezTo>
                  <a:cubicBezTo>
                    <a:pt x="1" y="4786"/>
                    <a:pt x="678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2;p76"/>
            <p:cNvSpPr/>
            <p:nvPr/>
          </p:nvSpPr>
          <p:spPr>
            <a:xfrm>
              <a:off x="1576459" y="1994505"/>
              <a:ext cx="122796" cy="195904"/>
            </a:xfrm>
            <a:custGeom>
              <a:avLst/>
              <a:gdLst/>
              <a:ahLst/>
              <a:cxnLst/>
              <a:rect l="l" t="t" r="r" b="b"/>
              <a:pathLst>
                <a:path w="3665" h="5847" extrusionOk="0">
                  <a:moveTo>
                    <a:pt x="1855" y="539"/>
                  </a:moveTo>
                  <a:cubicBezTo>
                    <a:pt x="2477" y="539"/>
                    <a:pt x="2832" y="984"/>
                    <a:pt x="2832" y="1539"/>
                  </a:cubicBezTo>
                  <a:cubicBezTo>
                    <a:pt x="2832" y="1955"/>
                    <a:pt x="2621" y="2333"/>
                    <a:pt x="2238" y="2666"/>
                  </a:cubicBezTo>
                  <a:cubicBezTo>
                    <a:pt x="1566" y="2399"/>
                    <a:pt x="939" y="2116"/>
                    <a:pt x="939" y="1444"/>
                  </a:cubicBezTo>
                  <a:cubicBezTo>
                    <a:pt x="939" y="900"/>
                    <a:pt x="1328" y="539"/>
                    <a:pt x="1855" y="539"/>
                  </a:cubicBezTo>
                  <a:close/>
                  <a:moveTo>
                    <a:pt x="1439" y="3004"/>
                  </a:moveTo>
                  <a:cubicBezTo>
                    <a:pt x="2255" y="3332"/>
                    <a:pt x="2965" y="3593"/>
                    <a:pt x="2965" y="4320"/>
                  </a:cubicBezTo>
                  <a:lnTo>
                    <a:pt x="2965" y="4326"/>
                  </a:lnTo>
                  <a:cubicBezTo>
                    <a:pt x="2965" y="4899"/>
                    <a:pt x="2527" y="5303"/>
                    <a:pt x="1874" y="5303"/>
                  </a:cubicBezTo>
                  <a:cubicBezTo>
                    <a:pt x="1869" y="5303"/>
                    <a:pt x="1865" y="5303"/>
                    <a:pt x="1860" y="5303"/>
                  </a:cubicBezTo>
                  <a:cubicBezTo>
                    <a:pt x="1172" y="5303"/>
                    <a:pt x="650" y="4847"/>
                    <a:pt x="650" y="4231"/>
                  </a:cubicBezTo>
                  <a:cubicBezTo>
                    <a:pt x="650" y="3715"/>
                    <a:pt x="989" y="3299"/>
                    <a:pt x="1439" y="3004"/>
                  </a:cubicBezTo>
                  <a:close/>
                  <a:moveTo>
                    <a:pt x="1872" y="1"/>
                  </a:moveTo>
                  <a:cubicBezTo>
                    <a:pt x="961" y="1"/>
                    <a:pt x="273" y="578"/>
                    <a:pt x="273" y="1444"/>
                  </a:cubicBezTo>
                  <a:cubicBezTo>
                    <a:pt x="273" y="2038"/>
                    <a:pt x="645" y="2455"/>
                    <a:pt x="1061" y="2749"/>
                  </a:cubicBezTo>
                  <a:lnTo>
                    <a:pt x="1061" y="2782"/>
                  </a:lnTo>
                  <a:cubicBezTo>
                    <a:pt x="534" y="3065"/>
                    <a:pt x="1" y="3565"/>
                    <a:pt x="1" y="4298"/>
                  </a:cubicBezTo>
                  <a:cubicBezTo>
                    <a:pt x="1" y="5197"/>
                    <a:pt x="783" y="5847"/>
                    <a:pt x="1849" y="5847"/>
                  </a:cubicBezTo>
                  <a:cubicBezTo>
                    <a:pt x="2937" y="5847"/>
                    <a:pt x="3665" y="5186"/>
                    <a:pt x="3665" y="4342"/>
                  </a:cubicBezTo>
                  <a:cubicBezTo>
                    <a:pt x="3665" y="3587"/>
                    <a:pt x="3187" y="3193"/>
                    <a:pt x="2688" y="2893"/>
                  </a:cubicBezTo>
                  <a:lnTo>
                    <a:pt x="2688" y="2860"/>
                  </a:lnTo>
                  <a:cubicBezTo>
                    <a:pt x="3032" y="2599"/>
                    <a:pt x="3465" y="2088"/>
                    <a:pt x="3465" y="1500"/>
                  </a:cubicBezTo>
                  <a:cubicBezTo>
                    <a:pt x="3465" y="628"/>
                    <a:pt x="2860" y="1"/>
                    <a:pt x="1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3;p76"/>
            <p:cNvSpPr/>
            <p:nvPr/>
          </p:nvSpPr>
          <p:spPr>
            <a:xfrm>
              <a:off x="1892109" y="1994706"/>
              <a:ext cx="124270" cy="195703"/>
            </a:xfrm>
            <a:custGeom>
              <a:avLst/>
              <a:gdLst/>
              <a:ahLst/>
              <a:cxnLst/>
              <a:rect l="l" t="t" r="r" b="b"/>
              <a:pathLst>
                <a:path w="3709" h="5841" extrusionOk="0">
                  <a:moveTo>
                    <a:pt x="1821" y="1"/>
                  </a:moveTo>
                  <a:cubicBezTo>
                    <a:pt x="1155" y="1"/>
                    <a:pt x="644" y="300"/>
                    <a:pt x="206" y="700"/>
                  </a:cubicBezTo>
                  <a:lnTo>
                    <a:pt x="594" y="1161"/>
                  </a:lnTo>
                  <a:cubicBezTo>
                    <a:pt x="928" y="828"/>
                    <a:pt x="1327" y="595"/>
                    <a:pt x="1799" y="595"/>
                  </a:cubicBezTo>
                  <a:cubicBezTo>
                    <a:pt x="2393" y="595"/>
                    <a:pt x="2771" y="933"/>
                    <a:pt x="2771" y="1483"/>
                  </a:cubicBezTo>
                  <a:cubicBezTo>
                    <a:pt x="2771" y="2071"/>
                    <a:pt x="2365" y="2532"/>
                    <a:pt x="1172" y="2532"/>
                  </a:cubicBezTo>
                  <a:lnTo>
                    <a:pt x="1172" y="3087"/>
                  </a:lnTo>
                  <a:cubicBezTo>
                    <a:pt x="2510" y="3087"/>
                    <a:pt x="2970" y="3537"/>
                    <a:pt x="2970" y="4203"/>
                  </a:cubicBezTo>
                  <a:cubicBezTo>
                    <a:pt x="2970" y="4836"/>
                    <a:pt x="2482" y="5236"/>
                    <a:pt x="1799" y="5236"/>
                  </a:cubicBezTo>
                  <a:cubicBezTo>
                    <a:pt x="1139" y="5236"/>
                    <a:pt x="700" y="4925"/>
                    <a:pt x="361" y="4575"/>
                  </a:cubicBezTo>
                  <a:lnTo>
                    <a:pt x="0" y="5047"/>
                  </a:lnTo>
                  <a:cubicBezTo>
                    <a:pt x="378" y="5463"/>
                    <a:pt x="944" y="5841"/>
                    <a:pt x="1849" y="5841"/>
                  </a:cubicBezTo>
                  <a:cubicBezTo>
                    <a:pt x="2882" y="5841"/>
                    <a:pt x="3709" y="5236"/>
                    <a:pt x="3709" y="4236"/>
                  </a:cubicBezTo>
                  <a:cubicBezTo>
                    <a:pt x="3709" y="3459"/>
                    <a:pt x="3165" y="2965"/>
                    <a:pt x="2488" y="2804"/>
                  </a:cubicBezTo>
                  <a:lnTo>
                    <a:pt x="2488" y="2765"/>
                  </a:lnTo>
                  <a:cubicBezTo>
                    <a:pt x="3098" y="2538"/>
                    <a:pt x="3509" y="2110"/>
                    <a:pt x="3509" y="1427"/>
                  </a:cubicBezTo>
                  <a:cubicBezTo>
                    <a:pt x="3509" y="522"/>
                    <a:pt x="2804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4;p76"/>
            <p:cNvSpPr/>
            <p:nvPr/>
          </p:nvSpPr>
          <p:spPr>
            <a:xfrm>
              <a:off x="2044255" y="1994706"/>
              <a:ext cx="120920" cy="195703"/>
            </a:xfrm>
            <a:custGeom>
              <a:avLst/>
              <a:gdLst/>
              <a:ahLst/>
              <a:cxnLst/>
              <a:rect l="l" t="t" r="r" b="b"/>
              <a:pathLst>
                <a:path w="3609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83" y="1"/>
                    <a:pt x="1" y="1011"/>
                    <a:pt x="1" y="2898"/>
                  </a:cubicBezTo>
                  <a:cubicBezTo>
                    <a:pt x="1" y="4786"/>
                    <a:pt x="683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95;p76"/>
            <p:cNvSpPr/>
            <p:nvPr/>
          </p:nvSpPr>
          <p:spPr>
            <a:xfrm>
              <a:off x="128687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96;p76"/>
            <p:cNvSpPr/>
            <p:nvPr/>
          </p:nvSpPr>
          <p:spPr>
            <a:xfrm>
              <a:off x="155042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66" y="1"/>
                  </a:moveTo>
                  <a:cubicBezTo>
                    <a:pt x="434" y="1"/>
                    <a:pt x="1" y="428"/>
                    <a:pt x="1" y="967"/>
                  </a:cubicBezTo>
                  <a:lnTo>
                    <a:pt x="1" y="5341"/>
                  </a:lnTo>
                  <a:cubicBezTo>
                    <a:pt x="1" y="5880"/>
                    <a:pt x="434" y="6313"/>
                    <a:pt x="966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97;p76"/>
            <p:cNvSpPr/>
            <p:nvPr/>
          </p:nvSpPr>
          <p:spPr>
            <a:xfrm>
              <a:off x="1813808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98;p76"/>
            <p:cNvSpPr/>
            <p:nvPr/>
          </p:nvSpPr>
          <p:spPr>
            <a:xfrm>
              <a:off x="208871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99;p76"/>
            <p:cNvSpPr/>
            <p:nvPr/>
          </p:nvSpPr>
          <p:spPr>
            <a:xfrm>
              <a:off x="1657374" y="3673169"/>
              <a:ext cx="272329" cy="182502"/>
            </a:xfrm>
            <a:custGeom>
              <a:avLst/>
              <a:gdLst/>
              <a:ahLst/>
              <a:cxnLst/>
              <a:rect l="l" t="t" r="r" b="b"/>
              <a:pathLst>
                <a:path w="8128" h="5447" extrusionOk="0">
                  <a:moveTo>
                    <a:pt x="1322" y="1"/>
                  </a:moveTo>
                  <a:cubicBezTo>
                    <a:pt x="589" y="1"/>
                    <a:pt x="1" y="589"/>
                    <a:pt x="1" y="1322"/>
                  </a:cubicBezTo>
                  <a:lnTo>
                    <a:pt x="1" y="4125"/>
                  </a:lnTo>
                  <a:cubicBezTo>
                    <a:pt x="1" y="4858"/>
                    <a:pt x="589" y="5447"/>
                    <a:pt x="1322" y="5447"/>
                  </a:cubicBezTo>
                  <a:lnTo>
                    <a:pt x="6807" y="5447"/>
                  </a:lnTo>
                  <a:cubicBezTo>
                    <a:pt x="7539" y="5447"/>
                    <a:pt x="8128" y="4858"/>
                    <a:pt x="8128" y="4125"/>
                  </a:cubicBezTo>
                  <a:lnTo>
                    <a:pt x="8128" y="1322"/>
                  </a:lnTo>
                  <a:cubicBezTo>
                    <a:pt x="8128" y="589"/>
                    <a:pt x="7539" y="1"/>
                    <a:pt x="6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0;p76"/>
            <p:cNvSpPr/>
            <p:nvPr/>
          </p:nvSpPr>
          <p:spPr>
            <a:xfrm>
              <a:off x="1361090" y="3719674"/>
              <a:ext cx="120920" cy="62889"/>
            </a:xfrm>
            <a:custGeom>
              <a:avLst/>
              <a:gdLst/>
              <a:ahLst/>
              <a:cxnLst/>
              <a:rect l="l" t="t" r="r" b="b"/>
              <a:pathLst>
                <a:path w="3609" h="1877" extrusionOk="0">
                  <a:moveTo>
                    <a:pt x="0" y="1"/>
                  </a:moveTo>
                  <a:lnTo>
                    <a:pt x="0" y="1877"/>
                  </a:lnTo>
                  <a:lnTo>
                    <a:pt x="261" y="1877"/>
                  </a:lnTo>
                  <a:lnTo>
                    <a:pt x="261" y="261"/>
                  </a:lnTo>
                  <a:lnTo>
                    <a:pt x="3353" y="261"/>
                  </a:lnTo>
                  <a:lnTo>
                    <a:pt x="3353" y="1877"/>
                  </a:lnTo>
                  <a:lnTo>
                    <a:pt x="3609" y="1877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1;p76"/>
            <p:cNvSpPr/>
            <p:nvPr/>
          </p:nvSpPr>
          <p:spPr>
            <a:xfrm>
              <a:off x="1393623" y="3746846"/>
              <a:ext cx="56020" cy="8577"/>
            </a:xfrm>
            <a:custGeom>
              <a:avLst/>
              <a:gdLst/>
              <a:ahLst/>
              <a:cxnLst/>
              <a:rect l="l" t="t" r="r" b="b"/>
              <a:pathLst>
                <a:path w="1672" h="256" extrusionOk="0">
                  <a:moveTo>
                    <a:pt x="1" y="0"/>
                  </a:moveTo>
                  <a:lnTo>
                    <a:pt x="1" y="255"/>
                  </a:lnTo>
                  <a:lnTo>
                    <a:pt x="1672" y="255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2;p76"/>
            <p:cNvSpPr/>
            <p:nvPr/>
          </p:nvSpPr>
          <p:spPr>
            <a:xfrm>
              <a:off x="1393623" y="3764671"/>
              <a:ext cx="56020" cy="8778"/>
            </a:xfrm>
            <a:custGeom>
              <a:avLst/>
              <a:gdLst/>
              <a:ahLst/>
              <a:cxnLst/>
              <a:rect l="l" t="t" r="r" b="b"/>
              <a:pathLst>
                <a:path w="1672" h="262" extrusionOk="0">
                  <a:moveTo>
                    <a:pt x="1" y="1"/>
                  </a:moveTo>
                  <a:lnTo>
                    <a:pt x="1" y="262"/>
                  </a:lnTo>
                  <a:lnTo>
                    <a:pt x="1672" y="26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3;p76"/>
            <p:cNvSpPr/>
            <p:nvPr/>
          </p:nvSpPr>
          <p:spPr>
            <a:xfrm>
              <a:off x="2135020" y="3739375"/>
              <a:ext cx="79842" cy="51765"/>
            </a:xfrm>
            <a:custGeom>
              <a:avLst/>
              <a:gdLst/>
              <a:ahLst/>
              <a:cxnLst/>
              <a:rect l="l" t="t" r="r" b="b"/>
              <a:pathLst>
                <a:path w="2383" h="1545" extrusionOk="0">
                  <a:moveTo>
                    <a:pt x="672" y="1"/>
                  </a:moveTo>
                  <a:lnTo>
                    <a:pt x="672" y="256"/>
                  </a:lnTo>
                  <a:lnTo>
                    <a:pt x="1611" y="256"/>
                  </a:lnTo>
                  <a:cubicBezTo>
                    <a:pt x="1894" y="256"/>
                    <a:pt x="2121" y="490"/>
                    <a:pt x="2121" y="773"/>
                  </a:cubicBezTo>
                  <a:cubicBezTo>
                    <a:pt x="2121" y="1056"/>
                    <a:pt x="1894" y="1283"/>
                    <a:pt x="1611" y="1283"/>
                  </a:cubicBezTo>
                  <a:lnTo>
                    <a:pt x="1" y="1283"/>
                  </a:lnTo>
                  <a:lnTo>
                    <a:pt x="1" y="1544"/>
                  </a:lnTo>
                  <a:lnTo>
                    <a:pt x="1611" y="1544"/>
                  </a:lnTo>
                  <a:cubicBezTo>
                    <a:pt x="2038" y="1544"/>
                    <a:pt x="2382" y="1200"/>
                    <a:pt x="2382" y="773"/>
                  </a:cubicBezTo>
                  <a:cubicBezTo>
                    <a:pt x="2382" y="345"/>
                    <a:pt x="2038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4;p76"/>
            <p:cNvSpPr/>
            <p:nvPr/>
          </p:nvSpPr>
          <p:spPr>
            <a:xfrm>
              <a:off x="2130932" y="3730664"/>
              <a:ext cx="26268" cy="26067"/>
            </a:xfrm>
            <a:custGeom>
              <a:avLst/>
              <a:gdLst/>
              <a:ahLst/>
              <a:cxnLst/>
              <a:rect l="l" t="t" r="r" b="b"/>
              <a:pathLst>
                <a:path w="784" h="778" extrusionOk="0">
                  <a:moveTo>
                    <a:pt x="783" y="0"/>
                  </a:moveTo>
                  <a:lnTo>
                    <a:pt x="0" y="389"/>
                  </a:lnTo>
                  <a:lnTo>
                    <a:pt x="783" y="777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5;p76"/>
            <p:cNvSpPr/>
            <p:nvPr/>
          </p:nvSpPr>
          <p:spPr>
            <a:xfrm>
              <a:off x="1632814" y="1403779"/>
              <a:ext cx="321648" cy="51196"/>
            </a:xfrm>
            <a:custGeom>
              <a:avLst/>
              <a:gdLst/>
              <a:ahLst/>
              <a:cxnLst/>
              <a:rect l="l" t="t" r="r" b="b"/>
              <a:pathLst>
                <a:path w="9600" h="1528" extrusionOk="0">
                  <a:moveTo>
                    <a:pt x="761" y="1"/>
                  </a:moveTo>
                  <a:cubicBezTo>
                    <a:pt x="339" y="1"/>
                    <a:pt x="1" y="339"/>
                    <a:pt x="1" y="761"/>
                  </a:cubicBezTo>
                  <a:cubicBezTo>
                    <a:pt x="1" y="1183"/>
                    <a:pt x="339" y="1527"/>
                    <a:pt x="761" y="1527"/>
                  </a:cubicBezTo>
                  <a:lnTo>
                    <a:pt x="8833" y="1527"/>
                  </a:lnTo>
                  <a:cubicBezTo>
                    <a:pt x="9255" y="1527"/>
                    <a:pt x="9599" y="1183"/>
                    <a:pt x="9599" y="761"/>
                  </a:cubicBezTo>
                  <a:cubicBezTo>
                    <a:pt x="9599" y="339"/>
                    <a:pt x="9255" y="1"/>
                    <a:pt x="8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06;p76"/>
            <p:cNvSpPr/>
            <p:nvPr/>
          </p:nvSpPr>
          <p:spPr>
            <a:xfrm>
              <a:off x="2087208" y="1382403"/>
              <a:ext cx="109796" cy="94015"/>
            </a:xfrm>
            <a:custGeom>
              <a:avLst/>
              <a:gdLst/>
              <a:ahLst/>
              <a:cxnLst/>
              <a:rect l="l" t="t" r="r" b="b"/>
              <a:pathLst>
                <a:path w="3277" h="2806" extrusionOk="0">
                  <a:moveTo>
                    <a:pt x="1877" y="0"/>
                  </a:moveTo>
                  <a:cubicBezTo>
                    <a:pt x="628" y="0"/>
                    <a:pt x="1" y="1510"/>
                    <a:pt x="884" y="2393"/>
                  </a:cubicBezTo>
                  <a:cubicBezTo>
                    <a:pt x="1169" y="2678"/>
                    <a:pt x="1519" y="2806"/>
                    <a:pt x="1863" y="2806"/>
                  </a:cubicBezTo>
                  <a:cubicBezTo>
                    <a:pt x="2584" y="2806"/>
                    <a:pt x="3276" y="2245"/>
                    <a:pt x="3276" y="1399"/>
                  </a:cubicBezTo>
                  <a:cubicBezTo>
                    <a:pt x="3276" y="628"/>
                    <a:pt x="2649" y="0"/>
                    <a:pt x="1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11180" y="671629"/>
            <a:ext cx="5584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/>
                </a:solidFill>
              </a:rPr>
              <a:t>BÀI 5: </a:t>
            </a:r>
            <a:endParaRPr lang="en-US" sz="3200" b="1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/>
                </a:solidFill>
              </a:rPr>
              <a:t>SỬ </a:t>
            </a:r>
            <a:r>
              <a:rPr lang="vi-VN" sz="3200" b="1" dirty="0" smtClean="0">
                <a:solidFill>
                  <a:schemeClr val="accent6"/>
                </a:solidFill>
              </a:rPr>
              <a:t>DỤNG</a:t>
            </a:r>
            <a:r>
              <a:rPr lang="en-US" sz="3200" b="1" dirty="0" smtClean="0">
                <a:solidFill>
                  <a:schemeClr val="accent6"/>
                </a:solidFill>
              </a:rPr>
              <a:t> </a:t>
            </a:r>
            <a:r>
              <a:rPr lang="vi-VN" sz="3200" b="1" dirty="0" smtClean="0">
                <a:solidFill>
                  <a:schemeClr val="accent6"/>
                </a:solidFill>
              </a:rPr>
              <a:t>ĐIỆN THOẠI</a:t>
            </a:r>
            <a:endParaRPr lang="en-US" sz="3200" b="1" dirty="0" smtClean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accent6"/>
                </a:solidFill>
              </a:rPr>
              <a:t>(</a:t>
            </a:r>
            <a:r>
              <a:rPr lang="en-US" sz="3200" b="1" dirty="0" err="1" smtClean="0">
                <a:solidFill>
                  <a:schemeClr val="accent6"/>
                </a:solidFill>
              </a:rPr>
              <a:t>Tiết</a:t>
            </a:r>
            <a:r>
              <a:rPr lang="en-US" sz="3200" b="1" smtClean="0">
                <a:solidFill>
                  <a:schemeClr val="accent6"/>
                </a:solidFill>
              </a:rPr>
              <a:t> 4)</a:t>
            </a:r>
            <a:endParaRPr lang="en-US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7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Cell Phone Evolution by Slidesgo">
  <a:themeElements>
    <a:clrScheme name="Simple Light">
      <a:dk1>
        <a:srgbClr val="434343"/>
      </a:dk1>
      <a:lt1>
        <a:srgbClr val="EDD8BB"/>
      </a:lt1>
      <a:dk2>
        <a:srgbClr val="FEF7E1"/>
      </a:dk2>
      <a:lt2>
        <a:srgbClr val="EF8E7D"/>
      </a:lt2>
      <a:accent1>
        <a:srgbClr val="E2AA87"/>
      </a:accent1>
      <a:accent2>
        <a:srgbClr val="D0E0E3"/>
      </a:accent2>
      <a:accent3>
        <a:srgbClr val="A2D3C7"/>
      </a:accent3>
      <a:accent4>
        <a:srgbClr val="073763"/>
      </a:accent4>
      <a:accent5>
        <a:srgbClr val="999999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1243</Words>
  <Application>Microsoft Office PowerPoint</Application>
  <PresentationFormat>On-screen Show (16:9)</PresentationFormat>
  <Paragraphs>157</Paragraphs>
  <Slides>34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Arial-Rounded</vt:lpstr>
      <vt:lpstr>Quicksand</vt:lpstr>
      <vt:lpstr>Arial (Body)</vt:lpstr>
      <vt:lpstr>Wingdings</vt:lpstr>
      <vt:lpstr>Calibri</vt:lpstr>
      <vt:lpstr>Arial</vt:lpstr>
      <vt:lpstr>Cambria</vt:lpstr>
      <vt:lpstr>Bebas Neue</vt:lpstr>
      <vt:lpstr>Signika</vt:lpstr>
      <vt:lpstr>PT Sans</vt:lpstr>
      <vt:lpstr>Cell Phone Evolution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Phone Evolution</dc:title>
  <dc:creator>Acer</dc:creator>
  <cp:lastModifiedBy>Admin</cp:lastModifiedBy>
  <cp:revision>71</cp:revision>
  <dcterms:modified xsi:type="dcterms:W3CDTF">2025-11-26T08:06:59Z</dcterms:modified>
</cp:coreProperties>
</file>