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6" r:id="rId4"/>
    <p:sldId id="258" r:id="rId5"/>
    <p:sldId id="262" r:id="rId6"/>
    <p:sldId id="268" r:id="rId7"/>
    <p:sldId id="269" r:id="rId8"/>
    <p:sldId id="298" r:id="rId9"/>
    <p:sldId id="272" r:id="rId10"/>
    <p:sldId id="273" r:id="rId11"/>
    <p:sldId id="274" r:id="rId12"/>
    <p:sldId id="297" r:id="rId13"/>
  </p:sldIdLst>
  <p:sldSz cx="18288000" cy="10287000"/>
  <p:notesSz cx="6858000" cy="9144000"/>
  <p:embeddedFontLst>
    <p:embeddedFont>
      <p:font typeface="SimSun" panose="02010600030101010101" pitchFamily="2" charset="-122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mbria Math" panose="02040503050406030204" pitchFamily="18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99" autoAdjust="0"/>
    <p:restoredTop sz="94626" autoAdjust="0"/>
  </p:normalViewPr>
  <p:slideViewPr>
    <p:cSldViewPr>
      <p:cViewPr>
        <p:scale>
          <a:sx n="33" d="100"/>
          <a:sy n="33" d="100"/>
        </p:scale>
        <p:origin x="414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98260-D925-B34B-9079-14978EB2659E}" type="datetimeFigureOut">
              <a:rPr lang="en-VN" smtClean="0"/>
              <a:t>01/18/2026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6CD93-DC73-904C-970F-B022CF2AF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31288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6CD93-DC73-904C-970F-B022CF2AF6B9}" type="slidenum">
              <a:rPr lang="en-VN" smtClean="0"/>
              <a:t>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8440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svg"/><Relationship Id="rId18" Type="http://schemas.openxmlformats.org/officeDocument/2006/relationships/image" Target="../media/image13.svg"/><Relationship Id="rId3" Type="http://schemas.microsoft.com/office/2007/relationships/media" Target="../media/media2.mp3"/><Relationship Id="rId7" Type="http://schemas.openxmlformats.org/officeDocument/2006/relationships/image" Target="../media/image2.svg"/><Relationship Id="rId12" Type="http://schemas.openxmlformats.org/officeDocument/2006/relationships/image" Target="../media/image4.png"/><Relationship Id="rId17" Type="http://schemas.openxmlformats.org/officeDocument/2006/relationships/image" Target="../media/image7.png"/><Relationship Id="rId2" Type="http://schemas.openxmlformats.org/officeDocument/2006/relationships/audio" Target="../media/media1.wav"/><Relationship Id="rId16" Type="http://schemas.openxmlformats.org/officeDocument/2006/relationships/image" Target="../media/image6.png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svg"/><Relationship Id="rId10" Type="http://schemas.openxmlformats.org/officeDocument/2006/relationships/image" Target="../media/image3.png"/><Relationship Id="rId19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4.svg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8.wav"/><Relationship Id="rId7" Type="http://schemas.openxmlformats.org/officeDocument/2006/relationships/image" Target="../media/image2.svg"/><Relationship Id="rId12" Type="http://schemas.openxmlformats.org/officeDocument/2006/relationships/image" Target="../media/image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.png"/><Relationship Id="rId11" Type="http://schemas.openxmlformats.org/officeDocument/2006/relationships/image" Target="../media/image19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8.wav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svg"/><Relationship Id="rId18" Type="http://schemas.openxmlformats.org/officeDocument/2006/relationships/image" Target="../media/image13.svg"/><Relationship Id="rId3" Type="http://schemas.microsoft.com/office/2007/relationships/media" Target="../media/media2.mp3"/><Relationship Id="rId7" Type="http://schemas.openxmlformats.org/officeDocument/2006/relationships/image" Target="../media/image2.svg"/><Relationship Id="rId12" Type="http://schemas.openxmlformats.org/officeDocument/2006/relationships/image" Target="../media/image4.png"/><Relationship Id="rId17" Type="http://schemas.openxmlformats.org/officeDocument/2006/relationships/image" Target="../media/image7.png"/><Relationship Id="rId2" Type="http://schemas.openxmlformats.org/officeDocument/2006/relationships/audio" Target="../media/media9.wav"/><Relationship Id="rId16" Type="http://schemas.openxmlformats.org/officeDocument/2006/relationships/image" Target="../media/image6.png"/><Relationship Id="rId1" Type="http://schemas.microsoft.com/office/2007/relationships/media" Target="../media/media9.wav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svg"/><Relationship Id="rId10" Type="http://schemas.openxmlformats.org/officeDocument/2006/relationships/image" Target="../media/image3.png"/><Relationship Id="rId19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4.svg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15.sv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8.png"/><Relationship Id="rId2" Type="http://schemas.openxmlformats.org/officeDocument/2006/relationships/audio" Target="../media/media4.wav"/><Relationship Id="rId16" Type="http://schemas.openxmlformats.org/officeDocument/2006/relationships/image" Target="../media/image13.svg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5.svg"/><Relationship Id="rId4" Type="http://schemas.openxmlformats.org/officeDocument/2006/relationships/image" Target="../media/image2.sv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2.sv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2.sv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sv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19.sv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2996800" y="929874"/>
            <a:ext cx="12294401" cy="8427253"/>
          </a:xfrm>
          <a:custGeom>
            <a:avLst/>
            <a:gdLst/>
            <a:ahLst/>
            <a:cxnLst/>
            <a:rect l="l" t="t" r="r" b="b"/>
            <a:pathLst>
              <a:path w="12294401" h="8427253">
                <a:moveTo>
                  <a:pt x="0" y="0"/>
                </a:moveTo>
                <a:lnTo>
                  <a:pt x="12294400" y="0"/>
                </a:lnTo>
                <a:lnTo>
                  <a:pt x="12294400" y="8427252"/>
                </a:lnTo>
                <a:lnTo>
                  <a:pt x="0" y="84272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1070302" y="1189272"/>
            <a:ext cx="16455698" cy="7908455"/>
          </a:xfrm>
          <a:custGeom>
            <a:avLst/>
            <a:gdLst/>
            <a:ahLst/>
            <a:cxnLst/>
            <a:rect l="l" t="t" r="r" b="b"/>
            <a:pathLst>
              <a:path w="11537534" h="7908455">
                <a:moveTo>
                  <a:pt x="0" y="0"/>
                </a:moveTo>
                <a:lnTo>
                  <a:pt x="11537534" y="0"/>
                </a:lnTo>
                <a:lnTo>
                  <a:pt x="11537534" y="7908456"/>
                </a:lnTo>
                <a:lnTo>
                  <a:pt x="0" y="79084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 flipH="1">
            <a:off x="12787754" y="6260840"/>
            <a:ext cx="3680350" cy="2850598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8"/>
                </a:lnTo>
                <a:lnTo>
                  <a:pt x="3680350" y="2850598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 rot="10414307" flipV="1">
            <a:off x="15958082" y="-188040"/>
            <a:ext cx="3113393" cy="416634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0" y="4166341"/>
                </a:moveTo>
                <a:lnTo>
                  <a:pt x="3113393" y="4166341"/>
                </a:lnTo>
                <a:lnTo>
                  <a:pt x="3113393" y="0"/>
                </a:lnTo>
                <a:lnTo>
                  <a:pt x="0" y="0"/>
                </a:lnTo>
                <a:lnTo>
                  <a:pt x="0" y="4166341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rot="10414307" flipH="1" flipV="1">
            <a:off x="-783475" y="7028268"/>
            <a:ext cx="3113393" cy="416634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3113393" y="4166340"/>
                </a:moveTo>
                <a:lnTo>
                  <a:pt x="0" y="4166340"/>
                </a:lnTo>
                <a:lnTo>
                  <a:pt x="0" y="0"/>
                </a:lnTo>
                <a:lnTo>
                  <a:pt x="3113393" y="0"/>
                </a:lnTo>
                <a:lnTo>
                  <a:pt x="3113393" y="416634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TextBox 13"/>
          <p:cNvSpPr txBox="1"/>
          <p:nvPr/>
        </p:nvSpPr>
        <p:spPr>
          <a:xfrm>
            <a:off x="1070302" y="3403499"/>
            <a:ext cx="15404729" cy="3118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6B452F"/>
                </a:solidFill>
                <a:latin typeface="Arial" panose="020B0604020202020204" pitchFamily="34" charset="0"/>
                <a:ea typeface="Stella"/>
                <a:cs typeface="Arial" panose="020B0604020202020204" pitchFamily="34" charset="0"/>
                <a:sym typeface="Stella"/>
              </a:rPr>
              <a:t>CHÀO MỪNG CÁC EM ĐẾN VỚI BÀI HỌC NGÀY HÔM NAY</a:t>
            </a:r>
          </a:p>
        </p:txBody>
      </p:sp>
      <p:sp>
        <p:nvSpPr>
          <p:cNvPr id="14" name="Freeform 14"/>
          <p:cNvSpPr/>
          <p:nvPr/>
        </p:nvSpPr>
        <p:spPr>
          <a:xfrm rot="-847289">
            <a:off x="113289" y="176952"/>
            <a:ext cx="2404542" cy="2595997"/>
          </a:xfrm>
          <a:custGeom>
            <a:avLst/>
            <a:gdLst/>
            <a:ahLst/>
            <a:cxnLst/>
            <a:rect l="l" t="t" r="r" b="b"/>
            <a:pathLst>
              <a:path w="2404542" h="2595997">
                <a:moveTo>
                  <a:pt x="0" y="0"/>
                </a:moveTo>
                <a:lnTo>
                  <a:pt x="2404541" y="0"/>
                </a:lnTo>
                <a:lnTo>
                  <a:pt x="2404541" y="2595997"/>
                </a:lnTo>
                <a:lnTo>
                  <a:pt x="0" y="259599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 rot="-5400000">
            <a:off x="13412671" y="878427"/>
            <a:ext cx="952270" cy="1193049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4981409">
            <a:off x="3949345" y="8159655"/>
            <a:ext cx="952270" cy="1193049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8" name="download (2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689519" y="4658004"/>
            <a:ext cx="609600" cy="609600"/>
          </a:xfrm>
          <a:prstGeom prst="rect">
            <a:avLst/>
          </a:prstGeom>
        </p:spPr>
      </p:pic>
      <p:pic>
        <p:nvPicPr>
          <p:cNvPr id="19" name="soft-piano-music-39842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70487" y="688256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2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5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020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08" name="Group 11">
            <a:extLst>
              <a:ext uri="{FF2B5EF4-FFF2-40B4-BE49-F238E27FC236}">
                <a16:creationId xmlns:a16="http://schemas.microsoft.com/office/drawing/2014/main" id="{67946BDB-4A0B-CB2C-56FC-39E02C1A428B}"/>
              </a:ext>
            </a:extLst>
          </p:cNvPr>
          <p:cNvGrpSpPr/>
          <p:nvPr/>
        </p:nvGrpSpPr>
        <p:grpSpPr>
          <a:xfrm>
            <a:off x="-2133601" y="-3947325"/>
            <a:ext cx="22043371" cy="16382999"/>
            <a:chOff x="0" y="0"/>
            <a:chExt cx="812800" cy="533400"/>
          </a:xfrm>
        </p:grpSpPr>
        <p:sp>
          <p:nvSpPr>
            <p:cNvPr id="109" name="Freeform 12">
              <a:extLst>
                <a:ext uri="{FF2B5EF4-FFF2-40B4-BE49-F238E27FC236}">
                  <a16:creationId xmlns:a16="http://schemas.microsoft.com/office/drawing/2014/main" id="{2A30DBC7-72C5-8E8D-0946-113C3BC66DE9}"/>
                </a:ext>
              </a:extLst>
            </p:cNvPr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F4AC78"/>
              </a:solidFill>
              <a:prstDash val="lgDash"/>
              <a:miter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0" name="TextBox 13">
              <a:extLst>
                <a:ext uri="{FF2B5EF4-FFF2-40B4-BE49-F238E27FC236}">
                  <a16:creationId xmlns:a16="http://schemas.microsoft.com/office/drawing/2014/main" id="{AD6C391F-17C6-AD81-A7F3-B12692E199C2}"/>
                </a:ext>
              </a:extLst>
            </p:cNvPr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78350" tIns="78350" rIns="78350" bIns="7835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916847" y="825505"/>
            <a:ext cx="12823768" cy="1213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6B452F"/>
                </a:solidFill>
                <a:latin typeface="Arial" panose="020B0604020202020204" pitchFamily="34" charset="0"/>
                <a:ea typeface="Stella"/>
                <a:cs typeface="Arial" panose="020B0604020202020204" pitchFamily="34" charset="0"/>
                <a:sym typeface="Stella"/>
              </a:rPr>
              <a:t>VẬN DỤNG</a:t>
            </a:r>
          </a:p>
        </p:txBody>
      </p:sp>
      <p:sp>
        <p:nvSpPr>
          <p:cNvPr id="51" name="Freeform 51"/>
          <p:cNvSpPr/>
          <p:nvPr/>
        </p:nvSpPr>
        <p:spPr>
          <a:xfrm flipH="1">
            <a:off x="-52960" y="30816"/>
            <a:ext cx="3680350" cy="2850598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9"/>
                </a:lnTo>
                <a:lnTo>
                  <a:pt x="3680350" y="2850599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52" name="Freeform 52"/>
          <p:cNvSpPr/>
          <p:nvPr/>
        </p:nvSpPr>
        <p:spPr>
          <a:xfrm>
            <a:off x="16376205" y="-1304000"/>
            <a:ext cx="2229473" cy="4114800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0" y="0"/>
                </a:moveTo>
                <a:lnTo>
                  <a:pt x="2229473" y="0"/>
                </a:lnTo>
                <a:lnTo>
                  <a:pt x="22294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08D742F-B4BA-4B52-F210-1AA9F28EC8CA}"/>
              </a:ext>
            </a:extLst>
          </p:cNvPr>
          <p:cNvSpPr txBox="1"/>
          <p:nvPr/>
        </p:nvSpPr>
        <p:spPr>
          <a:xfrm>
            <a:off x="9144000" y="1333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689ABE4-1269-C0F5-D8D5-5D8940E72955}"/>
              </a:ext>
            </a:extLst>
          </p:cNvPr>
          <p:cNvSpPr/>
          <p:nvPr/>
        </p:nvSpPr>
        <p:spPr>
          <a:xfrm>
            <a:off x="928655" y="3459194"/>
            <a:ext cx="7203039" cy="580971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tủ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lạnh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giới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thiệu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VN" sz="4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02A7007-480A-A7CC-4692-DBCF5649C860}"/>
              </a:ext>
            </a:extLst>
          </p:cNvPr>
          <p:cNvSpPr/>
          <p:nvPr/>
        </p:nvSpPr>
        <p:spPr>
          <a:xfrm>
            <a:off x="8542101" y="3466131"/>
            <a:ext cx="9303483" cy="580971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tủ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lạnh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đóng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hay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en-VN" sz="4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tủ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lạnh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có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mấy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khoang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4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tủ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lạnh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có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4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7F8B02C-14E5-384A-B7CC-5BB95562ACD2}"/>
              </a:ext>
            </a:extLst>
          </p:cNvPr>
          <p:cNvSpPr/>
          <p:nvPr/>
        </p:nvSpPr>
        <p:spPr>
          <a:xfrm>
            <a:off x="1868948" y="2950220"/>
            <a:ext cx="5288758" cy="133530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VN" sz="40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Nội dung</a:t>
            </a:r>
            <a:endParaRPr lang="en-VN" sz="4000" b="1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C9756F9-3FE6-1F26-446A-C3D25BA43590}"/>
              </a:ext>
            </a:extLst>
          </p:cNvPr>
          <p:cNvSpPr/>
          <p:nvPr/>
        </p:nvSpPr>
        <p:spPr>
          <a:xfrm>
            <a:off x="10572883" y="2973957"/>
            <a:ext cx="5288758" cy="133530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VN" sz="40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Gợi ý</a:t>
            </a:r>
            <a:endParaRPr lang="en-VN" sz="4000" b="1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download (2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81363" y="3371303"/>
            <a:ext cx="609600" cy="609600"/>
          </a:xfrm>
          <a:prstGeom prst="rect">
            <a:avLst/>
          </a:prstGeom>
        </p:spPr>
      </p:pic>
      <p:pic>
        <p:nvPicPr>
          <p:cNvPr id="13" name="download (22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46871" y="3313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972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0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TextBox 8"/>
          <p:cNvSpPr txBox="1"/>
          <p:nvPr/>
        </p:nvSpPr>
        <p:spPr>
          <a:xfrm>
            <a:off x="4110579" y="335232"/>
            <a:ext cx="10200191" cy="1818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39"/>
              </a:lnSpc>
            </a:pPr>
            <a:r>
              <a:rPr lang="en-US" sz="6000" b="1" dirty="0">
                <a:solidFill>
                  <a:srgbClr val="6B452F"/>
                </a:solidFill>
                <a:latin typeface="Arial" panose="020B0604020202020204" pitchFamily="34" charset="0"/>
                <a:ea typeface="Stella"/>
                <a:cs typeface="Arial" panose="020B0604020202020204" pitchFamily="34" charset="0"/>
                <a:sym typeface="Stella"/>
              </a:rPr>
              <a:t>DẶN DÒ VỀ NHÀ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38201" y="3229761"/>
            <a:ext cx="14950092" cy="4956917"/>
            <a:chOff x="-708478" y="-38100"/>
            <a:chExt cx="3937473" cy="1305525"/>
          </a:xfrm>
        </p:grpSpPr>
        <p:sp>
          <p:nvSpPr>
            <p:cNvPr id="13" name="Freeform 13"/>
            <p:cNvSpPr/>
            <p:nvPr/>
          </p:nvSpPr>
          <p:spPr>
            <a:xfrm>
              <a:off x="-708478" y="9492"/>
              <a:ext cx="1463830" cy="1257933"/>
            </a:xfrm>
            <a:custGeom>
              <a:avLst/>
              <a:gdLst/>
              <a:ahLst/>
              <a:cxnLst/>
              <a:rect l="l" t="t" r="r" b="b"/>
              <a:pathLst>
                <a:path w="3228995" h="563549">
                  <a:moveTo>
                    <a:pt x="32205" y="0"/>
                  </a:moveTo>
                  <a:lnTo>
                    <a:pt x="3196790" y="0"/>
                  </a:lnTo>
                  <a:cubicBezTo>
                    <a:pt x="3205331" y="0"/>
                    <a:pt x="3213522" y="3393"/>
                    <a:pt x="3219562" y="9433"/>
                  </a:cubicBezTo>
                  <a:cubicBezTo>
                    <a:pt x="3225602" y="15472"/>
                    <a:pt x="3228995" y="23664"/>
                    <a:pt x="3228995" y="32205"/>
                  </a:cubicBezTo>
                  <a:lnTo>
                    <a:pt x="3228995" y="531344"/>
                  </a:lnTo>
                  <a:cubicBezTo>
                    <a:pt x="3228995" y="549130"/>
                    <a:pt x="3214576" y="563549"/>
                    <a:pt x="3196790" y="563549"/>
                  </a:cubicBezTo>
                  <a:lnTo>
                    <a:pt x="32205" y="563549"/>
                  </a:lnTo>
                  <a:cubicBezTo>
                    <a:pt x="23664" y="563549"/>
                    <a:pt x="15472" y="560156"/>
                    <a:pt x="9433" y="554116"/>
                  </a:cubicBezTo>
                  <a:cubicBezTo>
                    <a:pt x="3393" y="548077"/>
                    <a:pt x="0" y="539885"/>
                    <a:pt x="0" y="531344"/>
                  </a:cubicBezTo>
                  <a:lnTo>
                    <a:pt x="0" y="32205"/>
                  </a:lnTo>
                  <a:cubicBezTo>
                    <a:pt x="0" y="23664"/>
                    <a:pt x="3393" y="15472"/>
                    <a:pt x="9433" y="9433"/>
                  </a:cubicBezTo>
                  <a:cubicBezTo>
                    <a:pt x="15472" y="3393"/>
                    <a:pt x="23664" y="0"/>
                    <a:pt x="32205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228995" cy="601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148094" y="3392214"/>
            <a:ext cx="10301705" cy="4794464"/>
            <a:chOff x="0" y="0"/>
            <a:chExt cx="3228995" cy="56354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228995" cy="563549"/>
            </a:xfrm>
            <a:custGeom>
              <a:avLst/>
              <a:gdLst/>
              <a:ahLst/>
              <a:cxnLst/>
              <a:rect l="l" t="t" r="r" b="b"/>
              <a:pathLst>
                <a:path w="3228995" h="563549">
                  <a:moveTo>
                    <a:pt x="32205" y="0"/>
                  </a:moveTo>
                  <a:lnTo>
                    <a:pt x="3196790" y="0"/>
                  </a:lnTo>
                  <a:cubicBezTo>
                    <a:pt x="3205331" y="0"/>
                    <a:pt x="3213522" y="3393"/>
                    <a:pt x="3219562" y="9433"/>
                  </a:cubicBezTo>
                  <a:cubicBezTo>
                    <a:pt x="3225602" y="15472"/>
                    <a:pt x="3228995" y="23664"/>
                    <a:pt x="3228995" y="32205"/>
                  </a:cubicBezTo>
                  <a:lnTo>
                    <a:pt x="3228995" y="531344"/>
                  </a:lnTo>
                  <a:cubicBezTo>
                    <a:pt x="3228995" y="549130"/>
                    <a:pt x="3214576" y="563549"/>
                    <a:pt x="3196790" y="563549"/>
                  </a:cubicBezTo>
                  <a:lnTo>
                    <a:pt x="32205" y="563549"/>
                  </a:lnTo>
                  <a:cubicBezTo>
                    <a:pt x="23664" y="563549"/>
                    <a:pt x="15472" y="560156"/>
                    <a:pt x="9433" y="554116"/>
                  </a:cubicBezTo>
                  <a:cubicBezTo>
                    <a:pt x="3393" y="548077"/>
                    <a:pt x="0" y="539885"/>
                    <a:pt x="0" y="531344"/>
                  </a:cubicBezTo>
                  <a:lnTo>
                    <a:pt x="0" y="32205"/>
                  </a:lnTo>
                  <a:cubicBezTo>
                    <a:pt x="0" y="23664"/>
                    <a:pt x="3393" y="15472"/>
                    <a:pt x="9433" y="9433"/>
                  </a:cubicBezTo>
                  <a:cubicBezTo>
                    <a:pt x="15472" y="3393"/>
                    <a:pt x="23664" y="0"/>
                    <a:pt x="32205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3228995" cy="601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 flipH="1">
            <a:off x="-490541" y="152400"/>
            <a:ext cx="4226200" cy="3273384"/>
          </a:xfrm>
          <a:custGeom>
            <a:avLst/>
            <a:gdLst/>
            <a:ahLst/>
            <a:cxnLst/>
            <a:rect l="l" t="t" r="r" b="b"/>
            <a:pathLst>
              <a:path w="4226200" h="3273384">
                <a:moveTo>
                  <a:pt x="4226200" y="0"/>
                </a:moveTo>
                <a:lnTo>
                  <a:pt x="0" y="0"/>
                </a:lnTo>
                <a:lnTo>
                  <a:pt x="0" y="3273384"/>
                </a:lnTo>
                <a:lnTo>
                  <a:pt x="4226200" y="3273384"/>
                </a:lnTo>
                <a:lnTo>
                  <a:pt x="4226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8" name="Freeform 38"/>
          <p:cNvSpPr/>
          <p:nvPr/>
        </p:nvSpPr>
        <p:spPr>
          <a:xfrm>
            <a:off x="15597954" y="-1254706"/>
            <a:ext cx="2229473" cy="4114800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0" y="0"/>
                </a:moveTo>
                <a:lnTo>
                  <a:pt x="2229473" y="0"/>
                </a:lnTo>
                <a:lnTo>
                  <a:pt x="22294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9" name="Freeform 39"/>
          <p:cNvSpPr/>
          <p:nvPr/>
        </p:nvSpPr>
        <p:spPr>
          <a:xfrm>
            <a:off x="1998158" y="8711825"/>
            <a:ext cx="5989588" cy="1165247"/>
          </a:xfrm>
          <a:custGeom>
            <a:avLst/>
            <a:gdLst/>
            <a:ahLst/>
            <a:cxnLst/>
            <a:rect l="l" t="t" r="r" b="b"/>
            <a:pathLst>
              <a:path w="5989588" h="1165247">
                <a:moveTo>
                  <a:pt x="0" y="0"/>
                </a:moveTo>
                <a:lnTo>
                  <a:pt x="5989588" y="0"/>
                </a:lnTo>
                <a:lnTo>
                  <a:pt x="5989588" y="1165247"/>
                </a:lnTo>
                <a:lnTo>
                  <a:pt x="0" y="1165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0" name="Freeform 40"/>
          <p:cNvSpPr/>
          <p:nvPr/>
        </p:nvSpPr>
        <p:spPr>
          <a:xfrm rot="3993417" flipH="1">
            <a:off x="14874673" y="7391683"/>
            <a:ext cx="3676036" cy="4919269"/>
          </a:xfrm>
          <a:custGeom>
            <a:avLst/>
            <a:gdLst/>
            <a:ahLst/>
            <a:cxnLst/>
            <a:rect l="l" t="t" r="r" b="b"/>
            <a:pathLst>
              <a:path w="3676036" h="4919269">
                <a:moveTo>
                  <a:pt x="3676036" y="0"/>
                </a:moveTo>
                <a:lnTo>
                  <a:pt x="0" y="0"/>
                </a:lnTo>
                <a:lnTo>
                  <a:pt x="0" y="4919270"/>
                </a:lnTo>
                <a:lnTo>
                  <a:pt x="3676036" y="4919270"/>
                </a:lnTo>
                <a:lnTo>
                  <a:pt x="367603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D98D0F0-F337-E9BA-B1CF-7405D3A8841C}"/>
              </a:ext>
            </a:extLst>
          </p:cNvPr>
          <p:cNvSpPr txBox="1"/>
          <p:nvPr/>
        </p:nvSpPr>
        <p:spPr>
          <a:xfrm>
            <a:off x="1492518" y="4601686"/>
            <a:ext cx="407137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 tập kiến thức đã học</a:t>
            </a:r>
            <a:r>
              <a:rPr lang="nl-NL" sz="4000" i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VN" sz="4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50C27CA-3F42-15A9-6CAC-1719E75F2B37}"/>
              </a:ext>
            </a:extLst>
          </p:cNvPr>
          <p:cNvSpPr txBox="1"/>
          <p:nvPr/>
        </p:nvSpPr>
        <p:spPr>
          <a:xfrm>
            <a:off x="8082942" y="4242525"/>
            <a:ext cx="84320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 nhà tìm hiểu cách sắp xếp, bảo quản thực trong tủ lạnh đúng cách, an 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toàn.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456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37" grpId="0" animBg="1"/>
      <p:bldP spid="38" grpId="0" animBg="1"/>
      <p:bldP spid="39" grpId="0" animBg="1"/>
      <p:bldP spid="40" grpId="0" animBg="1"/>
      <p:bldP spid="48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2996800" y="929874"/>
            <a:ext cx="12294401" cy="8427253"/>
          </a:xfrm>
          <a:custGeom>
            <a:avLst/>
            <a:gdLst/>
            <a:ahLst/>
            <a:cxnLst/>
            <a:rect l="l" t="t" r="r" b="b"/>
            <a:pathLst>
              <a:path w="12294401" h="8427253">
                <a:moveTo>
                  <a:pt x="0" y="0"/>
                </a:moveTo>
                <a:lnTo>
                  <a:pt x="12294400" y="0"/>
                </a:lnTo>
                <a:lnTo>
                  <a:pt x="12294400" y="8427252"/>
                </a:lnTo>
                <a:lnTo>
                  <a:pt x="0" y="84272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1070302" y="1189272"/>
            <a:ext cx="16455698" cy="7908455"/>
          </a:xfrm>
          <a:custGeom>
            <a:avLst/>
            <a:gdLst/>
            <a:ahLst/>
            <a:cxnLst/>
            <a:rect l="l" t="t" r="r" b="b"/>
            <a:pathLst>
              <a:path w="11537534" h="7908455">
                <a:moveTo>
                  <a:pt x="0" y="0"/>
                </a:moveTo>
                <a:lnTo>
                  <a:pt x="11537534" y="0"/>
                </a:lnTo>
                <a:lnTo>
                  <a:pt x="11537534" y="7908456"/>
                </a:lnTo>
                <a:lnTo>
                  <a:pt x="0" y="79084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 flipH="1">
            <a:off x="12787754" y="6260840"/>
            <a:ext cx="3680350" cy="2850598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8"/>
                </a:lnTo>
                <a:lnTo>
                  <a:pt x="3680350" y="2850598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 rot="10414307" flipV="1">
            <a:off x="15958082" y="-188040"/>
            <a:ext cx="3113393" cy="416634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0" y="4166341"/>
                </a:moveTo>
                <a:lnTo>
                  <a:pt x="3113393" y="4166341"/>
                </a:lnTo>
                <a:lnTo>
                  <a:pt x="3113393" y="0"/>
                </a:lnTo>
                <a:lnTo>
                  <a:pt x="0" y="0"/>
                </a:lnTo>
                <a:lnTo>
                  <a:pt x="0" y="4166341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rot="10414307" flipH="1" flipV="1">
            <a:off x="-783475" y="7028268"/>
            <a:ext cx="3113393" cy="416634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3113393" y="4166340"/>
                </a:moveTo>
                <a:lnTo>
                  <a:pt x="0" y="4166340"/>
                </a:lnTo>
                <a:lnTo>
                  <a:pt x="0" y="0"/>
                </a:lnTo>
                <a:lnTo>
                  <a:pt x="3113393" y="0"/>
                </a:lnTo>
                <a:lnTo>
                  <a:pt x="3113393" y="416634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TextBox 13"/>
          <p:cNvSpPr txBox="1"/>
          <p:nvPr/>
        </p:nvSpPr>
        <p:spPr>
          <a:xfrm>
            <a:off x="1441635" y="3403499"/>
            <a:ext cx="15404729" cy="3118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6B452F"/>
                </a:solidFill>
                <a:latin typeface="Arial" panose="020B0604020202020204" pitchFamily="34" charset="0"/>
                <a:ea typeface="Stella"/>
                <a:cs typeface="Arial" panose="020B0604020202020204" pitchFamily="34" charset="0"/>
                <a:sym typeface="Stella"/>
              </a:rPr>
              <a:t>CẢM ƠN CÁC EM ĐÃ THAM GIA BUỔI HỌC NGÀY HÔM NAY!</a:t>
            </a:r>
          </a:p>
        </p:txBody>
      </p:sp>
      <p:sp>
        <p:nvSpPr>
          <p:cNvPr id="14" name="Freeform 14"/>
          <p:cNvSpPr/>
          <p:nvPr/>
        </p:nvSpPr>
        <p:spPr>
          <a:xfrm rot="-847289">
            <a:off x="113289" y="176952"/>
            <a:ext cx="2404542" cy="2595997"/>
          </a:xfrm>
          <a:custGeom>
            <a:avLst/>
            <a:gdLst/>
            <a:ahLst/>
            <a:cxnLst/>
            <a:rect l="l" t="t" r="r" b="b"/>
            <a:pathLst>
              <a:path w="2404542" h="2595997">
                <a:moveTo>
                  <a:pt x="0" y="0"/>
                </a:moveTo>
                <a:lnTo>
                  <a:pt x="2404541" y="0"/>
                </a:lnTo>
                <a:lnTo>
                  <a:pt x="2404541" y="2595997"/>
                </a:lnTo>
                <a:lnTo>
                  <a:pt x="0" y="259599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 rot="-5400000">
            <a:off x="13412671" y="878427"/>
            <a:ext cx="952270" cy="1193049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4981409">
            <a:off x="3949345" y="8159655"/>
            <a:ext cx="952270" cy="1193049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6" name="download (1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95684" y="5497901"/>
            <a:ext cx="609600" cy="609600"/>
          </a:xfrm>
          <a:prstGeom prst="rect">
            <a:avLst/>
          </a:prstGeom>
        </p:spPr>
      </p:pic>
      <p:pic>
        <p:nvPicPr>
          <p:cNvPr id="18" name="soft-piano-music-39842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70487" y="68825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786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20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TextBox 10"/>
          <p:cNvSpPr txBox="1"/>
          <p:nvPr/>
        </p:nvSpPr>
        <p:spPr>
          <a:xfrm>
            <a:off x="807041" y="632172"/>
            <a:ext cx="17881696" cy="9865764"/>
          </a:xfrm>
          <a:prstGeom prst="rect">
            <a:avLst/>
          </a:prstGeom>
        </p:spPr>
        <p:txBody>
          <a:bodyPr lIns="82889" tIns="82889" rIns="82889" bIns="82889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11" name="Group 11"/>
          <p:cNvGrpSpPr/>
          <p:nvPr/>
        </p:nvGrpSpPr>
        <p:grpSpPr>
          <a:xfrm>
            <a:off x="371935" y="-960170"/>
            <a:ext cx="18316802" cy="12020401"/>
            <a:chOff x="0" y="0"/>
            <a:chExt cx="812800" cy="533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F4AC78"/>
              </a:solidFill>
              <a:prstDash val="lgDash"/>
              <a:miter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82889" tIns="82889" rIns="82889" bIns="8288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0414307" flipV="1">
            <a:off x="16536876" y="-800537"/>
            <a:ext cx="3083346" cy="4126132"/>
          </a:xfrm>
          <a:custGeom>
            <a:avLst/>
            <a:gdLst/>
            <a:ahLst/>
            <a:cxnLst/>
            <a:rect l="l" t="t" r="r" b="b"/>
            <a:pathLst>
              <a:path w="3083346" h="4126132">
                <a:moveTo>
                  <a:pt x="0" y="4126132"/>
                </a:moveTo>
                <a:lnTo>
                  <a:pt x="3083347" y="4126132"/>
                </a:lnTo>
                <a:lnTo>
                  <a:pt x="3083347" y="0"/>
                </a:lnTo>
                <a:lnTo>
                  <a:pt x="0" y="0"/>
                </a:lnTo>
                <a:lnTo>
                  <a:pt x="0" y="412613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>
            <a:off x="11500630" y="7777744"/>
            <a:ext cx="5989588" cy="1165247"/>
          </a:xfrm>
          <a:custGeom>
            <a:avLst/>
            <a:gdLst/>
            <a:ahLst/>
            <a:cxnLst/>
            <a:rect l="l" t="t" r="r" b="b"/>
            <a:pathLst>
              <a:path w="5989588" h="1165247">
                <a:moveTo>
                  <a:pt x="0" y="0"/>
                </a:moveTo>
                <a:lnTo>
                  <a:pt x="5989588" y="0"/>
                </a:lnTo>
                <a:lnTo>
                  <a:pt x="5989588" y="1165247"/>
                </a:lnTo>
                <a:lnTo>
                  <a:pt x="0" y="1165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flipH="1">
            <a:off x="-642941" y="0"/>
            <a:ext cx="4226200" cy="3273384"/>
          </a:xfrm>
          <a:custGeom>
            <a:avLst/>
            <a:gdLst/>
            <a:ahLst/>
            <a:cxnLst/>
            <a:rect l="l" t="t" r="r" b="b"/>
            <a:pathLst>
              <a:path w="4226200" h="3273384">
                <a:moveTo>
                  <a:pt x="4226200" y="0"/>
                </a:moveTo>
                <a:lnTo>
                  <a:pt x="0" y="0"/>
                </a:lnTo>
                <a:lnTo>
                  <a:pt x="0" y="3273384"/>
                </a:lnTo>
                <a:lnTo>
                  <a:pt x="4226200" y="3273384"/>
                </a:lnTo>
                <a:lnTo>
                  <a:pt x="422620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TextBox 18"/>
          <p:cNvSpPr txBox="1"/>
          <p:nvPr/>
        </p:nvSpPr>
        <p:spPr>
          <a:xfrm>
            <a:off x="3757579" y="2608905"/>
            <a:ext cx="1372338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 err="1">
                <a:latin typeface="Arial" panose="020B0604020202020204" pitchFamily="34" charset="0"/>
                <a:ea typeface="Stella"/>
                <a:cs typeface="Arial" panose="020B0604020202020204" pitchFamily="34" charset="0"/>
                <a:sym typeface="Stella"/>
              </a:rPr>
              <a:t>Em</a:t>
            </a:r>
            <a:r>
              <a:rPr lang="en-US" sz="4500" dirty="0">
                <a:latin typeface="Arial" panose="020B0604020202020204" pitchFamily="34" charset="0"/>
                <a:ea typeface="Stella"/>
                <a:cs typeface="Arial" panose="020B0604020202020204" pitchFamily="34" charset="0"/>
                <a:sym typeface="Stella"/>
              </a:rPr>
              <a:t> </a:t>
            </a:r>
            <a:r>
              <a:rPr lang="en-US" sz="4500" dirty="0" err="1">
                <a:latin typeface="Arial" panose="020B0604020202020204" pitchFamily="34" charset="0"/>
                <a:ea typeface="Stella"/>
                <a:cs typeface="Arial" panose="020B0604020202020204" pitchFamily="34" charset="0"/>
                <a:sym typeface="Stella"/>
              </a:rPr>
              <a:t>hãy</a:t>
            </a:r>
            <a:r>
              <a:rPr lang="en-US" sz="4500" dirty="0">
                <a:latin typeface="Arial" panose="020B0604020202020204" pitchFamily="34" charset="0"/>
                <a:ea typeface="Stella"/>
                <a:cs typeface="Arial" panose="020B0604020202020204" pitchFamily="34" charset="0"/>
                <a:sym typeface="Stella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sắp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xếp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lại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từ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sau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có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nl-NL" sz="45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từ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nghĩa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nl-NL" sz="45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g/d/i/f/e/r</a:t>
            </a:r>
            <a:endParaRPr lang="en-VN" sz="4500" dirty="0">
              <a:solidFill>
                <a:srgbClr val="FF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6B1A1395-D49E-0D89-27CE-E4796B176893}"/>
              </a:ext>
            </a:extLst>
          </p:cNvPr>
          <p:cNvSpPr txBox="1"/>
          <p:nvPr/>
        </p:nvSpPr>
        <p:spPr>
          <a:xfrm>
            <a:off x="2382728" y="686562"/>
            <a:ext cx="15404729" cy="1213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6B452F"/>
                </a:solidFill>
                <a:latin typeface="Arial" panose="020B0604020202020204" pitchFamily="34" charset="0"/>
                <a:ea typeface="Stella"/>
                <a:cs typeface="Arial" panose="020B0604020202020204" pitchFamily="34" charset="0"/>
                <a:sym typeface="Stella"/>
              </a:rPr>
              <a:t>KHỞI ĐỘNG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7B6DB9-C2B8-C037-57CD-2D61B0D9EE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083" y="1469005"/>
            <a:ext cx="2629399" cy="3026734"/>
          </a:xfrm>
          <a:prstGeom prst="rect">
            <a:avLst/>
          </a:prstGeom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0A99CC10-3045-CCE8-B187-D7F7F10A105F}"/>
              </a:ext>
            </a:extLst>
          </p:cNvPr>
          <p:cNvSpPr/>
          <p:nvPr/>
        </p:nvSpPr>
        <p:spPr>
          <a:xfrm>
            <a:off x="4129278" y="8007633"/>
            <a:ext cx="1524000" cy="901026"/>
          </a:xfrm>
          <a:prstGeom prst="rightArrow">
            <a:avLst/>
          </a:prstGeom>
          <a:solidFill>
            <a:srgbClr val="FF0000"/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3B9445-1587-2665-9B3E-286185D3C86C}"/>
              </a:ext>
            </a:extLst>
          </p:cNvPr>
          <p:cNvSpPr txBox="1"/>
          <p:nvPr/>
        </p:nvSpPr>
        <p:spPr>
          <a:xfrm>
            <a:off x="6148644" y="7729014"/>
            <a:ext cx="2610884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5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fridge</a:t>
            </a:r>
            <a:r>
              <a:rPr lang="en-VN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5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7CD0324-CAEB-B422-9DD4-7B62EAD770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986434" y="4327144"/>
            <a:ext cx="4267200" cy="4162371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801080"/>
              </p:ext>
            </p:extLst>
          </p:nvPr>
        </p:nvGraphicFramePr>
        <p:xfrm>
          <a:off x="5262825" y="5328428"/>
          <a:ext cx="5390718" cy="1019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453">
                  <a:extLst>
                    <a:ext uri="{9D8B030D-6E8A-4147-A177-3AD203B41FA5}">
                      <a16:colId xmlns:a16="http://schemas.microsoft.com/office/drawing/2014/main" val="1992085201"/>
                    </a:ext>
                  </a:extLst>
                </a:gridCol>
                <a:gridCol w="898453">
                  <a:extLst>
                    <a:ext uri="{9D8B030D-6E8A-4147-A177-3AD203B41FA5}">
                      <a16:colId xmlns:a16="http://schemas.microsoft.com/office/drawing/2014/main" val="1012210485"/>
                    </a:ext>
                  </a:extLst>
                </a:gridCol>
                <a:gridCol w="898453">
                  <a:extLst>
                    <a:ext uri="{9D8B030D-6E8A-4147-A177-3AD203B41FA5}">
                      <a16:colId xmlns:a16="http://schemas.microsoft.com/office/drawing/2014/main" val="2388426222"/>
                    </a:ext>
                  </a:extLst>
                </a:gridCol>
                <a:gridCol w="898453">
                  <a:extLst>
                    <a:ext uri="{9D8B030D-6E8A-4147-A177-3AD203B41FA5}">
                      <a16:colId xmlns:a16="http://schemas.microsoft.com/office/drawing/2014/main" val="1653787189"/>
                    </a:ext>
                  </a:extLst>
                </a:gridCol>
                <a:gridCol w="898453">
                  <a:extLst>
                    <a:ext uri="{9D8B030D-6E8A-4147-A177-3AD203B41FA5}">
                      <a16:colId xmlns:a16="http://schemas.microsoft.com/office/drawing/2014/main" val="2854611198"/>
                    </a:ext>
                  </a:extLst>
                </a:gridCol>
                <a:gridCol w="898453">
                  <a:extLst>
                    <a:ext uri="{9D8B030D-6E8A-4147-A177-3AD203B41FA5}">
                      <a16:colId xmlns:a16="http://schemas.microsoft.com/office/drawing/2014/main" val="502378818"/>
                    </a:ext>
                  </a:extLst>
                </a:gridCol>
              </a:tblGrid>
              <a:tr h="10190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025924"/>
                  </a:ext>
                </a:extLst>
              </a:tr>
            </a:tbl>
          </a:graphicData>
        </a:graphic>
      </p:graphicFrame>
      <p:pic>
        <p:nvPicPr>
          <p:cNvPr id="15" name="download (1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055173" y="818471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8" grpId="0"/>
      <p:bldP spid="20" grpId="0"/>
      <p:bldP spid="22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2996800" y="929874"/>
            <a:ext cx="12294401" cy="8427253"/>
          </a:xfrm>
          <a:custGeom>
            <a:avLst/>
            <a:gdLst/>
            <a:ahLst/>
            <a:cxnLst/>
            <a:rect l="l" t="t" r="r" b="b"/>
            <a:pathLst>
              <a:path w="12294401" h="8427253">
                <a:moveTo>
                  <a:pt x="0" y="0"/>
                </a:moveTo>
                <a:lnTo>
                  <a:pt x="12294400" y="0"/>
                </a:lnTo>
                <a:lnTo>
                  <a:pt x="12294400" y="8427252"/>
                </a:lnTo>
                <a:lnTo>
                  <a:pt x="0" y="84272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1070302" y="1189272"/>
            <a:ext cx="16455698" cy="7908455"/>
          </a:xfrm>
          <a:custGeom>
            <a:avLst/>
            <a:gdLst/>
            <a:ahLst/>
            <a:cxnLst/>
            <a:rect l="l" t="t" r="r" b="b"/>
            <a:pathLst>
              <a:path w="11537534" h="7908455">
                <a:moveTo>
                  <a:pt x="0" y="0"/>
                </a:moveTo>
                <a:lnTo>
                  <a:pt x="11537534" y="0"/>
                </a:lnTo>
                <a:lnTo>
                  <a:pt x="11537534" y="7908456"/>
                </a:lnTo>
                <a:lnTo>
                  <a:pt x="0" y="79084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 flipH="1">
            <a:off x="12787754" y="6260840"/>
            <a:ext cx="3680350" cy="2850598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8"/>
                </a:lnTo>
                <a:lnTo>
                  <a:pt x="3680350" y="2850598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 rot="10414307" flipV="1">
            <a:off x="15958082" y="-188040"/>
            <a:ext cx="3113393" cy="416634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0" y="4166341"/>
                </a:moveTo>
                <a:lnTo>
                  <a:pt x="3113393" y="4166341"/>
                </a:lnTo>
                <a:lnTo>
                  <a:pt x="3113393" y="0"/>
                </a:lnTo>
                <a:lnTo>
                  <a:pt x="0" y="0"/>
                </a:lnTo>
                <a:lnTo>
                  <a:pt x="0" y="4166341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rot="10414307" flipH="1" flipV="1">
            <a:off x="-783475" y="7028268"/>
            <a:ext cx="3113393" cy="416634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3113393" y="4166340"/>
                </a:moveTo>
                <a:lnTo>
                  <a:pt x="0" y="4166340"/>
                </a:lnTo>
                <a:lnTo>
                  <a:pt x="0" y="0"/>
                </a:lnTo>
                <a:lnTo>
                  <a:pt x="3113393" y="0"/>
                </a:lnTo>
                <a:lnTo>
                  <a:pt x="3113393" y="416634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TextBox 13"/>
          <p:cNvSpPr txBox="1"/>
          <p:nvPr/>
        </p:nvSpPr>
        <p:spPr>
          <a:xfrm>
            <a:off x="1315560" y="3993802"/>
            <a:ext cx="16149543" cy="14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6B452F"/>
                </a:solidFill>
                <a:latin typeface="Arial" panose="020B0604020202020204" pitchFamily="34" charset="0"/>
                <a:ea typeface="Stella"/>
                <a:cs typeface="Arial" panose="020B0604020202020204" pitchFamily="34" charset="0"/>
                <a:sym typeface="Stella"/>
              </a:rPr>
              <a:t>BÀI 6: SỬ DỤNG TỦ LẠNH (TIẾT 1)</a:t>
            </a:r>
          </a:p>
        </p:txBody>
      </p:sp>
      <p:sp>
        <p:nvSpPr>
          <p:cNvPr id="14" name="Freeform 14"/>
          <p:cNvSpPr/>
          <p:nvPr/>
        </p:nvSpPr>
        <p:spPr>
          <a:xfrm rot="-847289">
            <a:off x="113289" y="176952"/>
            <a:ext cx="2404542" cy="2595997"/>
          </a:xfrm>
          <a:custGeom>
            <a:avLst/>
            <a:gdLst/>
            <a:ahLst/>
            <a:cxnLst/>
            <a:rect l="l" t="t" r="r" b="b"/>
            <a:pathLst>
              <a:path w="2404542" h="2595997">
                <a:moveTo>
                  <a:pt x="0" y="0"/>
                </a:moveTo>
                <a:lnTo>
                  <a:pt x="2404541" y="0"/>
                </a:lnTo>
                <a:lnTo>
                  <a:pt x="2404541" y="2595997"/>
                </a:lnTo>
                <a:lnTo>
                  <a:pt x="0" y="25959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 rot="-5400000">
            <a:off x="13412671" y="878427"/>
            <a:ext cx="952270" cy="1193049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4981409">
            <a:off x="3949345" y="8159655"/>
            <a:ext cx="952270" cy="1193049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6" name="download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72178" y="6660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456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6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TextBox 8"/>
          <p:cNvSpPr txBox="1"/>
          <p:nvPr/>
        </p:nvSpPr>
        <p:spPr>
          <a:xfrm>
            <a:off x="4130061" y="-304338"/>
            <a:ext cx="10200191" cy="1818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39"/>
              </a:lnSpc>
            </a:pPr>
            <a:r>
              <a:rPr lang="en-US" sz="6000" b="1" dirty="0">
                <a:solidFill>
                  <a:srgbClr val="6B452F"/>
                </a:solidFill>
                <a:latin typeface="Arial" panose="020B0604020202020204" pitchFamily="34" charset="0"/>
                <a:ea typeface="Stella"/>
                <a:cs typeface="Arial" panose="020B0604020202020204" pitchFamily="34" charset="0"/>
                <a:sym typeface="Stella"/>
              </a:rPr>
              <a:t>NỘI DUNG BÀI HỌC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187652" y="1765720"/>
            <a:ext cx="15109748" cy="1815438"/>
            <a:chOff x="0" y="0"/>
            <a:chExt cx="3279444" cy="6426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79444" cy="642658"/>
            </a:xfrm>
            <a:custGeom>
              <a:avLst/>
              <a:gdLst/>
              <a:ahLst/>
              <a:cxnLst/>
              <a:rect l="l" t="t" r="r" b="b"/>
              <a:pathLst>
                <a:path w="3279444" h="642658">
                  <a:moveTo>
                    <a:pt x="31710" y="0"/>
                  </a:moveTo>
                  <a:lnTo>
                    <a:pt x="3247734" y="0"/>
                  </a:lnTo>
                  <a:cubicBezTo>
                    <a:pt x="3256144" y="0"/>
                    <a:pt x="3264210" y="3341"/>
                    <a:pt x="3270157" y="9288"/>
                  </a:cubicBezTo>
                  <a:cubicBezTo>
                    <a:pt x="3276103" y="15234"/>
                    <a:pt x="3279444" y="23300"/>
                    <a:pt x="3279444" y="31710"/>
                  </a:cubicBezTo>
                  <a:lnTo>
                    <a:pt x="3279444" y="610948"/>
                  </a:lnTo>
                  <a:cubicBezTo>
                    <a:pt x="3279444" y="628461"/>
                    <a:pt x="3265247" y="642658"/>
                    <a:pt x="3247734" y="642658"/>
                  </a:cubicBezTo>
                  <a:lnTo>
                    <a:pt x="31710" y="642658"/>
                  </a:lnTo>
                  <a:cubicBezTo>
                    <a:pt x="23300" y="642658"/>
                    <a:pt x="15234" y="639317"/>
                    <a:pt x="9288" y="633370"/>
                  </a:cubicBezTo>
                  <a:cubicBezTo>
                    <a:pt x="3341" y="627423"/>
                    <a:pt x="0" y="619358"/>
                    <a:pt x="0" y="610948"/>
                  </a:cubicBezTo>
                  <a:lnTo>
                    <a:pt x="0" y="31710"/>
                  </a:lnTo>
                  <a:cubicBezTo>
                    <a:pt x="0" y="23300"/>
                    <a:pt x="3341" y="15234"/>
                    <a:pt x="9288" y="9288"/>
                  </a:cubicBezTo>
                  <a:cubicBezTo>
                    <a:pt x="15234" y="3341"/>
                    <a:pt x="23300" y="0"/>
                    <a:pt x="3171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79444" cy="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87652" y="1918097"/>
            <a:ext cx="14877308" cy="1591965"/>
            <a:chOff x="0" y="0"/>
            <a:chExt cx="3228995" cy="56354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28995" cy="563549"/>
            </a:xfrm>
            <a:custGeom>
              <a:avLst/>
              <a:gdLst/>
              <a:ahLst/>
              <a:cxnLst/>
              <a:rect l="l" t="t" r="r" b="b"/>
              <a:pathLst>
                <a:path w="3228995" h="563549">
                  <a:moveTo>
                    <a:pt x="32205" y="0"/>
                  </a:moveTo>
                  <a:lnTo>
                    <a:pt x="3196790" y="0"/>
                  </a:lnTo>
                  <a:cubicBezTo>
                    <a:pt x="3205331" y="0"/>
                    <a:pt x="3213522" y="3393"/>
                    <a:pt x="3219562" y="9433"/>
                  </a:cubicBezTo>
                  <a:cubicBezTo>
                    <a:pt x="3225602" y="15472"/>
                    <a:pt x="3228995" y="23664"/>
                    <a:pt x="3228995" y="32205"/>
                  </a:cubicBezTo>
                  <a:lnTo>
                    <a:pt x="3228995" y="531344"/>
                  </a:lnTo>
                  <a:cubicBezTo>
                    <a:pt x="3228995" y="549130"/>
                    <a:pt x="3214576" y="563549"/>
                    <a:pt x="3196790" y="563549"/>
                  </a:cubicBezTo>
                  <a:lnTo>
                    <a:pt x="32205" y="563549"/>
                  </a:lnTo>
                  <a:cubicBezTo>
                    <a:pt x="23664" y="563549"/>
                    <a:pt x="15472" y="560156"/>
                    <a:pt x="9433" y="554116"/>
                  </a:cubicBezTo>
                  <a:cubicBezTo>
                    <a:pt x="3393" y="548077"/>
                    <a:pt x="0" y="539885"/>
                    <a:pt x="0" y="531344"/>
                  </a:cubicBezTo>
                  <a:lnTo>
                    <a:pt x="0" y="32205"/>
                  </a:lnTo>
                  <a:cubicBezTo>
                    <a:pt x="0" y="23664"/>
                    <a:pt x="3393" y="15472"/>
                    <a:pt x="9433" y="9433"/>
                  </a:cubicBezTo>
                  <a:cubicBezTo>
                    <a:pt x="15472" y="3393"/>
                    <a:pt x="23664" y="0"/>
                    <a:pt x="32205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228995" cy="601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37442" y="1918096"/>
            <a:ext cx="1589617" cy="159196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187652" y="3927875"/>
            <a:ext cx="15109748" cy="1815438"/>
            <a:chOff x="0" y="0"/>
            <a:chExt cx="3279444" cy="64265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279444" cy="642658"/>
            </a:xfrm>
            <a:custGeom>
              <a:avLst/>
              <a:gdLst/>
              <a:ahLst/>
              <a:cxnLst/>
              <a:rect l="l" t="t" r="r" b="b"/>
              <a:pathLst>
                <a:path w="3279444" h="642658">
                  <a:moveTo>
                    <a:pt x="31710" y="0"/>
                  </a:moveTo>
                  <a:lnTo>
                    <a:pt x="3247734" y="0"/>
                  </a:lnTo>
                  <a:cubicBezTo>
                    <a:pt x="3256144" y="0"/>
                    <a:pt x="3264210" y="3341"/>
                    <a:pt x="3270157" y="9288"/>
                  </a:cubicBezTo>
                  <a:cubicBezTo>
                    <a:pt x="3276103" y="15234"/>
                    <a:pt x="3279444" y="23300"/>
                    <a:pt x="3279444" y="31710"/>
                  </a:cubicBezTo>
                  <a:lnTo>
                    <a:pt x="3279444" y="610948"/>
                  </a:lnTo>
                  <a:cubicBezTo>
                    <a:pt x="3279444" y="628461"/>
                    <a:pt x="3265247" y="642658"/>
                    <a:pt x="3247734" y="642658"/>
                  </a:cubicBezTo>
                  <a:lnTo>
                    <a:pt x="31710" y="642658"/>
                  </a:lnTo>
                  <a:cubicBezTo>
                    <a:pt x="23300" y="642658"/>
                    <a:pt x="15234" y="639317"/>
                    <a:pt x="9288" y="633370"/>
                  </a:cubicBezTo>
                  <a:cubicBezTo>
                    <a:pt x="3341" y="627423"/>
                    <a:pt x="0" y="619358"/>
                    <a:pt x="0" y="610948"/>
                  </a:cubicBezTo>
                  <a:lnTo>
                    <a:pt x="0" y="31710"/>
                  </a:lnTo>
                  <a:cubicBezTo>
                    <a:pt x="0" y="23300"/>
                    <a:pt x="3341" y="15234"/>
                    <a:pt x="9288" y="9288"/>
                  </a:cubicBezTo>
                  <a:cubicBezTo>
                    <a:pt x="15234" y="3341"/>
                    <a:pt x="23300" y="0"/>
                    <a:pt x="3171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3279444" cy="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187652" y="4078056"/>
            <a:ext cx="14877308" cy="1591965"/>
            <a:chOff x="0" y="0"/>
            <a:chExt cx="3228995" cy="56354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228995" cy="563549"/>
            </a:xfrm>
            <a:custGeom>
              <a:avLst/>
              <a:gdLst/>
              <a:ahLst/>
              <a:cxnLst/>
              <a:rect l="l" t="t" r="r" b="b"/>
              <a:pathLst>
                <a:path w="3228995" h="563549">
                  <a:moveTo>
                    <a:pt x="32205" y="0"/>
                  </a:moveTo>
                  <a:lnTo>
                    <a:pt x="3196790" y="0"/>
                  </a:lnTo>
                  <a:cubicBezTo>
                    <a:pt x="3205331" y="0"/>
                    <a:pt x="3213522" y="3393"/>
                    <a:pt x="3219562" y="9433"/>
                  </a:cubicBezTo>
                  <a:cubicBezTo>
                    <a:pt x="3225602" y="15472"/>
                    <a:pt x="3228995" y="23664"/>
                    <a:pt x="3228995" y="32205"/>
                  </a:cubicBezTo>
                  <a:lnTo>
                    <a:pt x="3228995" y="531344"/>
                  </a:lnTo>
                  <a:cubicBezTo>
                    <a:pt x="3228995" y="549130"/>
                    <a:pt x="3214576" y="563549"/>
                    <a:pt x="3196790" y="563549"/>
                  </a:cubicBezTo>
                  <a:lnTo>
                    <a:pt x="32205" y="563549"/>
                  </a:lnTo>
                  <a:cubicBezTo>
                    <a:pt x="23664" y="563549"/>
                    <a:pt x="15472" y="560156"/>
                    <a:pt x="9433" y="554116"/>
                  </a:cubicBezTo>
                  <a:cubicBezTo>
                    <a:pt x="3393" y="548077"/>
                    <a:pt x="0" y="539885"/>
                    <a:pt x="0" y="531344"/>
                  </a:cubicBezTo>
                  <a:lnTo>
                    <a:pt x="0" y="32205"/>
                  </a:lnTo>
                  <a:cubicBezTo>
                    <a:pt x="0" y="23664"/>
                    <a:pt x="3393" y="15472"/>
                    <a:pt x="9433" y="9433"/>
                  </a:cubicBezTo>
                  <a:cubicBezTo>
                    <a:pt x="15472" y="3393"/>
                    <a:pt x="23664" y="0"/>
                    <a:pt x="32205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3228995" cy="601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37442" y="4123800"/>
            <a:ext cx="1589617" cy="1591965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345929" y="2348169"/>
            <a:ext cx="11322393" cy="679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18"/>
              </a:lnSpc>
            </a:pPr>
            <a:r>
              <a:rPr lang="en-US" sz="4500" dirty="0" err="1">
                <a:latin typeface="Arial" panose="020B0604020202020204" pitchFamily="34" charset="0"/>
                <a:ea typeface="Anicon Sans"/>
                <a:cs typeface="Arial" panose="020B0604020202020204" pitchFamily="34" charset="0"/>
                <a:sym typeface="Anicon Sans"/>
              </a:rPr>
              <a:t>Tác</a:t>
            </a:r>
            <a:r>
              <a:rPr lang="en-US" sz="4500" dirty="0">
                <a:latin typeface="Arial" panose="020B0604020202020204" pitchFamily="34" charset="0"/>
                <a:ea typeface="Anicon Sans"/>
                <a:cs typeface="Arial" panose="020B0604020202020204" pitchFamily="34" charset="0"/>
                <a:sym typeface="Anicon Sans"/>
              </a:rPr>
              <a:t> dung </a:t>
            </a:r>
            <a:r>
              <a:rPr lang="en-US" sz="4500" dirty="0" err="1">
                <a:latin typeface="Arial" panose="020B0604020202020204" pitchFamily="34" charset="0"/>
                <a:ea typeface="Anicon Sans"/>
                <a:cs typeface="Arial" panose="020B0604020202020204" pitchFamily="34" charset="0"/>
                <a:sym typeface="Anicon Sans"/>
              </a:rPr>
              <a:t>của</a:t>
            </a:r>
            <a:r>
              <a:rPr lang="en-US" sz="4500" dirty="0">
                <a:latin typeface="Arial" panose="020B0604020202020204" pitchFamily="34" charset="0"/>
                <a:ea typeface="Anicon Sans"/>
                <a:cs typeface="Arial" panose="020B0604020202020204" pitchFamily="34" charset="0"/>
                <a:sym typeface="Anicon Sans"/>
              </a:rPr>
              <a:t> </a:t>
            </a:r>
            <a:r>
              <a:rPr lang="en-US" sz="4500" dirty="0" err="1">
                <a:latin typeface="Arial" panose="020B0604020202020204" pitchFamily="34" charset="0"/>
                <a:ea typeface="Anicon Sans"/>
                <a:cs typeface="Arial" panose="020B0604020202020204" pitchFamily="34" charset="0"/>
                <a:sym typeface="Anicon Sans"/>
              </a:rPr>
              <a:t>tủ</a:t>
            </a:r>
            <a:r>
              <a:rPr lang="en-US" sz="4500" dirty="0">
                <a:latin typeface="Arial" panose="020B0604020202020204" pitchFamily="34" charset="0"/>
                <a:ea typeface="Anicon Sans"/>
                <a:cs typeface="Arial" panose="020B0604020202020204" pitchFamily="34" charset="0"/>
                <a:sym typeface="Anicon Sans"/>
              </a:rPr>
              <a:t> </a:t>
            </a:r>
            <a:r>
              <a:rPr lang="en-US" sz="4500" dirty="0" err="1">
                <a:latin typeface="Arial" panose="020B0604020202020204" pitchFamily="34" charset="0"/>
                <a:ea typeface="Anicon Sans"/>
                <a:cs typeface="Arial" panose="020B0604020202020204" pitchFamily="34" charset="0"/>
                <a:sym typeface="Anicon Sans"/>
              </a:rPr>
              <a:t>lạnh</a:t>
            </a:r>
            <a:endParaRPr lang="en-US" sz="4500" dirty="0">
              <a:latin typeface="Arial" panose="020B0604020202020204" pitchFamily="34" charset="0"/>
              <a:ea typeface="Anicon Sans"/>
              <a:cs typeface="Arial" panose="020B0604020202020204" pitchFamily="34" charset="0"/>
              <a:sym typeface="Anicon San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3340458" y="4320519"/>
            <a:ext cx="11322393" cy="910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Vị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trí,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vai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trò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khoang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tủ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lạnh</a:t>
            </a:r>
            <a:endParaRPr lang="en-VN" sz="45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758146" y="937272"/>
            <a:ext cx="944043" cy="2552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477"/>
              </a:lnSpc>
            </a:pPr>
            <a:r>
              <a:rPr lang="en-US" sz="8000" dirty="0">
                <a:solidFill>
                  <a:srgbClr val="6B452F"/>
                </a:solidFill>
                <a:latin typeface="Arial" panose="020B0604020202020204" pitchFamily="34" charset="0"/>
                <a:ea typeface="Stella"/>
                <a:cs typeface="Arial" panose="020B0604020202020204" pitchFamily="34" charset="0"/>
                <a:sym typeface="Stella"/>
              </a:rPr>
              <a:t>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788713" y="3101062"/>
            <a:ext cx="944043" cy="2552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477"/>
              </a:lnSpc>
            </a:pPr>
            <a:r>
              <a:rPr lang="en-US" sz="8000" dirty="0">
                <a:solidFill>
                  <a:srgbClr val="6B452F"/>
                </a:solidFill>
                <a:latin typeface="Arial" panose="020B0604020202020204" pitchFamily="34" charset="0"/>
                <a:ea typeface="Stella"/>
                <a:cs typeface="Arial" panose="020B0604020202020204" pitchFamily="34" charset="0"/>
                <a:sym typeface="Stella"/>
              </a:rPr>
              <a:t>2</a:t>
            </a:r>
          </a:p>
        </p:txBody>
      </p:sp>
      <p:sp>
        <p:nvSpPr>
          <p:cNvPr id="37" name="Freeform 37"/>
          <p:cNvSpPr/>
          <p:nvPr/>
        </p:nvSpPr>
        <p:spPr>
          <a:xfrm flipH="1">
            <a:off x="-1105508" y="-763921"/>
            <a:ext cx="4226200" cy="3273384"/>
          </a:xfrm>
          <a:custGeom>
            <a:avLst/>
            <a:gdLst/>
            <a:ahLst/>
            <a:cxnLst/>
            <a:rect l="l" t="t" r="r" b="b"/>
            <a:pathLst>
              <a:path w="4226200" h="3273384">
                <a:moveTo>
                  <a:pt x="4226200" y="0"/>
                </a:moveTo>
                <a:lnTo>
                  <a:pt x="0" y="0"/>
                </a:lnTo>
                <a:lnTo>
                  <a:pt x="0" y="3273384"/>
                </a:lnTo>
                <a:lnTo>
                  <a:pt x="4226200" y="3273384"/>
                </a:lnTo>
                <a:lnTo>
                  <a:pt x="42262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8" name="Freeform 38"/>
          <p:cNvSpPr/>
          <p:nvPr/>
        </p:nvSpPr>
        <p:spPr>
          <a:xfrm>
            <a:off x="16195566" y="-3177528"/>
            <a:ext cx="2229473" cy="4114800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0" y="0"/>
                </a:moveTo>
                <a:lnTo>
                  <a:pt x="2229473" y="0"/>
                </a:lnTo>
                <a:lnTo>
                  <a:pt x="22294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9" name="Freeform 39"/>
          <p:cNvSpPr/>
          <p:nvPr/>
        </p:nvSpPr>
        <p:spPr>
          <a:xfrm>
            <a:off x="18831776" y="5143500"/>
            <a:ext cx="5989588" cy="1165247"/>
          </a:xfrm>
          <a:custGeom>
            <a:avLst/>
            <a:gdLst/>
            <a:ahLst/>
            <a:cxnLst/>
            <a:rect l="l" t="t" r="r" b="b"/>
            <a:pathLst>
              <a:path w="5989588" h="1165247">
                <a:moveTo>
                  <a:pt x="0" y="0"/>
                </a:moveTo>
                <a:lnTo>
                  <a:pt x="5989588" y="0"/>
                </a:lnTo>
                <a:lnTo>
                  <a:pt x="5989588" y="1165247"/>
                </a:lnTo>
                <a:lnTo>
                  <a:pt x="0" y="11652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0" name="Freeform 40"/>
          <p:cNvSpPr/>
          <p:nvPr/>
        </p:nvSpPr>
        <p:spPr>
          <a:xfrm rot="3993417" flipH="1">
            <a:off x="17429562" y="9138176"/>
            <a:ext cx="3676036" cy="4919269"/>
          </a:xfrm>
          <a:custGeom>
            <a:avLst/>
            <a:gdLst/>
            <a:ahLst/>
            <a:cxnLst/>
            <a:rect l="l" t="t" r="r" b="b"/>
            <a:pathLst>
              <a:path w="3676036" h="4919269">
                <a:moveTo>
                  <a:pt x="3676036" y="0"/>
                </a:moveTo>
                <a:lnTo>
                  <a:pt x="0" y="0"/>
                </a:lnTo>
                <a:lnTo>
                  <a:pt x="0" y="4919270"/>
                </a:lnTo>
                <a:lnTo>
                  <a:pt x="3676036" y="4919270"/>
                </a:lnTo>
                <a:lnTo>
                  <a:pt x="367603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57" name="Group 21">
            <a:extLst>
              <a:ext uri="{FF2B5EF4-FFF2-40B4-BE49-F238E27FC236}">
                <a16:creationId xmlns:a16="http://schemas.microsoft.com/office/drawing/2014/main" id="{C9DC537E-6437-39C4-B1E8-71424CDDD2FB}"/>
              </a:ext>
            </a:extLst>
          </p:cNvPr>
          <p:cNvGrpSpPr/>
          <p:nvPr/>
        </p:nvGrpSpPr>
        <p:grpSpPr>
          <a:xfrm>
            <a:off x="2187652" y="6048200"/>
            <a:ext cx="15109748" cy="1815438"/>
            <a:chOff x="0" y="0"/>
            <a:chExt cx="3279444" cy="642658"/>
          </a:xfrm>
        </p:grpSpPr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E44258A8-2764-7FB2-B96D-9A0F06B60A03}"/>
                </a:ext>
              </a:extLst>
            </p:cNvPr>
            <p:cNvSpPr/>
            <p:nvPr/>
          </p:nvSpPr>
          <p:spPr>
            <a:xfrm>
              <a:off x="0" y="0"/>
              <a:ext cx="3279444" cy="642658"/>
            </a:xfrm>
            <a:custGeom>
              <a:avLst/>
              <a:gdLst/>
              <a:ahLst/>
              <a:cxnLst/>
              <a:rect l="l" t="t" r="r" b="b"/>
              <a:pathLst>
                <a:path w="3279444" h="642658">
                  <a:moveTo>
                    <a:pt x="31710" y="0"/>
                  </a:moveTo>
                  <a:lnTo>
                    <a:pt x="3247734" y="0"/>
                  </a:lnTo>
                  <a:cubicBezTo>
                    <a:pt x="3256144" y="0"/>
                    <a:pt x="3264210" y="3341"/>
                    <a:pt x="3270157" y="9288"/>
                  </a:cubicBezTo>
                  <a:cubicBezTo>
                    <a:pt x="3276103" y="15234"/>
                    <a:pt x="3279444" y="23300"/>
                    <a:pt x="3279444" y="31710"/>
                  </a:cubicBezTo>
                  <a:lnTo>
                    <a:pt x="3279444" y="610948"/>
                  </a:lnTo>
                  <a:cubicBezTo>
                    <a:pt x="3279444" y="628461"/>
                    <a:pt x="3265247" y="642658"/>
                    <a:pt x="3247734" y="642658"/>
                  </a:cubicBezTo>
                  <a:lnTo>
                    <a:pt x="31710" y="642658"/>
                  </a:lnTo>
                  <a:cubicBezTo>
                    <a:pt x="23300" y="642658"/>
                    <a:pt x="15234" y="639317"/>
                    <a:pt x="9288" y="633370"/>
                  </a:cubicBezTo>
                  <a:cubicBezTo>
                    <a:pt x="3341" y="627423"/>
                    <a:pt x="0" y="619358"/>
                    <a:pt x="0" y="610948"/>
                  </a:cubicBezTo>
                  <a:lnTo>
                    <a:pt x="0" y="31710"/>
                  </a:lnTo>
                  <a:cubicBezTo>
                    <a:pt x="0" y="23300"/>
                    <a:pt x="3341" y="15234"/>
                    <a:pt x="9288" y="9288"/>
                  </a:cubicBezTo>
                  <a:cubicBezTo>
                    <a:pt x="15234" y="3341"/>
                    <a:pt x="23300" y="0"/>
                    <a:pt x="3171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9" name="TextBox 23">
              <a:extLst>
                <a:ext uri="{FF2B5EF4-FFF2-40B4-BE49-F238E27FC236}">
                  <a16:creationId xmlns:a16="http://schemas.microsoft.com/office/drawing/2014/main" id="{337582D3-7862-AB86-1115-77AC281D58CB}"/>
                </a:ext>
              </a:extLst>
            </p:cNvPr>
            <p:cNvSpPr txBox="1"/>
            <p:nvPr/>
          </p:nvSpPr>
          <p:spPr>
            <a:xfrm>
              <a:off x="0" y="-38100"/>
              <a:ext cx="3279444" cy="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0" name="Group 24">
            <a:extLst>
              <a:ext uri="{FF2B5EF4-FFF2-40B4-BE49-F238E27FC236}">
                <a16:creationId xmlns:a16="http://schemas.microsoft.com/office/drawing/2014/main" id="{6CD0A211-81D7-8412-7B0D-60D926635AD7}"/>
              </a:ext>
            </a:extLst>
          </p:cNvPr>
          <p:cNvGrpSpPr/>
          <p:nvPr/>
        </p:nvGrpSpPr>
        <p:grpSpPr>
          <a:xfrm>
            <a:off x="2187652" y="6198381"/>
            <a:ext cx="14877308" cy="1591965"/>
            <a:chOff x="0" y="0"/>
            <a:chExt cx="3228995" cy="563549"/>
          </a:xfrm>
        </p:grpSpPr>
        <p:sp>
          <p:nvSpPr>
            <p:cNvPr id="61" name="Freeform 25">
              <a:extLst>
                <a:ext uri="{FF2B5EF4-FFF2-40B4-BE49-F238E27FC236}">
                  <a16:creationId xmlns:a16="http://schemas.microsoft.com/office/drawing/2014/main" id="{078498EC-12C0-662E-52F8-5F5F9EBA3BE3}"/>
                </a:ext>
              </a:extLst>
            </p:cNvPr>
            <p:cNvSpPr/>
            <p:nvPr/>
          </p:nvSpPr>
          <p:spPr>
            <a:xfrm>
              <a:off x="0" y="0"/>
              <a:ext cx="3228995" cy="563549"/>
            </a:xfrm>
            <a:custGeom>
              <a:avLst/>
              <a:gdLst/>
              <a:ahLst/>
              <a:cxnLst/>
              <a:rect l="l" t="t" r="r" b="b"/>
              <a:pathLst>
                <a:path w="3228995" h="563549">
                  <a:moveTo>
                    <a:pt x="32205" y="0"/>
                  </a:moveTo>
                  <a:lnTo>
                    <a:pt x="3196790" y="0"/>
                  </a:lnTo>
                  <a:cubicBezTo>
                    <a:pt x="3205331" y="0"/>
                    <a:pt x="3213522" y="3393"/>
                    <a:pt x="3219562" y="9433"/>
                  </a:cubicBezTo>
                  <a:cubicBezTo>
                    <a:pt x="3225602" y="15472"/>
                    <a:pt x="3228995" y="23664"/>
                    <a:pt x="3228995" y="32205"/>
                  </a:cubicBezTo>
                  <a:lnTo>
                    <a:pt x="3228995" y="531344"/>
                  </a:lnTo>
                  <a:cubicBezTo>
                    <a:pt x="3228995" y="549130"/>
                    <a:pt x="3214576" y="563549"/>
                    <a:pt x="3196790" y="563549"/>
                  </a:cubicBezTo>
                  <a:lnTo>
                    <a:pt x="32205" y="563549"/>
                  </a:lnTo>
                  <a:cubicBezTo>
                    <a:pt x="23664" y="563549"/>
                    <a:pt x="15472" y="560156"/>
                    <a:pt x="9433" y="554116"/>
                  </a:cubicBezTo>
                  <a:cubicBezTo>
                    <a:pt x="3393" y="548077"/>
                    <a:pt x="0" y="539885"/>
                    <a:pt x="0" y="531344"/>
                  </a:cubicBezTo>
                  <a:lnTo>
                    <a:pt x="0" y="32205"/>
                  </a:lnTo>
                  <a:cubicBezTo>
                    <a:pt x="0" y="23664"/>
                    <a:pt x="3393" y="15472"/>
                    <a:pt x="9433" y="9433"/>
                  </a:cubicBezTo>
                  <a:cubicBezTo>
                    <a:pt x="15472" y="3393"/>
                    <a:pt x="23664" y="0"/>
                    <a:pt x="32205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62" name="TextBox 26">
              <a:extLst>
                <a:ext uri="{FF2B5EF4-FFF2-40B4-BE49-F238E27FC236}">
                  <a16:creationId xmlns:a16="http://schemas.microsoft.com/office/drawing/2014/main" id="{97A67A86-63C2-2B2D-A0C6-76DDAF250F78}"/>
                </a:ext>
              </a:extLst>
            </p:cNvPr>
            <p:cNvSpPr txBox="1"/>
            <p:nvPr/>
          </p:nvSpPr>
          <p:spPr>
            <a:xfrm>
              <a:off x="0" y="-38100"/>
              <a:ext cx="3228995" cy="601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3" name="Group 30">
            <a:extLst>
              <a:ext uri="{FF2B5EF4-FFF2-40B4-BE49-F238E27FC236}">
                <a16:creationId xmlns:a16="http://schemas.microsoft.com/office/drawing/2014/main" id="{243A7DB2-3DA1-BF33-7B29-EEDB1B7C9C6B}"/>
              </a:ext>
            </a:extLst>
          </p:cNvPr>
          <p:cNvGrpSpPr/>
          <p:nvPr/>
        </p:nvGrpSpPr>
        <p:grpSpPr>
          <a:xfrm>
            <a:off x="1437442" y="6244125"/>
            <a:ext cx="1589617" cy="1591965"/>
            <a:chOff x="0" y="0"/>
            <a:chExt cx="812800" cy="812800"/>
          </a:xfrm>
        </p:grpSpPr>
        <p:sp>
          <p:nvSpPr>
            <p:cNvPr id="64" name="Freeform 31">
              <a:extLst>
                <a:ext uri="{FF2B5EF4-FFF2-40B4-BE49-F238E27FC236}">
                  <a16:creationId xmlns:a16="http://schemas.microsoft.com/office/drawing/2014/main" id="{2FED4A0A-6CC9-6827-051B-3F63B3B902D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65" name="TextBox 32">
              <a:extLst>
                <a:ext uri="{FF2B5EF4-FFF2-40B4-BE49-F238E27FC236}">
                  <a16:creationId xmlns:a16="http://schemas.microsoft.com/office/drawing/2014/main" id="{4DAAC30C-41F1-6246-3E67-9D8882DB4C1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6" name="TextBox 34">
            <a:extLst>
              <a:ext uri="{FF2B5EF4-FFF2-40B4-BE49-F238E27FC236}">
                <a16:creationId xmlns:a16="http://schemas.microsoft.com/office/drawing/2014/main" id="{CA097D01-47FF-2087-36BF-406B5570C8B8}"/>
              </a:ext>
            </a:extLst>
          </p:cNvPr>
          <p:cNvSpPr txBox="1"/>
          <p:nvPr/>
        </p:nvSpPr>
        <p:spPr>
          <a:xfrm>
            <a:off x="3340457" y="6346590"/>
            <a:ext cx="11322393" cy="910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Sắp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xếp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bảo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quản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thực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phẩm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tủ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lạnh</a:t>
            </a:r>
            <a:endParaRPr lang="en-VN" sz="45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7" name="TextBox 36">
            <a:extLst>
              <a:ext uri="{FF2B5EF4-FFF2-40B4-BE49-F238E27FC236}">
                <a16:creationId xmlns:a16="http://schemas.microsoft.com/office/drawing/2014/main" id="{F1C89DDD-22A0-7306-92C4-DE0FA8613026}"/>
              </a:ext>
            </a:extLst>
          </p:cNvPr>
          <p:cNvSpPr txBox="1"/>
          <p:nvPr/>
        </p:nvSpPr>
        <p:spPr>
          <a:xfrm>
            <a:off x="1788713" y="5221387"/>
            <a:ext cx="944043" cy="2552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477"/>
              </a:lnSpc>
            </a:pPr>
            <a:r>
              <a:rPr lang="en-US" sz="8000" dirty="0">
                <a:solidFill>
                  <a:srgbClr val="6B452F"/>
                </a:solidFill>
                <a:latin typeface="Arial" panose="020B0604020202020204" pitchFamily="34" charset="0"/>
                <a:ea typeface="Stella"/>
                <a:cs typeface="Arial" panose="020B0604020202020204" pitchFamily="34" charset="0"/>
                <a:sym typeface="Stella"/>
              </a:rPr>
              <a:t>3</a:t>
            </a:r>
          </a:p>
        </p:txBody>
      </p:sp>
      <p:grpSp>
        <p:nvGrpSpPr>
          <p:cNvPr id="68" name="Group 21">
            <a:extLst>
              <a:ext uri="{FF2B5EF4-FFF2-40B4-BE49-F238E27FC236}">
                <a16:creationId xmlns:a16="http://schemas.microsoft.com/office/drawing/2014/main" id="{01398E34-85ED-85F6-FDBD-C26E6EAC8587}"/>
              </a:ext>
            </a:extLst>
          </p:cNvPr>
          <p:cNvGrpSpPr/>
          <p:nvPr/>
        </p:nvGrpSpPr>
        <p:grpSpPr>
          <a:xfrm>
            <a:off x="2187652" y="8100556"/>
            <a:ext cx="15109748" cy="1815438"/>
            <a:chOff x="0" y="0"/>
            <a:chExt cx="3279444" cy="642658"/>
          </a:xfrm>
        </p:grpSpPr>
        <p:sp>
          <p:nvSpPr>
            <p:cNvPr id="69" name="Freeform 22">
              <a:extLst>
                <a:ext uri="{FF2B5EF4-FFF2-40B4-BE49-F238E27FC236}">
                  <a16:creationId xmlns:a16="http://schemas.microsoft.com/office/drawing/2014/main" id="{B02DF275-310F-17F0-44A6-0538A237CE25}"/>
                </a:ext>
              </a:extLst>
            </p:cNvPr>
            <p:cNvSpPr/>
            <p:nvPr/>
          </p:nvSpPr>
          <p:spPr>
            <a:xfrm>
              <a:off x="0" y="0"/>
              <a:ext cx="3279444" cy="642658"/>
            </a:xfrm>
            <a:custGeom>
              <a:avLst/>
              <a:gdLst/>
              <a:ahLst/>
              <a:cxnLst/>
              <a:rect l="l" t="t" r="r" b="b"/>
              <a:pathLst>
                <a:path w="3279444" h="642658">
                  <a:moveTo>
                    <a:pt x="31710" y="0"/>
                  </a:moveTo>
                  <a:lnTo>
                    <a:pt x="3247734" y="0"/>
                  </a:lnTo>
                  <a:cubicBezTo>
                    <a:pt x="3256144" y="0"/>
                    <a:pt x="3264210" y="3341"/>
                    <a:pt x="3270157" y="9288"/>
                  </a:cubicBezTo>
                  <a:cubicBezTo>
                    <a:pt x="3276103" y="15234"/>
                    <a:pt x="3279444" y="23300"/>
                    <a:pt x="3279444" y="31710"/>
                  </a:cubicBezTo>
                  <a:lnTo>
                    <a:pt x="3279444" y="610948"/>
                  </a:lnTo>
                  <a:cubicBezTo>
                    <a:pt x="3279444" y="628461"/>
                    <a:pt x="3265247" y="642658"/>
                    <a:pt x="3247734" y="642658"/>
                  </a:cubicBezTo>
                  <a:lnTo>
                    <a:pt x="31710" y="642658"/>
                  </a:lnTo>
                  <a:cubicBezTo>
                    <a:pt x="23300" y="642658"/>
                    <a:pt x="15234" y="639317"/>
                    <a:pt x="9288" y="633370"/>
                  </a:cubicBezTo>
                  <a:cubicBezTo>
                    <a:pt x="3341" y="627423"/>
                    <a:pt x="0" y="619358"/>
                    <a:pt x="0" y="610948"/>
                  </a:cubicBezTo>
                  <a:lnTo>
                    <a:pt x="0" y="31710"/>
                  </a:lnTo>
                  <a:cubicBezTo>
                    <a:pt x="0" y="23300"/>
                    <a:pt x="3341" y="15234"/>
                    <a:pt x="9288" y="9288"/>
                  </a:cubicBezTo>
                  <a:cubicBezTo>
                    <a:pt x="15234" y="3341"/>
                    <a:pt x="23300" y="0"/>
                    <a:pt x="3171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70" name="TextBox 23">
              <a:extLst>
                <a:ext uri="{FF2B5EF4-FFF2-40B4-BE49-F238E27FC236}">
                  <a16:creationId xmlns:a16="http://schemas.microsoft.com/office/drawing/2014/main" id="{54046A48-5822-1979-0829-D1D7E6802B19}"/>
                </a:ext>
              </a:extLst>
            </p:cNvPr>
            <p:cNvSpPr txBox="1"/>
            <p:nvPr/>
          </p:nvSpPr>
          <p:spPr>
            <a:xfrm>
              <a:off x="0" y="-38100"/>
              <a:ext cx="3279444" cy="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1" name="Group 24">
            <a:extLst>
              <a:ext uri="{FF2B5EF4-FFF2-40B4-BE49-F238E27FC236}">
                <a16:creationId xmlns:a16="http://schemas.microsoft.com/office/drawing/2014/main" id="{E88AEE32-6A72-8F20-4D13-DAF2D7728CD1}"/>
              </a:ext>
            </a:extLst>
          </p:cNvPr>
          <p:cNvGrpSpPr/>
          <p:nvPr/>
        </p:nvGrpSpPr>
        <p:grpSpPr>
          <a:xfrm>
            <a:off x="2187652" y="8250737"/>
            <a:ext cx="14877308" cy="1591965"/>
            <a:chOff x="0" y="0"/>
            <a:chExt cx="3228995" cy="563549"/>
          </a:xfrm>
        </p:grpSpPr>
        <p:sp>
          <p:nvSpPr>
            <p:cNvPr id="72" name="Freeform 25">
              <a:extLst>
                <a:ext uri="{FF2B5EF4-FFF2-40B4-BE49-F238E27FC236}">
                  <a16:creationId xmlns:a16="http://schemas.microsoft.com/office/drawing/2014/main" id="{397CDC79-2E9A-EC67-4E57-B803BB3D511A}"/>
                </a:ext>
              </a:extLst>
            </p:cNvPr>
            <p:cNvSpPr/>
            <p:nvPr/>
          </p:nvSpPr>
          <p:spPr>
            <a:xfrm>
              <a:off x="0" y="0"/>
              <a:ext cx="3228995" cy="563549"/>
            </a:xfrm>
            <a:custGeom>
              <a:avLst/>
              <a:gdLst/>
              <a:ahLst/>
              <a:cxnLst/>
              <a:rect l="l" t="t" r="r" b="b"/>
              <a:pathLst>
                <a:path w="3228995" h="563549">
                  <a:moveTo>
                    <a:pt x="32205" y="0"/>
                  </a:moveTo>
                  <a:lnTo>
                    <a:pt x="3196790" y="0"/>
                  </a:lnTo>
                  <a:cubicBezTo>
                    <a:pt x="3205331" y="0"/>
                    <a:pt x="3213522" y="3393"/>
                    <a:pt x="3219562" y="9433"/>
                  </a:cubicBezTo>
                  <a:cubicBezTo>
                    <a:pt x="3225602" y="15472"/>
                    <a:pt x="3228995" y="23664"/>
                    <a:pt x="3228995" y="32205"/>
                  </a:cubicBezTo>
                  <a:lnTo>
                    <a:pt x="3228995" y="531344"/>
                  </a:lnTo>
                  <a:cubicBezTo>
                    <a:pt x="3228995" y="549130"/>
                    <a:pt x="3214576" y="563549"/>
                    <a:pt x="3196790" y="563549"/>
                  </a:cubicBezTo>
                  <a:lnTo>
                    <a:pt x="32205" y="563549"/>
                  </a:lnTo>
                  <a:cubicBezTo>
                    <a:pt x="23664" y="563549"/>
                    <a:pt x="15472" y="560156"/>
                    <a:pt x="9433" y="554116"/>
                  </a:cubicBezTo>
                  <a:cubicBezTo>
                    <a:pt x="3393" y="548077"/>
                    <a:pt x="0" y="539885"/>
                    <a:pt x="0" y="531344"/>
                  </a:cubicBezTo>
                  <a:lnTo>
                    <a:pt x="0" y="32205"/>
                  </a:lnTo>
                  <a:cubicBezTo>
                    <a:pt x="0" y="23664"/>
                    <a:pt x="3393" y="15472"/>
                    <a:pt x="9433" y="9433"/>
                  </a:cubicBezTo>
                  <a:cubicBezTo>
                    <a:pt x="15472" y="3393"/>
                    <a:pt x="23664" y="0"/>
                    <a:pt x="32205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73" name="TextBox 26">
              <a:extLst>
                <a:ext uri="{FF2B5EF4-FFF2-40B4-BE49-F238E27FC236}">
                  <a16:creationId xmlns:a16="http://schemas.microsoft.com/office/drawing/2014/main" id="{5C362C54-CC87-884E-4F7C-87FD9D44B6CE}"/>
                </a:ext>
              </a:extLst>
            </p:cNvPr>
            <p:cNvSpPr txBox="1"/>
            <p:nvPr/>
          </p:nvSpPr>
          <p:spPr>
            <a:xfrm>
              <a:off x="0" y="-38100"/>
              <a:ext cx="3228995" cy="601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4" name="Group 30">
            <a:extLst>
              <a:ext uri="{FF2B5EF4-FFF2-40B4-BE49-F238E27FC236}">
                <a16:creationId xmlns:a16="http://schemas.microsoft.com/office/drawing/2014/main" id="{AE3FF434-5AE1-0C68-1C1C-EF89459E6C65}"/>
              </a:ext>
            </a:extLst>
          </p:cNvPr>
          <p:cNvGrpSpPr/>
          <p:nvPr/>
        </p:nvGrpSpPr>
        <p:grpSpPr>
          <a:xfrm>
            <a:off x="1437442" y="8296481"/>
            <a:ext cx="1589617" cy="1591965"/>
            <a:chOff x="0" y="0"/>
            <a:chExt cx="812800" cy="812800"/>
          </a:xfrm>
        </p:grpSpPr>
        <p:sp>
          <p:nvSpPr>
            <p:cNvPr id="75" name="Freeform 31">
              <a:extLst>
                <a:ext uri="{FF2B5EF4-FFF2-40B4-BE49-F238E27FC236}">
                  <a16:creationId xmlns:a16="http://schemas.microsoft.com/office/drawing/2014/main" id="{D25ACB27-FADF-A0A4-88B8-CB22CF8C7D3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76" name="TextBox 32">
              <a:extLst>
                <a:ext uri="{FF2B5EF4-FFF2-40B4-BE49-F238E27FC236}">
                  <a16:creationId xmlns:a16="http://schemas.microsoft.com/office/drawing/2014/main" id="{C5D4B6DC-F29E-8F33-4015-CCDD92E67CB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7" name="TextBox 34">
            <a:extLst>
              <a:ext uri="{FF2B5EF4-FFF2-40B4-BE49-F238E27FC236}">
                <a16:creationId xmlns:a16="http://schemas.microsoft.com/office/drawing/2014/main" id="{536A49B6-8417-2A76-1BEA-1AF39C27F226}"/>
              </a:ext>
            </a:extLst>
          </p:cNvPr>
          <p:cNvSpPr txBox="1"/>
          <p:nvPr/>
        </p:nvSpPr>
        <p:spPr>
          <a:xfrm>
            <a:off x="3340456" y="8397695"/>
            <a:ext cx="13510102" cy="910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biểu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hiện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bất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thường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tủ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lạnh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sử</a:t>
            </a:r>
            <a:r>
              <a:rPr lang="nl-NL" sz="45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5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dụng</a:t>
            </a:r>
            <a:endParaRPr lang="en-VN" sz="45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8" name="TextBox 36">
            <a:extLst>
              <a:ext uri="{FF2B5EF4-FFF2-40B4-BE49-F238E27FC236}">
                <a16:creationId xmlns:a16="http://schemas.microsoft.com/office/drawing/2014/main" id="{76EF8E28-83AA-9570-3E0A-2F5F1B86C024}"/>
              </a:ext>
            </a:extLst>
          </p:cNvPr>
          <p:cNvSpPr txBox="1"/>
          <p:nvPr/>
        </p:nvSpPr>
        <p:spPr>
          <a:xfrm>
            <a:off x="1788713" y="7273743"/>
            <a:ext cx="944043" cy="2552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477"/>
              </a:lnSpc>
            </a:pPr>
            <a:r>
              <a:rPr lang="en-US" sz="8000" dirty="0">
                <a:solidFill>
                  <a:srgbClr val="6B452F"/>
                </a:solidFill>
                <a:latin typeface="Arial" panose="020B0604020202020204" pitchFamily="34" charset="0"/>
                <a:ea typeface="Stella"/>
                <a:cs typeface="Arial" panose="020B0604020202020204" pitchFamily="34" charset="0"/>
                <a:sym typeface="Stella"/>
              </a:rPr>
              <a:t>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3" grpId="0"/>
      <p:bldP spid="34" grpId="0"/>
      <p:bldP spid="35" grpId="0"/>
      <p:bldP spid="36" grpId="0"/>
      <p:bldP spid="66" grpId="0"/>
      <p:bldP spid="67" grpId="0"/>
      <p:bldP spid="77" grpId="0"/>
      <p:bldP spid="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08" name="Group 11">
            <a:extLst>
              <a:ext uri="{FF2B5EF4-FFF2-40B4-BE49-F238E27FC236}">
                <a16:creationId xmlns:a16="http://schemas.microsoft.com/office/drawing/2014/main" id="{67946BDB-4A0B-CB2C-56FC-39E02C1A428B}"/>
              </a:ext>
            </a:extLst>
          </p:cNvPr>
          <p:cNvGrpSpPr/>
          <p:nvPr/>
        </p:nvGrpSpPr>
        <p:grpSpPr>
          <a:xfrm>
            <a:off x="-1323140" y="-4128680"/>
            <a:ext cx="20934280" cy="16382999"/>
            <a:chOff x="0" y="0"/>
            <a:chExt cx="812800" cy="533400"/>
          </a:xfrm>
        </p:grpSpPr>
        <p:sp>
          <p:nvSpPr>
            <p:cNvPr id="109" name="Freeform 12">
              <a:extLst>
                <a:ext uri="{FF2B5EF4-FFF2-40B4-BE49-F238E27FC236}">
                  <a16:creationId xmlns:a16="http://schemas.microsoft.com/office/drawing/2014/main" id="{2A30DBC7-72C5-8E8D-0946-113C3BC66DE9}"/>
                </a:ext>
              </a:extLst>
            </p:cNvPr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F4AC78"/>
              </a:solidFill>
              <a:prstDash val="lgDash"/>
              <a:miter/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110" name="TextBox 13">
              <a:extLst>
                <a:ext uri="{FF2B5EF4-FFF2-40B4-BE49-F238E27FC236}">
                  <a16:creationId xmlns:a16="http://schemas.microsoft.com/office/drawing/2014/main" id="{AD6C391F-17C6-AD81-A7F3-B12692E199C2}"/>
                </a:ext>
              </a:extLst>
            </p:cNvPr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78350" tIns="78350" rIns="78350" bIns="7835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797233" y="276996"/>
            <a:ext cx="13062996" cy="1818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9"/>
              </a:lnSpc>
            </a:pPr>
            <a:r>
              <a:rPr lang="en-US" sz="6000" b="1" dirty="0">
                <a:solidFill>
                  <a:srgbClr val="6B452F"/>
                </a:solidFill>
                <a:latin typeface="Arial" panose="020B0604020202020204" pitchFamily="34" charset="0"/>
                <a:ea typeface="Stella"/>
                <a:cs typeface="Arial" panose="020B0604020202020204" pitchFamily="34" charset="0"/>
                <a:sym typeface="Stella"/>
              </a:rPr>
              <a:t>1. TÁC DỤNG CỦA TỦ LẠNH</a:t>
            </a:r>
          </a:p>
        </p:txBody>
      </p:sp>
      <p:sp>
        <p:nvSpPr>
          <p:cNvPr id="51" name="Freeform 51"/>
          <p:cNvSpPr/>
          <p:nvPr/>
        </p:nvSpPr>
        <p:spPr>
          <a:xfrm flipH="1">
            <a:off x="-52960" y="30816"/>
            <a:ext cx="3680350" cy="2850598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9"/>
                </a:lnTo>
                <a:lnTo>
                  <a:pt x="3680350" y="2850599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52" name="Freeform 52"/>
          <p:cNvSpPr/>
          <p:nvPr/>
        </p:nvSpPr>
        <p:spPr>
          <a:xfrm>
            <a:off x="16376205" y="-1304000"/>
            <a:ext cx="2229473" cy="4114800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0" y="0"/>
                </a:moveTo>
                <a:lnTo>
                  <a:pt x="2229473" y="0"/>
                </a:lnTo>
                <a:lnTo>
                  <a:pt x="22294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08D742F-B4BA-4B52-F210-1AA9F28EC8CA}"/>
              </a:ext>
            </a:extLst>
          </p:cNvPr>
          <p:cNvSpPr txBox="1"/>
          <p:nvPr/>
        </p:nvSpPr>
        <p:spPr>
          <a:xfrm>
            <a:off x="9144000" y="1333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ounded Rectangle 111">
                <a:extLst>
                  <a:ext uri="{FF2B5EF4-FFF2-40B4-BE49-F238E27FC236}">
                    <a16:creationId xmlns:a16="http://schemas.microsoft.com/office/drawing/2014/main" id="{6784C83B-0DA6-F268-B9E4-E3FCC70FA280}"/>
                  </a:ext>
                </a:extLst>
              </p:cNvPr>
              <p:cNvSpPr/>
              <p:nvPr/>
            </p:nvSpPr>
            <p:spPr>
              <a:xfrm>
                <a:off x="2362200" y="3672748"/>
                <a:ext cx="14563067" cy="5125131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Thịt, cá có thể bảo quản được:</a:t>
                </a:r>
              </a:p>
              <a:p>
                <a:pPr marL="285750" indent="-285750" algn="just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Từ 3 ngày dến 5 ngày với phương pháp làm lạnh thực phẩm (nhiệt độ từ 1</a:t>
                </a:r>
                <a14:m>
                  <m:oMath xmlns:m="http://schemas.openxmlformats.org/officeDocument/2006/math">
                    <m:r>
                      <a:rPr lang="en-VN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đến 7</a:t>
                </a:r>
                <a14:m>
                  <m:oMath xmlns:m="http://schemas.openxmlformats.org/officeDocument/2006/math">
                    <m:r>
                      <a:rPr lang="en-VN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)</a:t>
                </a:r>
              </a:p>
              <a:p>
                <a:pPr marL="285750" indent="-285750" algn="just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Từ vài tuần tới vài tháng với phương pháp đông lạnh (nhiệt độ dưới 0</a:t>
                </a:r>
                <a14:m>
                  <m:oMath xmlns:m="http://schemas.openxmlformats.org/officeDocument/2006/math">
                    <m:r>
                      <a:rPr lang="en-VN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2" name="Rounded Rectangle 111">
                <a:extLst>
                  <a:ext uri="{FF2B5EF4-FFF2-40B4-BE49-F238E27FC236}">
                    <a16:creationId xmlns:a16="http://schemas.microsoft.com/office/drawing/2014/main" id="{6784C83B-0DA6-F268-B9E4-E3FCC70FA2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3672748"/>
                <a:ext cx="14563067" cy="512513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TextBox 112">
            <a:extLst>
              <a:ext uri="{FF2B5EF4-FFF2-40B4-BE49-F238E27FC236}">
                <a16:creationId xmlns:a16="http://schemas.microsoft.com/office/drawing/2014/main" id="{D800B898-A6A5-F372-2FD8-7ABBC7A68EEF}"/>
              </a:ext>
            </a:extLst>
          </p:cNvPr>
          <p:cNvSpPr txBox="1"/>
          <p:nvPr/>
        </p:nvSpPr>
        <p:spPr>
          <a:xfrm>
            <a:off x="2797233" y="2258479"/>
            <a:ext cx="14717353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Hãy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đọc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thông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tin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dưới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đây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biết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tác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dụng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tủ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lạnh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" name="download (1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33063" y="74010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/>
      <p:bldP spid="112" grpId="0" animBg="1"/>
      <p:bldP spid="1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08" name="Group 11">
            <a:extLst>
              <a:ext uri="{FF2B5EF4-FFF2-40B4-BE49-F238E27FC236}">
                <a16:creationId xmlns:a16="http://schemas.microsoft.com/office/drawing/2014/main" id="{67946BDB-4A0B-CB2C-56FC-39E02C1A428B}"/>
              </a:ext>
            </a:extLst>
          </p:cNvPr>
          <p:cNvGrpSpPr/>
          <p:nvPr/>
        </p:nvGrpSpPr>
        <p:grpSpPr>
          <a:xfrm>
            <a:off x="-1323140" y="-4128680"/>
            <a:ext cx="20934280" cy="16382999"/>
            <a:chOff x="0" y="0"/>
            <a:chExt cx="812800" cy="533400"/>
          </a:xfrm>
        </p:grpSpPr>
        <p:sp>
          <p:nvSpPr>
            <p:cNvPr id="109" name="Freeform 12">
              <a:extLst>
                <a:ext uri="{FF2B5EF4-FFF2-40B4-BE49-F238E27FC236}">
                  <a16:creationId xmlns:a16="http://schemas.microsoft.com/office/drawing/2014/main" id="{2A30DBC7-72C5-8E8D-0946-113C3BC66DE9}"/>
                </a:ext>
              </a:extLst>
            </p:cNvPr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F4AC78"/>
              </a:solidFill>
              <a:prstDash val="lgDash"/>
              <a:miter/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110" name="TextBox 13">
              <a:extLst>
                <a:ext uri="{FF2B5EF4-FFF2-40B4-BE49-F238E27FC236}">
                  <a16:creationId xmlns:a16="http://schemas.microsoft.com/office/drawing/2014/main" id="{AD6C391F-17C6-AD81-A7F3-B12692E199C2}"/>
                </a:ext>
              </a:extLst>
            </p:cNvPr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78350" tIns="78350" rIns="78350" bIns="7835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797233" y="276996"/>
            <a:ext cx="13062996" cy="1818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9"/>
              </a:lnSpc>
            </a:pPr>
            <a:r>
              <a:rPr lang="en-US" sz="6000" b="1" dirty="0">
                <a:solidFill>
                  <a:srgbClr val="6B452F"/>
                </a:solidFill>
                <a:latin typeface="Arial" panose="020B0604020202020204" pitchFamily="34" charset="0"/>
                <a:ea typeface="Stella"/>
                <a:cs typeface="Arial" panose="020B0604020202020204" pitchFamily="34" charset="0"/>
                <a:sym typeface="Stella"/>
              </a:rPr>
              <a:t>1. TÁC DỤNG CỦA TỦ LẠNH</a:t>
            </a:r>
          </a:p>
        </p:txBody>
      </p:sp>
      <p:sp>
        <p:nvSpPr>
          <p:cNvPr id="51" name="Freeform 51"/>
          <p:cNvSpPr/>
          <p:nvPr/>
        </p:nvSpPr>
        <p:spPr>
          <a:xfrm flipH="1">
            <a:off x="-52960" y="30816"/>
            <a:ext cx="3680350" cy="2850598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9"/>
                </a:lnTo>
                <a:lnTo>
                  <a:pt x="3680350" y="2850599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52" name="Freeform 52"/>
          <p:cNvSpPr/>
          <p:nvPr/>
        </p:nvSpPr>
        <p:spPr>
          <a:xfrm>
            <a:off x="16376205" y="-1304000"/>
            <a:ext cx="2229473" cy="4114800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0" y="0"/>
                </a:moveTo>
                <a:lnTo>
                  <a:pt x="2229473" y="0"/>
                </a:lnTo>
                <a:lnTo>
                  <a:pt x="22294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08D742F-B4BA-4B52-F210-1AA9F28EC8CA}"/>
              </a:ext>
            </a:extLst>
          </p:cNvPr>
          <p:cNvSpPr txBox="1"/>
          <p:nvPr/>
        </p:nvSpPr>
        <p:spPr>
          <a:xfrm>
            <a:off x="9144000" y="1333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F32243C-056F-6E4D-D2FC-B74A927E6CCF}"/>
              </a:ext>
            </a:extLst>
          </p:cNvPr>
          <p:cNvSpPr/>
          <p:nvPr/>
        </p:nvSpPr>
        <p:spPr>
          <a:xfrm>
            <a:off x="1815541" y="3401715"/>
            <a:ext cx="8548326" cy="39410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Tủ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lạnh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có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chức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năng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chính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bảo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quản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thực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phẩm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ở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nhiệt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thấp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giúp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kéo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dài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thời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gian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sử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dụng</a:t>
            </a:r>
            <a:r>
              <a:rPr lang="nl-NL" sz="4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2233B9-E8D3-AAF3-44E3-470482CD9F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09445" y="3034475"/>
            <a:ext cx="4826714" cy="5851770"/>
          </a:xfrm>
          <a:prstGeom prst="rect">
            <a:avLst/>
          </a:prstGeom>
        </p:spPr>
      </p:pic>
      <p:pic>
        <p:nvPicPr>
          <p:cNvPr id="10" name="download (1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80103" y="7411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444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5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4" grpId="0"/>
      <p:bldP spid="51" grpId="0" animBg="1"/>
      <p:bldP spid="52" grpId="0" animBg="1"/>
      <p:bldP spid="111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08" name="Group 11">
            <a:extLst>
              <a:ext uri="{FF2B5EF4-FFF2-40B4-BE49-F238E27FC236}">
                <a16:creationId xmlns:a16="http://schemas.microsoft.com/office/drawing/2014/main" id="{67946BDB-4A0B-CB2C-56FC-39E02C1A428B}"/>
              </a:ext>
            </a:extLst>
          </p:cNvPr>
          <p:cNvGrpSpPr/>
          <p:nvPr/>
        </p:nvGrpSpPr>
        <p:grpSpPr>
          <a:xfrm>
            <a:off x="-1323140" y="-4128680"/>
            <a:ext cx="20934280" cy="16382999"/>
            <a:chOff x="0" y="0"/>
            <a:chExt cx="812800" cy="533400"/>
          </a:xfrm>
        </p:grpSpPr>
        <p:sp>
          <p:nvSpPr>
            <p:cNvPr id="109" name="Freeform 12">
              <a:extLst>
                <a:ext uri="{FF2B5EF4-FFF2-40B4-BE49-F238E27FC236}">
                  <a16:creationId xmlns:a16="http://schemas.microsoft.com/office/drawing/2014/main" id="{2A30DBC7-72C5-8E8D-0946-113C3BC66DE9}"/>
                </a:ext>
              </a:extLst>
            </p:cNvPr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F4AC78"/>
              </a:solidFill>
              <a:prstDash val="lgDash"/>
              <a:miter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0" name="TextBox 13">
              <a:extLst>
                <a:ext uri="{FF2B5EF4-FFF2-40B4-BE49-F238E27FC236}">
                  <a16:creationId xmlns:a16="http://schemas.microsoft.com/office/drawing/2014/main" id="{AD6C391F-17C6-AD81-A7F3-B12692E199C2}"/>
                </a:ext>
              </a:extLst>
            </p:cNvPr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78350" tIns="78350" rIns="78350" bIns="7835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19200" y="3161110"/>
            <a:ext cx="15360067" cy="2598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6B452F"/>
                </a:solidFill>
                <a:latin typeface="Arial" panose="020B0604020202020204" pitchFamily="34" charset="0"/>
                <a:ea typeface="Stella"/>
                <a:cs typeface="Arial" panose="020B0604020202020204" pitchFamily="34" charset="0"/>
                <a:sym typeface="Stella"/>
              </a:rPr>
              <a:t>2. VỊ TRÍ, VAI TRÒ CÁC KHOANG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6B452F"/>
                </a:solidFill>
                <a:latin typeface="Arial" panose="020B0604020202020204" pitchFamily="34" charset="0"/>
                <a:ea typeface="Stella"/>
                <a:cs typeface="Arial" panose="020B0604020202020204" pitchFamily="34" charset="0"/>
                <a:sym typeface="Stella"/>
              </a:rPr>
              <a:t>TRONG TỦ LẠNH</a:t>
            </a:r>
          </a:p>
        </p:txBody>
      </p:sp>
      <p:sp>
        <p:nvSpPr>
          <p:cNvPr id="51" name="Freeform 51"/>
          <p:cNvSpPr/>
          <p:nvPr/>
        </p:nvSpPr>
        <p:spPr>
          <a:xfrm flipH="1">
            <a:off x="-52960" y="30816"/>
            <a:ext cx="3680350" cy="2850598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9"/>
                </a:lnTo>
                <a:lnTo>
                  <a:pt x="3680350" y="2850599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52" name="Freeform 52"/>
          <p:cNvSpPr/>
          <p:nvPr/>
        </p:nvSpPr>
        <p:spPr>
          <a:xfrm>
            <a:off x="16376205" y="-1304000"/>
            <a:ext cx="2229473" cy="4114800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0" y="0"/>
                </a:moveTo>
                <a:lnTo>
                  <a:pt x="2229473" y="0"/>
                </a:lnTo>
                <a:lnTo>
                  <a:pt x="22294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08D742F-B4BA-4B52-F210-1AA9F28EC8CA}"/>
              </a:ext>
            </a:extLst>
          </p:cNvPr>
          <p:cNvSpPr txBox="1"/>
          <p:nvPr/>
        </p:nvSpPr>
        <p:spPr>
          <a:xfrm>
            <a:off x="9144000" y="1333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6526715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4" grpId="0"/>
      <p:bldP spid="51" grpId="0" animBg="1"/>
      <p:bldP spid="52" grpId="0" animBg="1"/>
      <p:bldP spid="1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110">
            <a:extLst>
              <a:ext uri="{FF2B5EF4-FFF2-40B4-BE49-F238E27FC236}">
                <a16:creationId xmlns:a16="http://schemas.microsoft.com/office/drawing/2014/main" id="{C08D742F-B4BA-4B52-F210-1AA9F28EC8CA}"/>
              </a:ext>
            </a:extLst>
          </p:cNvPr>
          <p:cNvSpPr txBox="1"/>
          <p:nvPr/>
        </p:nvSpPr>
        <p:spPr>
          <a:xfrm>
            <a:off x="9144000" y="1333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8F0F711-2DF5-D1E7-C1D7-D572C30170A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72608" y="0"/>
            <a:ext cx="9525137" cy="10287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710533" y="4485823"/>
            <a:ext cx="3599187" cy="720373"/>
            <a:chOff x="13336853" y="898482"/>
            <a:chExt cx="3599187" cy="72037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F1A59F99-F791-5EEC-C23C-AF649350C9D5}"/>
                </a:ext>
              </a:extLst>
            </p:cNvPr>
            <p:cNvSpPr/>
            <p:nvPr/>
          </p:nvSpPr>
          <p:spPr>
            <a:xfrm>
              <a:off x="13636476" y="898482"/>
              <a:ext cx="3299564" cy="72037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Khoang cấp đông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4B4717A-A590-A5BB-ECA7-39160AE0F44C}"/>
                </a:ext>
              </a:extLst>
            </p:cNvPr>
            <p:cNvSpPr/>
            <p:nvPr/>
          </p:nvSpPr>
          <p:spPr>
            <a:xfrm>
              <a:off x="13336853" y="1030240"/>
              <a:ext cx="507207" cy="48792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681036" y="5897445"/>
            <a:ext cx="3599187" cy="720373"/>
            <a:chOff x="13336853" y="898482"/>
            <a:chExt cx="3599187" cy="720373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F1A59F99-F791-5EEC-C23C-AF649350C9D5}"/>
                </a:ext>
              </a:extLst>
            </p:cNvPr>
            <p:cNvSpPr/>
            <p:nvPr/>
          </p:nvSpPr>
          <p:spPr>
            <a:xfrm>
              <a:off x="13636476" y="898482"/>
              <a:ext cx="3299564" cy="72037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Khoang </a:t>
              </a:r>
              <a:r>
                <a:rPr lang="en-US" sz="2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lạnh</a:t>
              </a:r>
              <a:endParaRPr lang="en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4B4717A-A590-A5BB-ECA7-39160AE0F44C}"/>
                </a:ext>
              </a:extLst>
            </p:cNvPr>
            <p:cNvSpPr/>
            <p:nvPr/>
          </p:nvSpPr>
          <p:spPr>
            <a:xfrm>
              <a:off x="13336853" y="1030240"/>
              <a:ext cx="507207" cy="48792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977555" y="7262739"/>
            <a:ext cx="5722039" cy="720373"/>
            <a:chOff x="13167128" y="898482"/>
            <a:chExt cx="6296204" cy="720373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F1A59F99-F791-5EEC-C23C-AF649350C9D5}"/>
                </a:ext>
              </a:extLst>
            </p:cNvPr>
            <p:cNvSpPr/>
            <p:nvPr/>
          </p:nvSpPr>
          <p:spPr>
            <a:xfrm>
              <a:off x="13636476" y="898482"/>
              <a:ext cx="5826856" cy="720373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lạnh</a:t>
              </a:r>
              <a:r>
                <a:rPr lang="en-US" sz="2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endParaRPr lang="en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4B4717A-A590-A5BB-ECA7-39160AE0F44C}"/>
                </a:ext>
              </a:extLst>
            </p:cNvPr>
            <p:cNvSpPr/>
            <p:nvPr/>
          </p:nvSpPr>
          <p:spPr>
            <a:xfrm>
              <a:off x="13167128" y="927716"/>
              <a:ext cx="676932" cy="619683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977555" y="8481125"/>
            <a:ext cx="4904642" cy="1089373"/>
            <a:chOff x="13120135" y="898482"/>
            <a:chExt cx="6343197" cy="1089373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F1A59F99-F791-5EEC-C23C-AF649350C9D5}"/>
                </a:ext>
              </a:extLst>
            </p:cNvPr>
            <p:cNvSpPr/>
            <p:nvPr/>
          </p:nvSpPr>
          <p:spPr>
            <a:xfrm>
              <a:off x="13636476" y="898482"/>
              <a:ext cx="5826856" cy="1089373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r>
                <a:rPr lang="en-US" sz="2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2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r>
                <a:rPr lang="en-US" sz="2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lạnh</a:t>
              </a:r>
              <a:r>
                <a:rPr lang="en-US" sz="2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endParaRPr lang="en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4B4717A-A590-A5BB-ECA7-39160AE0F44C}"/>
                </a:ext>
              </a:extLst>
            </p:cNvPr>
            <p:cNvSpPr/>
            <p:nvPr/>
          </p:nvSpPr>
          <p:spPr>
            <a:xfrm>
              <a:off x="13120135" y="1138368"/>
              <a:ext cx="795642" cy="6096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1F85A20-11A0-BAAA-04C0-A09F61F2E542}"/>
              </a:ext>
            </a:extLst>
          </p:cNvPr>
          <p:cNvSpPr txBox="1"/>
          <p:nvPr/>
        </p:nvSpPr>
        <p:spPr>
          <a:xfrm>
            <a:off x="10285155" y="457846"/>
            <a:ext cx="7006880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7EA44D8-7566-2812-6D52-667CD407FFBD}"/>
              </a:ext>
            </a:extLst>
          </p:cNvPr>
          <p:cNvSpPr txBox="1"/>
          <p:nvPr/>
        </p:nvSpPr>
        <p:spPr>
          <a:xfrm>
            <a:off x="9762743" y="1569223"/>
            <a:ext cx="8525257" cy="228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Ghép thẻ mô tả tên khoang và thẻ mô tả vai trò </a:t>
            </a:r>
            <a:endParaRPr lang="nl-NL" sz="2800" dirty="0" smtClean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 </a:t>
            </a:r>
            <a:r>
              <a:rPr lang="nl-NL" sz="2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khoang với vị trí các khoang tương ứng của </a:t>
            </a:r>
            <a:endParaRPr lang="nl-NL" sz="2800" dirty="0" smtClean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tủ </a:t>
            </a:r>
            <a:r>
              <a:rPr lang="nl-NL" sz="2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lạnh trong Hình 1 theo gợi ý dưới đây:</a:t>
            </a:r>
            <a:endParaRPr lang="en-VN" sz="28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7" name="Freeform 51"/>
          <p:cNvSpPr/>
          <p:nvPr/>
        </p:nvSpPr>
        <p:spPr>
          <a:xfrm flipH="1">
            <a:off x="15451860" y="7795074"/>
            <a:ext cx="3680350" cy="2850598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9"/>
                </a:lnTo>
                <a:lnTo>
                  <a:pt x="3680350" y="2850599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1679164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45" grpId="0"/>
      <p:bldP spid="46" grpId="0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51"/>
          <p:cNvSpPr/>
          <p:nvPr/>
        </p:nvSpPr>
        <p:spPr>
          <a:xfrm flipH="1">
            <a:off x="-2133600" y="-671899"/>
            <a:ext cx="3680350" cy="2850598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9"/>
                </a:lnTo>
                <a:lnTo>
                  <a:pt x="3680350" y="2850599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52" name="Freeform 52"/>
          <p:cNvSpPr/>
          <p:nvPr/>
        </p:nvSpPr>
        <p:spPr>
          <a:xfrm>
            <a:off x="16889394" y="-1304000"/>
            <a:ext cx="2229473" cy="4114800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0" y="0"/>
                </a:moveTo>
                <a:lnTo>
                  <a:pt x="2229473" y="0"/>
                </a:lnTo>
                <a:lnTo>
                  <a:pt x="22294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F96CC5-FABB-B907-5980-7D1E0D05658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9E8E9"/>
              </a:clrFrom>
              <a:clrTo>
                <a:srgbClr val="E9E8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195" y="4124739"/>
            <a:ext cx="3247511" cy="3072165"/>
          </a:xfrm>
          <a:prstGeom prst="rect">
            <a:avLst/>
          </a:prstGeom>
          <a:pattFill prst="pct5">
            <a:fgClr>
              <a:srgbClr val="FFFFFF"/>
            </a:fgClr>
            <a:bgClr>
              <a:schemeClr val="bg1"/>
            </a:bgClr>
          </a:patt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6E9567-09C7-E209-F4E6-45915B11D7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3392" y="3853303"/>
            <a:ext cx="2551729" cy="3337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3C0AB5-28F4-CF0D-25A5-6D39E1FA1F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4165" y="3838348"/>
            <a:ext cx="3769062" cy="33673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F918E0-E803-DE14-64CB-BFBD2B7D79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692" y="7238093"/>
            <a:ext cx="3247511" cy="29621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562CF1-FCEA-ED23-0451-BDE95318F9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3392" y="7320801"/>
            <a:ext cx="3069274" cy="29743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4278BA-F543-4A87-8E67-AFA4057A6E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74165" y="7245197"/>
            <a:ext cx="2914514" cy="31255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5AC7B1F-B92F-8F1A-0CAF-3E73CDBD1CA7}"/>
              </a:ext>
            </a:extLst>
          </p:cNvPr>
          <p:cNvSpPr txBox="1"/>
          <p:nvPr/>
        </p:nvSpPr>
        <p:spPr>
          <a:xfrm>
            <a:off x="725946" y="1898338"/>
            <a:ext cx="1583777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khoang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tủ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lạnh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EF7974C5-34A4-9DD8-8916-DEE426DA8B22}"/>
              </a:ext>
            </a:extLst>
          </p:cNvPr>
          <p:cNvSpPr txBox="1"/>
          <p:nvPr/>
        </p:nvSpPr>
        <p:spPr>
          <a:xfrm>
            <a:off x="2232951" y="428996"/>
            <a:ext cx="12823768" cy="1213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6B452F"/>
                </a:solidFill>
                <a:latin typeface="Arial" panose="020B0604020202020204" pitchFamily="34" charset="0"/>
                <a:ea typeface="Stella"/>
                <a:cs typeface="Arial" panose="020B0604020202020204" pitchFamily="34" charset="0"/>
                <a:sym typeface="Stella"/>
              </a:rPr>
              <a:t>LUYỆN TẬP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1A59F99-F791-5EEC-C23C-AF649350C9D5}"/>
              </a:ext>
            </a:extLst>
          </p:cNvPr>
          <p:cNvSpPr/>
          <p:nvPr/>
        </p:nvSpPr>
        <p:spPr>
          <a:xfrm>
            <a:off x="14646472" y="7320801"/>
            <a:ext cx="3299564" cy="7203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Khoang cấp đông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4B4717A-A590-A5BB-ECA7-39160AE0F44C}"/>
              </a:ext>
            </a:extLst>
          </p:cNvPr>
          <p:cNvSpPr/>
          <p:nvPr/>
        </p:nvSpPr>
        <p:spPr>
          <a:xfrm>
            <a:off x="14346849" y="7452559"/>
            <a:ext cx="507207" cy="48792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1A59F99-F791-5EEC-C23C-AF649350C9D5}"/>
              </a:ext>
            </a:extLst>
          </p:cNvPr>
          <p:cNvSpPr/>
          <p:nvPr/>
        </p:nvSpPr>
        <p:spPr>
          <a:xfrm>
            <a:off x="14616975" y="8732423"/>
            <a:ext cx="3299564" cy="7203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Khoang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4B4717A-A590-A5BB-ECA7-39160AE0F44C}"/>
              </a:ext>
            </a:extLst>
          </p:cNvPr>
          <p:cNvSpPr/>
          <p:nvPr/>
        </p:nvSpPr>
        <p:spPr>
          <a:xfrm>
            <a:off x="14317352" y="8864181"/>
            <a:ext cx="507207" cy="48792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4B4717A-A590-A5BB-ECA7-39160AE0F44C}"/>
              </a:ext>
            </a:extLst>
          </p:cNvPr>
          <p:cNvSpPr/>
          <p:nvPr/>
        </p:nvSpPr>
        <p:spPr>
          <a:xfrm>
            <a:off x="218739" y="4779699"/>
            <a:ext cx="507207" cy="48792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4B4717A-A590-A5BB-ECA7-39160AE0F44C}"/>
              </a:ext>
            </a:extLst>
          </p:cNvPr>
          <p:cNvSpPr/>
          <p:nvPr/>
        </p:nvSpPr>
        <p:spPr>
          <a:xfrm>
            <a:off x="209738" y="6026860"/>
            <a:ext cx="507207" cy="48792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4B4717A-A590-A5BB-ECA7-39160AE0F44C}"/>
              </a:ext>
            </a:extLst>
          </p:cNvPr>
          <p:cNvSpPr/>
          <p:nvPr/>
        </p:nvSpPr>
        <p:spPr>
          <a:xfrm>
            <a:off x="209737" y="8041174"/>
            <a:ext cx="507207" cy="48792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4B4717A-A590-A5BB-ECA7-39160AE0F44C}"/>
              </a:ext>
            </a:extLst>
          </p:cNvPr>
          <p:cNvSpPr/>
          <p:nvPr/>
        </p:nvSpPr>
        <p:spPr>
          <a:xfrm>
            <a:off x="235671" y="9208833"/>
            <a:ext cx="507207" cy="48792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4B4717A-A590-A5BB-ECA7-39160AE0F44C}"/>
              </a:ext>
            </a:extLst>
          </p:cNvPr>
          <p:cNvSpPr/>
          <p:nvPr/>
        </p:nvSpPr>
        <p:spPr>
          <a:xfrm>
            <a:off x="5099977" y="9092609"/>
            <a:ext cx="507207" cy="48792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4B4717A-A590-A5BB-ECA7-39160AE0F44C}"/>
              </a:ext>
            </a:extLst>
          </p:cNvPr>
          <p:cNvSpPr/>
          <p:nvPr/>
        </p:nvSpPr>
        <p:spPr>
          <a:xfrm>
            <a:off x="5099977" y="7718779"/>
            <a:ext cx="507207" cy="48792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4B4717A-A590-A5BB-ECA7-39160AE0F44C}"/>
              </a:ext>
            </a:extLst>
          </p:cNvPr>
          <p:cNvSpPr/>
          <p:nvPr/>
        </p:nvSpPr>
        <p:spPr>
          <a:xfrm>
            <a:off x="5099977" y="5782677"/>
            <a:ext cx="507207" cy="48792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4B4717A-A590-A5BB-ECA7-39160AE0F44C}"/>
              </a:ext>
            </a:extLst>
          </p:cNvPr>
          <p:cNvSpPr/>
          <p:nvPr/>
        </p:nvSpPr>
        <p:spPr>
          <a:xfrm>
            <a:off x="5144138" y="4509006"/>
            <a:ext cx="507207" cy="48792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4B4717A-A590-A5BB-ECA7-39160AE0F44C}"/>
              </a:ext>
            </a:extLst>
          </p:cNvPr>
          <p:cNvSpPr/>
          <p:nvPr/>
        </p:nvSpPr>
        <p:spPr>
          <a:xfrm>
            <a:off x="9281622" y="4544946"/>
            <a:ext cx="507207" cy="48792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4B4717A-A590-A5BB-ECA7-39160AE0F44C}"/>
              </a:ext>
            </a:extLst>
          </p:cNvPr>
          <p:cNvSpPr/>
          <p:nvPr/>
        </p:nvSpPr>
        <p:spPr>
          <a:xfrm>
            <a:off x="9289389" y="6259527"/>
            <a:ext cx="507207" cy="48792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B4717A-A590-A5BB-ECA7-39160AE0F44C}"/>
              </a:ext>
            </a:extLst>
          </p:cNvPr>
          <p:cNvSpPr/>
          <p:nvPr/>
        </p:nvSpPr>
        <p:spPr>
          <a:xfrm>
            <a:off x="9378517" y="7986625"/>
            <a:ext cx="507207" cy="48792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4B4717A-A590-A5BB-ECA7-39160AE0F44C}"/>
              </a:ext>
            </a:extLst>
          </p:cNvPr>
          <p:cNvSpPr/>
          <p:nvPr/>
        </p:nvSpPr>
        <p:spPr>
          <a:xfrm>
            <a:off x="9386284" y="9469760"/>
            <a:ext cx="507207" cy="48792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6799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</TotalTime>
  <Words>391</Words>
  <Application>Microsoft Office PowerPoint</Application>
  <PresentationFormat>Custom</PresentationFormat>
  <Paragraphs>55</Paragraphs>
  <Slides>12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Stella</vt:lpstr>
      <vt:lpstr>SimSun</vt:lpstr>
      <vt:lpstr>Calibri</vt:lpstr>
      <vt:lpstr>Wingdings</vt:lpstr>
      <vt:lpstr>Anicon Sans</vt:lpstr>
      <vt:lpstr>Aptos</vt:lpstr>
      <vt:lpstr>Cambria Math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17</cp:revision>
  <dcterms:created xsi:type="dcterms:W3CDTF">2006-08-16T00:00:00Z</dcterms:created>
  <dcterms:modified xsi:type="dcterms:W3CDTF">2026-01-18T10:18:46Z</dcterms:modified>
  <dc:identifier>DAGVrzJGdfg</dc:identifier>
</cp:coreProperties>
</file>