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75" r:id="rId4"/>
    <p:sldId id="286" r:id="rId5"/>
    <p:sldId id="278" r:id="rId6"/>
    <p:sldId id="279" r:id="rId7"/>
    <p:sldId id="280" r:id="rId8"/>
    <p:sldId id="281" r:id="rId9"/>
    <p:sldId id="282" r:id="rId10"/>
    <p:sldId id="283" r:id="rId11"/>
    <p:sldId id="297" r:id="rId12"/>
  </p:sldIdLst>
  <p:sldSz cx="18288000" cy="10287000"/>
  <p:notesSz cx="6858000" cy="9144000"/>
  <p:embeddedFontLst>
    <p:embeddedFont>
      <p:font typeface="SimSun" panose="02010600030101010101" pitchFamily="2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99" autoAdjust="0"/>
    <p:restoredTop sz="94626" autoAdjust="0"/>
  </p:normalViewPr>
  <p:slideViewPr>
    <p:cSldViewPr>
      <p:cViewPr varScale="1">
        <p:scale>
          <a:sx n="56" d="100"/>
          <a:sy n="56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98260-D925-B34B-9079-14978EB2659E}" type="datetimeFigureOut">
              <a:rPr lang="en-VN" smtClean="0"/>
              <a:t>11/26/2025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6CD93-DC73-904C-970F-B022CF2AF6B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28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0.svg"/><Relationship Id="rId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2996800" y="929874"/>
            <a:ext cx="12294401" cy="8427253"/>
          </a:xfrm>
          <a:custGeom>
            <a:avLst/>
            <a:gdLst/>
            <a:ahLst/>
            <a:cxnLst/>
            <a:rect l="l" t="t" r="r" b="b"/>
            <a:pathLst>
              <a:path w="12294401" h="8427253">
                <a:moveTo>
                  <a:pt x="0" y="0"/>
                </a:moveTo>
                <a:lnTo>
                  <a:pt x="12294400" y="0"/>
                </a:lnTo>
                <a:lnTo>
                  <a:pt x="12294400" y="8427252"/>
                </a:lnTo>
                <a:lnTo>
                  <a:pt x="0" y="8427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1070302" y="1189272"/>
            <a:ext cx="16455698" cy="7908455"/>
          </a:xfrm>
          <a:custGeom>
            <a:avLst/>
            <a:gdLst/>
            <a:ahLst/>
            <a:cxnLst/>
            <a:rect l="l" t="t" r="r" b="b"/>
            <a:pathLst>
              <a:path w="11537534" h="7908455">
                <a:moveTo>
                  <a:pt x="0" y="0"/>
                </a:moveTo>
                <a:lnTo>
                  <a:pt x="11537534" y="0"/>
                </a:lnTo>
                <a:lnTo>
                  <a:pt x="11537534" y="7908456"/>
                </a:lnTo>
                <a:lnTo>
                  <a:pt x="0" y="7908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 flipH="1">
            <a:off x="12787754" y="6260840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8"/>
                </a:lnTo>
                <a:lnTo>
                  <a:pt x="3680350" y="2850598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3" name="TextBox 13"/>
          <p:cNvSpPr txBox="1"/>
          <p:nvPr/>
        </p:nvSpPr>
        <p:spPr>
          <a:xfrm>
            <a:off x="1070302" y="3403499"/>
            <a:ext cx="15404729" cy="3118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CHÀO MỪNG CÁC EM ĐẾN VỚI BÀI HỌC NGÀY HÔM NAY</a:t>
            </a:r>
          </a:p>
        </p:txBody>
      </p:sp>
      <p:sp>
        <p:nvSpPr>
          <p:cNvPr id="14" name="Freeform 14"/>
          <p:cNvSpPr/>
          <p:nvPr/>
        </p:nvSpPr>
        <p:spPr>
          <a:xfrm rot="-847289">
            <a:off x="113289" y="176952"/>
            <a:ext cx="2404542" cy="2595997"/>
          </a:xfrm>
          <a:custGeom>
            <a:avLst/>
            <a:gdLst/>
            <a:ahLst/>
            <a:cxnLst/>
            <a:rect l="l" t="t" r="r" b="b"/>
            <a:pathLst>
              <a:path w="2404542" h="2595997">
                <a:moveTo>
                  <a:pt x="0" y="0"/>
                </a:moveTo>
                <a:lnTo>
                  <a:pt x="2404541" y="0"/>
                </a:lnTo>
                <a:lnTo>
                  <a:pt x="2404541" y="2595997"/>
                </a:lnTo>
                <a:lnTo>
                  <a:pt x="0" y="25959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TextBox 8"/>
          <p:cNvSpPr txBox="1"/>
          <p:nvPr/>
        </p:nvSpPr>
        <p:spPr>
          <a:xfrm>
            <a:off x="4110579" y="335232"/>
            <a:ext cx="10200191" cy="181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9"/>
              </a:lnSpc>
            </a:pPr>
            <a:r>
              <a:rPr lang="en-US" sz="60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DẶN DÒ VỀ NHÀ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38201" y="3229761"/>
            <a:ext cx="14950092" cy="4956917"/>
            <a:chOff x="-708478" y="-38100"/>
            <a:chExt cx="3937473" cy="1305525"/>
          </a:xfrm>
        </p:grpSpPr>
        <p:sp>
          <p:nvSpPr>
            <p:cNvPr id="13" name="Freeform 13"/>
            <p:cNvSpPr/>
            <p:nvPr/>
          </p:nvSpPr>
          <p:spPr>
            <a:xfrm>
              <a:off x="-708478" y="9492"/>
              <a:ext cx="1463830" cy="1257933"/>
            </a:xfrm>
            <a:custGeom>
              <a:avLst/>
              <a:gdLst/>
              <a:ahLst/>
              <a:cxnLst/>
              <a:rect l="l" t="t" r="r" b="b"/>
              <a:pathLst>
                <a:path w="3228995" h="563549">
                  <a:moveTo>
                    <a:pt x="32205" y="0"/>
                  </a:moveTo>
                  <a:lnTo>
                    <a:pt x="3196790" y="0"/>
                  </a:lnTo>
                  <a:cubicBezTo>
                    <a:pt x="3205331" y="0"/>
                    <a:pt x="3213522" y="3393"/>
                    <a:pt x="3219562" y="9433"/>
                  </a:cubicBezTo>
                  <a:cubicBezTo>
                    <a:pt x="3225602" y="15472"/>
                    <a:pt x="3228995" y="23664"/>
                    <a:pt x="3228995" y="32205"/>
                  </a:cubicBezTo>
                  <a:lnTo>
                    <a:pt x="3228995" y="531344"/>
                  </a:lnTo>
                  <a:cubicBezTo>
                    <a:pt x="3228995" y="549130"/>
                    <a:pt x="3214576" y="563549"/>
                    <a:pt x="3196790" y="563549"/>
                  </a:cubicBezTo>
                  <a:lnTo>
                    <a:pt x="32205" y="563549"/>
                  </a:lnTo>
                  <a:cubicBezTo>
                    <a:pt x="23664" y="563549"/>
                    <a:pt x="15472" y="560156"/>
                    <a:pt x="9433" y="554116"/>
                  </a:cubicBezTo>
                  <a:cubicBezTo>
                    <a:pt x="3393" y="548077"/>
                    <a:pt x="0" y="539885"/>
                    <a:pt x="0" y="531344"/>
                  </a:cubicBezTo>
                  <a:lnTo>
                    <a:pt x="0" y="32205"/>
                  </a:lnTo>
                  <a:cubicBezTo>
                    <a:pt x="0" y="23664"/>
                    <a:pt x="3393" y="15472"/>
                    <a:pt x="9433" y="9433"/>
                  </a:cubicBezTo>
                  <a:cubicBezTo>
                    <a:pt x="15472" y="3393"/>
                    <a:pt x="23664" y="0"/>
                    <a:pt x="322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4AC78"/>
              </a:solidFill>
              <a:prstDash val="lgDash"/>
              <a:round/>
            </a:ln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228995" cy="601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148094" y="3392214"/>
            <a:ext cx="10301705" cy="4794464"/>
            <a:chOff x="0" y="0"/>
            <a:chExt cx="3228995" cy="5635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28995" cy="563549"/>
            </a:xfrm>
            <a:custGeom>
              <a:avLst/>
              <a:gdLst/>
              <a:ahLst/>
              <a:cxnLst/>
              <a:rect l="l" t="t" r="r" b="b"/>
              <a:pathLst>
                <a:path w="3228995" h="563549">
                  <a:moveTo>
                    <a:pt x="32205" y="0"/>
                  </a:moveTo>
                  <a:lnTo>
                    <a:pt x="3196790" y="0"/>
                  </a:lnTo>
                  <a:cubicBezTo>
                    <a:pt x="3205331" y="0"/>
                    <a:pt x="3213522" y="3393"/>
                    <a:pt x="3219562" y="9433"/>
                  </a:cubicBezTo>
                  <a:cubicBezTo>
                    <a:pt x="3225602" y="15472"/>
                    <a:pt x="3228995" y="23664"/>
                    <a:pt x="3228995" y="32205"/>
                  </a:cubicBezTo>
                  <a:lnTo>
                    <a:pt x="3228995" y="531344"/>
                  </a:lnTo>
                  <a:cubicBezTo>
                    <a:pt x="3228995" y="549130"/>
                    <a:pt x="3214576" y="563549"/>
                    <a:pt x="3196790" y="563549"/>
                  </a:cubicBezTo>
                  <a:lnTo>
                    <a:pt x="32205" y="563549"/>
                  </a:lnTo>
                  <a:cubicBezTo>
                    <a:pt x="23664" y="563549"/>
                    <a:pt x="15472" y="560156"/>
                    <a:pt x="9433" y="554116"/>
                  </a:cubicBezTo>
                  <a:cubicBezTo>
                    <a:pt x="3393" y="548077"/>
                    <a:pt x="0" y="539885"/>
                    <a:pt x="0" y="531344"/>
                  </a:cubicBezTo>
                  <a:lnTo>
                    <a:pt x="0" y="32205"/>
                  </a:lnTo>
                  <a:cubicBezTo>
                    <a:pt x="0" y="23664"/>
                    <a:pt x="3393" y="15472"/>
                    <a:pt x="9433" y="9433"/>
                  </a:cubicBezTo>
                  <a:cubicBezTo>
                    <a:pt x="15472" y="3393"/>
                    <a:pt x="23664" y="0"/>
                    <a:pt x="3220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4AC78"/>
              </a:solidFill>
              <a:prstDash val="lgDash"/>
              <a:round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3228995" cy="601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 flipH="1">
            <a:off x="-490541" y="15240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8" name="Freeform 38"/>
          <p:cNvSpPr/>
          <p:nvPr/>
        </p:nvSpPr>
        <p:spPr>
          <a:xfrm>
            <a:off x="15597954" y="-1254706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9" name="Freeform 39"/>
          <p:cNvSpPr/>
          <p:nvPr/>
        </p:nvSpPr>
        <p:spPr>
          <a:xfrm>
            <a:off x="1998158" y="8711825"/>
            <a:ext cx="5989588" cy="1165247"/>
          </a:xfrm>
          <a:custGeom>
            <a:avLst/>
            <a:gdLst/>
            <a:ahLst/>
            <a:cxnLst/>
            <a:rect l="l" t="t" r="r" b="b"/>
            <a:pathLst>
              <a:path w="5989588" h="1165247">
                <a:moveTo>
                  <a:pt x="0" y="0"/>
                </a:moveTo>
                <a:lnTo>
                  <a:pt x="5989588" y="0"/>
                </a:lnTo>
                <a:lnTo>
                  <a:pt x="5989588" y="1165247"/>
                </a:lnTo>
                <a:lnTo>
                  <a:pt x="0" y="11652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0" name="Freeform 40"/>
          <p:cNvSpPr/>
          <p:nvPr/>
        </p:nvSpPr>
        <p:spPr>
          <a:xfrm rot="3993417" flipH="1">
            <a:off x="14874673" y="7391683"/>
            <a:ext cx="3676036" cy="4919269"/>
          </a:xfrm>
          <a:custGeom>
            <a:avLst/>
            <a:gdLst/>
            <a:ahLst/>
            <a:cxnLst/>
            <a:rect l="l" t="t" r="r" b="b"/>
            <a:pathLst>
              <a:path w="3676036" h="4919269">
                <a:moveTo>
                  <a:pt x="3676036" y="0"/>
                </a:moveTo>
                <a:lnTo>
                  <a:pt x="0" y="0"/>
                </a:lnTo>
                <a:lnTo>
                  <a:pt x="0" y="4919270"/>
                </a:lnTo>
                <a:lnTo>
                  <a:pt x="3676036" y="4919270"/>
                </a:lnTo>
                <a:lnTo>
                  <a:pt x="367603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98D0F0-F337-E9BA-B1CF-7405D3A8841C}"/>
              </a:ext>
            </a:extLst>
          </p:cNvPr>
          <p:cNvSpPr txBox="1"/>
          <p:nvPr/>
        </p:nvSpPr>
        <p:spPr>
          <a:xfrm>
            <a:off x="1492518" y="4601686"/>
            <a:ext cx="407137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tập kiến thức đã học</a:t>
            </a:r>
            <a:r>
              <a:rPr lang="nl-NL" sz="4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VN" sz="4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0C27CA-3F42-15A9-6CAC-1719E75F2B37}"/>
              </a:ext>
            </a:extLst>
          </p:cNvPr>
          <p:cNvSpPr txBox="1"/>
          <p:nvPr/>
        </p:nvSpPr>
        <p:spPr>
          <a:xfrm>
            <a:off x="7647336" y="4559006"/>
            <a:ext cx="930321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quá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63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37" grpId="0" animBg="1"/>
      <p:bldP spid="38" grpId="0" animBg="1"/>
      <p:bldP spid="39" grpId="0" animBg="1"/>
      <p:bldP spid="40" grpId="0" animBg="1"/>
      <p:bldP spid="48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2996800" y="929874"/>
            <a:ext cx="12294401" cy="8427253"/>
          </a:xfrm>
          <a:custGeom>
            <a:avLst/>
            <a:gdLst/>
            <a:ahLst/>
            <a:cxnLst/>
            <a:rect l="l" t="t" r="r" b="b"/>
            <a:pathLst>
              <a:path w="12294401" h="8427253">
                <a:moveTo>
                  <a:pt x="0" y="0"/>
                </a:moveTo>
                <a:lnTo>
                  <a:pt x="12294400" y="0"/>
                </a:lnTo>
                <a:lnTo>
                  <a:pt x="12294400" y="8427252"/>
                </a:lnTo>
                <a:lnTo>
                  <a:pt x="0" y="8427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1070302" y="1189272"/>
            <a:ext cx="16455698" cy="7908455"/>
          </a:xfrm>
          <a:custGeom>
            <a:avLst/>
            <a:gdLst/>
            <a:ahLst/>
            <a:cxnLst/>
            <a:rect l="l" t="t" r="r" b="b"/>
            <a:pathLst>
              <a:path w="11537534" h="7908455">
                <a:moveTo>
                  <a:pt x="0" y="0"/>
                </a:moveTo>
                <a:lnTo>
                  <a:pt x="11537534" y="0"/>
                </a:lnTo>
                <a:lnTo>
                  <a:pt x="11537534" y="7908456"/>
                </a:lnTo>
                <a:lnTo>
                  <a:pt x="0" y="7908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 flipH="1">
            <a:off x="12787754" y="6260840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8"/>
                </a:lnTo>
                <a:lnTo>
                  <a:pt x="3680350" y="2850598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3" name="TextBox 13"/>
          <p:cNvSpPr txBox="1"/>
          <p:nvPr/>
        </p:nvSpPr>
        <p:spPr>
          <a:xfrm>
            <a:off x="1441635" y="3403499"/>
            <a:ext cx="15404729" cy="3118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CẢM ƠN CÁC EM ĐÃ THAM GIA BUỔI HỌC NGÀY HÔM NAY!</a:t>
            </a:r>
          </a:p>
        </p:txBody>
      </p:sp>
      <p:sp>
        <p:nvSpPr>
          <p:cNvPr id="14" name="Freeform 14"/>
          <p:cNvSpPr/>
          <p:nvPr/>
        </p:nvSpPr>
        <p:spPr>
          <a:xfrm rot="-847289">
            <a:off x="113289" y="176952"/>
            <a:ext cx="2404542" cy="2595997"/>
          </a:xfrm>
          <a:custGeom>
            <a:avLst/>
            <a:gdLst/>
            <a:ahLst/>
            <a:cxnLst/>
            <a:rect l="l" t="t" r="r" b="b"/>
            <a:pathLst>
              <a:path w="2404542" h="2595997">
                <a:moveTo>
                  <a:pt x="0" y="0"/>
                </a:moveTo>
                <a:lnTo>
                  <a:pt x="2404541" y="0"/>
                </a:lnTo>
                <a:lnTo>
                  <a:pt x="2404541" y="2595997"/>
                </a:lnTo>
                <a:lnTo>
                  <a:pt x="0" y="25959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063786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807041" y="632172"/>
            <a:ext cx="17881696" cy="9865764"/>
          </a:xfrm>
          <a:prstGeom prst="rect">
            <a:avLst/>
          </a:prstGeom>
        </p:spPr>
        <p:txBody>
          <a:bodyPr lIns="82889" tIns="82889" rIns="82889" bIns="82889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-2514600" y="-960170"/>
            <a:ext cx="23545800" cy="12656870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6B1A1395-D49E-0D89-27CE-E4796B176893}"/>
              </a:ext>
            </a:extLst>
          </p:cNvPr>
          <p:cNvSpPr txBox="1"/>
          <p:nvPr/>
        </p:nvSpPr>
        <p:spPr>
          <a:xfrm>
            <a:off x="2220189" y="571848"/>
            <a:ext cx="15404729" cy="1213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7B6DB9-C2B8-C037-57CD-2D61B0D9E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90" y="1354499"/>
            <a:ext cx="2629399" cy="30267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8C55A4-0BBD-34E4-073D-969F137587DA}"/>
              </a:ext>
            </a:extLst>
          </p:cNvPr>
          <p:cNvSpPr txBox="1"/>
          <p:nvPr/>
        </p:nvSpPr>
        <p:spPr>
          <a:xfrm>
            <a:off x="588248" y="4082539"/>
            <a:ext cx="555217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  <a:t>Các em hãy suy nghĩ và nêu cách giải quyết của tình huống sau: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3D6579-7EF9-AA76-1416-310AC5B53A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738" y="2547984"/>
            <a:ext cx="11667087" cy="6718170"/>
          </a:xfrm>
          <a:prstGeom prst="rect">
            <a:avLst/>
          </a:prstGeom>
        </p:spPr>
      </p:pic>
      <p:sp>
        <p:nvSpPr>
          <p:cNvPr id="25" name="Freeform 14">
            <a:extLst>
              <a:ext uri="{FF2B5EF4-FFF2-40B4-BE49-F238E27FC236}">
                <a16:creationId xmlns:a16="http://schemas.microsoft.com/office/drawing/2014/main" id="{5EC7642B-043E-20C4-D918-901293A5F6AD}"/>
              </a:ext>
            </a:extLst>
          </p:cNvPr>
          <p:cNvSpPr/>
          <p:nvPr/>
        </p:nvSpPr>
        <p:spPr>
          <a:xfrm rot="10414307" flipV="1">
            <a:off x="16245783" y="-181091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8898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8" name="Freeform 8"/>
          <p:cNvSpPr/>
          <p:nvPr/>
        </p:nvSpPr>
        <p:spPr>
          <a:xfrm>
            <a:off x="2996800" y="929874"/>
            <a:ext cx="12294401" cy="8427253"/>
          </a:xfrm>
          <a:custGeom>
            <a:avLst/>
            <a:gdLst/>
            <a:ahLst/>
            <a:cxnLst/>
            <a:rect l="l" t="t" r="r" b="b"/>
            <a:pathLst>
              <a:path w="12294401" h="8427253">
                <a:moveTo>
                  <a:pt x="0" y="0"/>
                </a:moveTo>
                <a:lnTo>
                  <a:pt x="12294400" y="0"/>
                </a:lnTo>
                <a:lnTo>
                  <a:pt x="12294400" y="8427252"/>
                </a:lnTo>
                <a:lnTo>
                  <a:pt x="0" y="8427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Freeform 9"/>
          <p:cNvSpPr/>
          <p:nvPr/>
        </p:nvSpPr>
        <p:spPr>
          <a:xfrm>
            <a:off x="1070302" y="1189272"/>
            <a:ext cx="16455698" cy="7908455"/>
          </a:xfrm>
          <a:custGeom>
            <a:avLst/>
            <a:gdLst/>
            <a:ahLst/>
            <a:cxnLst/>
            <a:rect l="l" t="t" r="r" b="b"/>
            <a:pathLst>
              <a:path w="11537534" h="7908455">
                <a:moveTo>
                  <a:pt x="0" y="0"/>
                </a:moveTo>
                <a:lnTo>
                  <a:pt x="11537534" y="0"/>
                </a:lnTo>
                <a:lnTo>
                  <a:pt x="11537534" y="7908456"/>
                </a:lnTo>
                <a:lnTo>
                  <a:pt x="0" y="7908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Freeform 10"/>
          <p:cNvSpPr/>
          <p:nvPr/>
        </p:nvSpPr>
        <p:spPr>
          <a:xfrm flipH="1">
            <a:off x="12787754" y="6260840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8"/>
                </a:lnTo>
                <a:lnTo>
                  <a:pt x="3680350" y="2850598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" name="Freeform 11"/>
          <p:cNvSpPr/>
          <p:nvPr/>
        </p:nvSpPr>
        <p:spPr>
          <a:xfrm rot="10414307" flipV="1">
            <a:off x="15958082" y="-188040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0" y="4166341"/>
                </a:moveTo>
                <a:lnTo>
                  <a:pt x="3113393" y="4166341"/>
                </a:lnTo>
                <a:lnTo>
                  <a:pt x="3113393" y="0"/>
                </a:lnTo>
                <a:lnTo>
                  <a:pt x="0" y="0"/>
                </a:lnTo>
                <a:lnTo>
                  <a:pt x="0" y="416634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2" name="Freeform 12"/>
          <p:cNvSpPr/>
          <p:nvPr/>
        </p:nvSpPr>
        <p:spPr>
          <a:xfrm rot="10414307" flipH="1" flipV="1">
            <a:off x="-783475" y="7028268"/>
            <a:ext cx="3113393" cy="4166341"/>
          </a:xfrm>
          <a:custGeom>
            <a:avLst/>
            <a:gdLst/>
            <a:ahLst/>
            <a:cxnLst/>
            <a:rect l="l" t="t" r="r" b="b"/>
            <a:pathLst>
              <a:path w="3113393" h="4166341">
                <a:moveTo>
                  <a:pt x="3113393" y="4166340"/>
                </a:moveTo>
                <a:lnTo>
                  <a:pt x="0" y="4166340"/>
                </a:lnTo>
                <a:lnTo>
                  <a:pt x="0" y="0"/>
                </a:lnTo>
                <a:lnTo>
                  <a:pt x="3113393" y="0"/>
                </a:lnTo>
                <a:lnTo>
                  <a:pt x="3113393" y="416634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3" name="TextBox 13"/>
          <p:cNvSpPr txBox="1"/>
          <p:nvPr/>
        </p:nvSpPr>
        <p:spPr>
          <a:xfrm>
            <a:off x="1096806" y="4034972"/>
            <a:ext cx="16149543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BÀI 6: SỬ DỤNG TỦ LẠNH (TIẾT 2)</a:t>
            </a:r>
          </a:p>
        </p:txBody>
      </p:sp>
      <p:sp>
        <p:nvSpPr>
          <p:cNvPr id="14" name="Freeform 14"/>
          <p:cNvSpPr/>
          <p:nvPr/>
        </p:nvSpPr>
        <p:spPr>
          <a:xfrm rot="-847289">
            <a:off x="113289" y="176952"/>
            <a:ext cx="2404542" cy="2595997"/>
          </a:xfrm>
          <a:custGeom>
            <a:avLst/>
            <a:gdLst/>
            <a:ahLst/>
            <a:cxnLst/>
            <a:rect l="l" t="t" r="r" b="b"/>
            <a:pathLst>
              <a:path w="2404542" h="2595997">
                <a:moveTo>
                  <a:pt x="0" y="0"/>
                </a:moveTo>
                <a:lnTo>
                  <a:pt x="2404541" y="0"/>
                </a:lnTo>
                <a:lnTo>
                  <a:pt x="2404541" y="2595997"/>
                </a:lnTo>
                <a:lnTo>
                  <a:pt x="0" y="25959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Freeform 15"/>
          <p:cNvSpPr/>
          <p:nvPr/>
        </p:nvSpPr>
        <p:spPr>
          <a:xfrm rot="-5400000">
            <a:off x="13412671" y="878427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7" name="Freeform 17"/>
          <p:cNvSpPr/>
          <p:nvPr/>
        </p:nvSpPr>
        <p:spPr>
          <a:xfrm rot="4981409">
            <a:off x="3949345" y="8159655"/>
            <a:ext cx="952270" cy="1193049"/>
          </a:xfrm>
          <a:custGeom>
            <a:avLst/>
            <a:gdLst/>
            <a:ahLst/>
            <a:cxnLst/>
            <a:rect l="l" t="t" r="r" b="b"/>
            <a:pathLst>
              <a:path w="952270" h="1193049">
                <a:moveTo>
                  <a:pt x="0" y="0"/>
                </a:moveTo>
                <a:lnTo>
                  <a:pt x="952270" y="0"/>
                </a:lnTo>
                <a:lnTo>
                  <a:pt x="952270" y="1193049"/>
                </a:lnTo>
                <a:lnTo>
                  <a:pt x="0" y="1193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09676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108" name="Group 11">
            <a:extLst>
              <a:ext uri="{FF2B5EF4-FFF2-40B4-BE49-F238E27FC236}">
                <a16:creationId xmlns:a16="http://schemas.microsoft.com/office/drawing/2014/main" id="{67946BDB-4A0B-CB2C-56FC-39E02C1A428B}"/>
              </a:ext>
            </a:extLst>
          </p:cNvPr>
          <p:cNvGrpSpPr/>
          <p:nvPr/>
        </p:nvGrpSpPr>
        <p:grpSpPr>
          <a:xfrm>
            <a:off x="-1323140" y="-4128680"/>
            <a:ext cx="20934280" cy="16382999"/>
            <a:chOff x="0" y="0"/>
            <a:chExt cx="812800" cy="533400"/>
          </a:xfrm>
        </p:grpSpPr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2A30DBC7-72C5-8E8D-0946-113C3BC66DE9}"/>
                </a:ext>
              </a:extLst>
            </p:cNvPr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10" name="TextBox 13">
              <a:extLst>
                <a:ext uri="{FF2B5EF4-FFF2-40B4-BE49-F238E27FC236}">
                  <a16:creationId xmlns:a16="http://schemas.microsoft.com/office/drawing/2014/main" id="{AD6C391F-17C6-AD81-A7F3-B12692E199C2}"/>
                </a:ext>
              </a:extLst>
            </p:cNvPr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78350" tIns="78350" rIns="78350" bIns="7835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165931" y="3161110"/>
            <a:ext cx="14826669" cy="2598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3. SẮP XẾP, BẢO QUẢN THỰC PHẨM TRONG TỦ LẠNH</a:t>
            </a:r>
          </a:p>
        </p:txBody>
      </p:sp>
      <p:sp>
        <p:nvSpPr>
          <p:cNvPr id="51" name="Freeform 51"/>
          <p:cNvSpPr/>
          <p:nvPr/>
        </p:nvSpPr>
        <p:spPr>
          <a:xfrm flipH="1">
            <a:off x="-52960" y="30816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9"/>
                </a:lnTo>
                <a:lnTo>
                  <a:pt x="3680350" y="2850599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52" name="Freeform 52"/>
          <p:cNvSpPr/>
          <p:nvPr/>
        </p:nvSpPr>
        <p:spPr>
          <a:xfrm>
            <a:off x="16376205" y="-1304000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08D742F-B4BA-4B52-F210-1AA9F28EC8CA}"/>
              </a:ext>
            </a:extLst>
          </p:cNvPr>
          <p:cNvSpPr txBox="1"/>
          <p:nvPr/>
        </p:nvSpPr>
        <p:spPr>
          <a:xfrm>
            <a:off x="9144000" y="1333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672512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4" grpId="0"/>
      <p:bldP spid="51" grpId="0" animBg="1"/>
      <p:bldP spid="52" grpId="0" animBg="1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807041" y="632172"/>
            <a:ext cx="17881696" cy="9865764"/>
          </a:xfrm>
          <a:prstGeom prst="rect">
            <a:avLst/>
          </a:prstGeom>
        </p:spPr>
        <p:txBody>
          <a:bodyPr lIns="82889" tIns="82889" rIns="82889" bIns="82889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-2514600" y="-960170"/>
            <a:ext cx="23545800" cy="12656870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89C5B03-7272-3A9F-C8C7-6B26AA878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531" y="4529976"/>
            <a:ext cx="12472017" cy="5204559"/>
          </a:xfrm>
          <a:prstGeom prst="rect">
            <a:avLst/>
          </a:prstGeom>
        </p:spPr>
      </p:pic>
      <p:sp>
        <p:nvSpPr>
          <p:cNvPr id="17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C55A4-0BBD-34E4-073D-969F137587DA}"/>
              </a:ext>
            </a:extLst>
          </p:cNvPr>
          <p:cNvSpPr txBox="1"/>
          <p:nvPr/>
        </p:nvSpPr>
        <p:spPr>
          <a:xfrm>
            <a:off x="4711490" y="2537892"/>
            <a:ext cx="1024268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  <a:t>Nhiệm vụ: Hãy sắp xếp các thực phẩm dưới đây vào đúng vị trí của từng khoang tủ lạnh</a:t>
            </a: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5EC7642B-043E-20C4-D918-901293A5F6AD}"/>
              </a:ext>
            </a:extLst>
          </p:cNvPr>
          <p:cNvSpPr/>
          <p:nvPr/>
        </p:nvSpPr>
        <p:spPr>
          <a:xfrm rot="10414307" flipV="1">
            <a:off x="16381353" y="-1068345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BA29F7-2728-DEB4-4977-80445682A6C9}"/>
              </a:ext>
            </a:extLst>
          </p:cNvPr>
          <p:cNvSpPr/>
          <p:nvPr/>
        </p:nvSpPr>
        <p:spPr>
          <a:xfrm>
            <a:off x="5033241" y="0"/>
            <a:ext cx="9599185" cy="1886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1192689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7" grpId="0" animBg="1"/>
      <p:bldP spid="15" grpId="0"/>
      <p:bldP spid="2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0" name="TextBox 10"/>
          <p:cNvSpPr txBox="1"/>
          <p:nvPr/>
        </p:nvSpPr>
        <p:spPr>
          <a:xfrm>
            <a:off x="807041" y="632172"/>
            <a:ext cx="17881696" cy="9865764"/>
          </a:xfrm>
          <a:prstGeom prst="rect">
            <a:avLst/>
          </a:prstGeom>
        </p:spPr>
        <p:txBody>
          <a:bodyPr lIns="82889" tIns="82889" rIns="82889" bIns="82889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-2514600" y="-960170"/>
            <a:ext cx="23545800" cy="12656870"/>
            <a:chOff x="0" y="0"/>
            <a:chExt cx="812800" cy="533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82889" tIns="82889" rIns="82889" bIns="8288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89C5B03-7272-3A9F-C8C7-6B26AA878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375" y="4341674"/>
            <a:ext cx="8463126" cy="3531653"/>
          </a:xfrm>
          <a:prstGeom prst="rect">
            <a:avLst/>
          </a:prstGeom>
        </p:spPr>
      </p:pic>
      <p:sp>
        <p:nvSpPr>
          <p:cNvPr id="17" name="Freeform 17"/>
          <p:cNvSpPr/>
          <p:nvPr/>
        </p:nvSpPr>
        <p:spPr>
          <a:xfrm flipH="1">
            <a:off x="-642941" y="0"/>
            <a:ext cx="4226200" cy="3273384"/>
          </a:xfrm>
          <a:custGeom>
            <a:avLst/>
            <a:gdLst/>
            <a:ahLst/>
            <a:cxnLst/>
            <a:rect l="l" t="t" r="r" b="b"/>
            <a:pathLst>
              <a:path w="4226200" h="3273384">
                <a:moveTo>
                  <a:pt x="4226200" y="0"/>
                </a:moveTo>
                <a:lnTo>
                  <a:pt x="0" y="0"/>
                </a:lnTo>
                <a:lnTo>
                  <a:pt x="0" y="3273384"/>
                </a:lnTo>
                <a:lnTo>
                  <a:pt x="4226200" y="3273384"/>
                </a:lnTo>
                <a:lnTo>
                  <a:pt x="4226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5EC7642B-043E-20C4-D918-901293A5F6AD}"/>
              </a:ext>
            </a:extLst>
          </p:cNvPr>
          <p:cNvSpPr/>
          <p:nvPr/>
        </p:nvSpPr>
        <p:spPr>
          <a:xfrm rot="10414307" flipV="1">
            <a:off x="16381353" y="-1068345"/>
            <a:ext cx="3083346" cy="4126132"/>
          </a:xfrm>
          <a:custGeom>
            <a:avLst/>
            <a:gdLst/>
            <a:ahLst/>
            <a:cxnLst/>
            <a:rect l="l" t="t" r="r" b="b"/>
            <a:pathLst>
              <a:path w="3083346" h="4126132">
                <a:moveTo>
                  <a:pt x="0" y="4126132"/>
                </a:moveTo>
                <a:lnTo>
                  <a:pt x="3083347" y="4126132"/>
                </a:lnTo>
                <a:lnTo>
                  <a:pt x="3083347" y="0"/>
                </a:lnTo>
                <a:lnTo>
                  <a:pt x="0" y="0"/>
                </a:lnTo>
                <a:lnTo>
                  <a:pt x="0" y="412613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CE7E99A-BB10-8DCB-DBDD-3F5F0C8D3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71079"/>
              </p:ext>
            </p:extLst>
          </p:nvPr>
        </p:nvGraphicFramePr>
        <p:xfrm>
          <a:off x="945577" y="3273384"/>
          <a:ext cx="8463126" cy="5294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1922">
                  <a:extLst>
                    <a:ext uri="{9D8B030D-6E8A-4147-A177-3AD203B41FA5}">
                      <a16:colId xmlns:a16="http://schemas.microsoft.com/office/drawing/2014/main" val="1748448997"/>
                    </a:ext>
                  </a:extLst>
                </a:gridCol>
                <a:gridCol w="3461204">
                  <a:extLst>
                    <a:ext uri="{9D8B030D-6E8A-4147-A177-3AD203B41FA5}">
                      <a16:colId xmlns:a16="http://schemas.microsoft.com/office/drawing/2014/main" val="3814294703"/>
                    </a:ext>
                  </a:extLst>
                </a:gridCol>
              </a:tblGrid>
              <a:tr h="1764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4000" dirty="0"/>
                        <a:t>Khoang</a:t>
                      </a:r>
                      <a:endParaRPr lang="en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4000" dirty="0"/>
                        <a:t>Thực phẩm</a:t>
                      </a:r>
                      <a:endParaRPr lang="en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084048"/>
                  </a:ext>
                </a:extLst>
              </a:tr>
              <a:tr h="1764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4000" dirty="0"/>
                        <a:t>Khoang cấp đông</a:t>
                      </a:r>
                      <a:endParaRPr lang="en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/>
                        <a:t>a</a:t>
                      </a:r>
                      <a:r>
                        <a:rPr lang="en-VN" sz="4000" dirty="0"/>
                        <a:t>, d</a:t>
                      </a:r>
                      <a:endParaRPr lang="en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57454"/>
                  </a:ext>
                </a:extLst>
              </a:tr>
              <a:tr h="1764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4000" dirty="0"/>
                        <a:t>Khoang làm lạnh</a:t>
                      </a:r>
                      <a:endParaRPr lang="en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/>
                        <a:t>b</a:t>
                      </a:r>
                      <a:r>
                        <a:rPr lang="en-VN" sz="4000" dirty="0"/>
                        <a:t>, c, e, g</a:t>
                      </a:r>
                      <a:endParaRPr lang="en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811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437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7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2">
            <a:extLst>
              <a:ext uri="{FF2B5EF4-FFF2-40B4-BE49-F238E27FC236}">
                <a16:creationId xmlns:a16="http://schemas.microsoft.com/office/drawing/2014/main" id="{A4725149-418B-143E-0B9F-C2A06CDB6270}"/>
              </a:ext>
            </a:extLst>
          </p:cNvPr>
          <p:cNvSpPr/>
          <p:nvPr/>
        </p:nvSpPr>
        <p:spPr>
          <a:xfrm>
            <a:off x="-3810000" y="-4457700"/>
            <a:ext cx="23812344" cy="17577980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rgbClr val="FFFFFF"/>
          </a:solidFill>
          <a:ln w="104775" cap="sq">
            <a:solidFill>
              <a:srgbClr val="F4AC78"/>
            </a:solidFill>
            <a:prstDash val="lgDash"/>
            <a:miter/>
          </a:ln>
        </p:spPr>
        <p:txBody>
          <a:bodyPr/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51"/>
          <p:cNvSpPr/>
          <p:nvPr/>
        </p:nvSpPr>
        <p:spPr>
          <a:xfrm flipH="1">
            <a:off x="-2133600" y="-671899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9"/>
                </a:lnTo>
                <a:lnTo>
                  <a:pt x="3680350" y="2850599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52" name="Freeform 52"/>
          <p:cNvSpPr/>
          <p:nvPr/>
        </p:nvSpPr>
        <p:spPr>
          <a:xfrm>
            <a:off x="16889394" y="-1304000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F7974C5-34A4-9DD8-8916-DEE426DA8B22}"/>
              </a:ext>
            </a:extLst>
          </p:cNvPr>
          <p:cNvSpPr txBox="1"/>
          <p:nvPr/>
        </p:nvSpPr>
        <p:spPr>
          <a:xfrm>
            <a:off x="2732116" y="408122"/>
            <a:ext cx="12823768" cy="1213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70C7CF-3406-5BE1-095A-72A97FB57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438" y="2178699"/>
            <a:ext cx="10411970" cy="7700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DCE16-1FDF-68D2-7ECF-B405D0A4BC87}"/>
              </a:ext>
            </a:extLst>
          </p:cNvPr>
          <p:cNvSpPr txBox="1"/>
          <p:nvPr/>
        </p:nvSpPr>
        <p:spPr>
          <a:xfrm>
            <a:off x="596592" y="3261778"/>
            <a:ext cx="6374185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hãy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sát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biết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ảnh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thể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hiện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việc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sắp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xếp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quản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tủ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không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cách</a:t>
            </a:r>
            <a:r>
              <a:rPr lang="nl-NL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22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2">
            <a:extLst>
              <a:ext uri="{FF2B5EF4-FFF2-40B4-BE49-F238E27FC236}">
                <a16:creationId xmlns:a16="http://schemas.microsoft.com/office/drawing/2014/main" id="{A4725149-418B-143E-0B9F-C2A06CDB6270}"/>
              </a:ext>
            </a:extLst>
          </p:cNvPr>
          <p:cNvSpPr/>
          <p:nvPr/>
        </p:nvSpPr>
        <p:spPr>
          <a:xfrm>
            <a:off x="-2762172" y="-4000500"/>
            <a:ext cx="23812344" cy="17577980"/>
          </a:xfrm>
          <a:custGeom>
            <a:avLst/>
            <a:gdLst/>
            <a:ahLst/>
            <a:cxnLst/>
            <a:rect l="l" t="t" r="r" b="b"/>
            <a:pathLst>
              <a:path w="827989" h="537638">
                <a:moveTo>
                  <a:pt x="461490" y="0"/>
                </a:moveTo>
                <a:cubicBezTo>
                  <a:pt x="470405" y="0"/>
                  <a:pt x="479374" y="0"/>
                  <a:pt x="488272" y="0"/>
                </a:cubicBezTo>
                <a:cubicBezTo>
                  <a:pt x="559210" y="8909"/>
                  <a:pt x="603543" y="38564"/>
                  <a:pt x="623736" y="87090"/>
                </a:cubicBezTo>
                <a:cubicBezTo>
                  <a:pt x="742003" y="80618"/>
                  <a:pt x="827989" y="172373"/>
                  <a:pt x="775586" y="262426"/>
                </a:cubicBezTo>
                <a:cubicBezTo>
                  <a:pt x="793012" y="281349"/>
                  <a:pt x="807550" y="302517"/>
                  <a:pt x="812800" y="330926"/>
                </a:cubicBezTo>
                <a:cubicBezTo>
                  <a:pt x="812800" y="339065"/>
                  <a:pt x="812800" y="347184"/>
                  <a:pt x="812800" y="355321"/>
                </a:cubicBezTo>
                <a:cubicBezTo>
                  <a:pt x="797154" y="427627"/>
                  <a:pt x="729827" y="476486"/>
                  <a:pt x="619295" y="463333"/>
                </a:cubicBezTo>
                <a:cubicBezTo>
                  <a:pt x="590856" y="500459"/>
                  <a:pt x="540252" y="537638"/>
                  <a:pt x="461507" y="533008"/>
                </a:cubicBezTo>
                <a:cubicBezTo>
                  <a:pt x="420804" y="530570"/>
                  <a:pt x="392488" y="516453"/>
                  <a:pt x="367697" y="499302"/>
                </a:cubicBezTo>
                <a:cubicBezTo>
                  <a:pt x="341584" y="513559"/>
                  <a:pt x="313304" y="524747"/>
                  <a:pt x="272443" y="524871"/>
                </a:cubicBezTo>
                <a:cubicBezTo>
                  <a:pt x="177910" y="525082"/>
                  <a:pt x="114672" y="470155"/>
                  <a:pt x="113139" y="394815"/>
                </a:cubicBezTo>
                <a:cubicBezTo>
                  <a:pt x="52367" y="377190"/>
                  <a:pt x="11206" y="344291"/>
                  <a:pt x="0" y="287995"/>
                </a:cubicBezTo>
                <a:cubicBezTo>
                  <a:pt x="0" y="279858"/>
                  <a:pt x="0" y="271704"/>
                  <a:pt x="0" y="263601"/>
                </a:cubicBezTo>
                <a:cubicBezTo>
                  <a:pt x="12369" y="207816"/>
                  <a:pt x="51292" y="172776"/>
                  <a:pt x="116099" y="157922"/>
                </a:cubicBezTo>
                <a:cubicBezTo>
                  <a:pt x="112205" y="63818"/>
                  <a:pt x="241837" y="5016"/>
                  <a:pt x="348333" y="46474"/>
                </a:cubicBezTo>
                <a:cubicBezTo>
                  <a:pt x="373689" y="25973"/>
                  <a:pt x="409562" y="3613"/>
                  <a:pt x="461490" y="0"/>
                </a:cubicBezTo>
                <a:close/>
              </a:path>
            </a:pathLst>
          </a:custGeom>
          <a:solidFill>
            <a:srgbClr val="FFFFFF"/>
          </a:solidFill>
          <a:ln w="104775" cap="sq">
            <a:solidFill>
              <a:srgbClr val="F4AC78"/>
            </a:solidFill>
            <a:prstDash val="lgDash"/>
            <a:miter/>
          </a:ln>
        </p:spPr>
        <p:txBody>
          <a:bodyPr/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51"/>
          <p:cNvSpPr/>
          <p:nvPr/>
        </p:nvSpPr>
        <p:spPr>
          <a:xfrm flipH="1">
            <a:off x="-2133600" y="-671899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9"/>
                </a:lnTo>
                <a:lnTo>
                  <a:pt x="3680350" y="2850599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52" name="Freeform 52"/>
          <p:cNvSpPr/>
          <p:nvPr/>
        </p:nvSpPr>
        <p:spPr>
          <a:xfrm>
            <a:off x="16889394" y="-1304000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ACEE9F3B-4537-47AC-67ED-E7153BCE5A3D}"/>
              </a:ext>
            </a:extLst>
          </p:cNvPr>
          <p:cNvSpPr/>
          <p:nvPr/>
        </p:nvSpPr>
        <p:spPr>
          <a:xfrm>
            <a:off x="1546750" y="475175"/>
            <a:ext cx="15342644" cy="933665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sắp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xếp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quản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tủ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cần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lưu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ý</a:t>
            </a:r>
            <a:r>
              <a:rPr lang="nl-NL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VN" sz="4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khoang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cấp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đông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quản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đông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40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khoang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quản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40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Không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nóng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bên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40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Không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chứa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quá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nhiều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40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4.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màng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bọc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hoặc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hộp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đựng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bảo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quản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400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C1F4F-E461-234E-C93F-714B1BD97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7734" y="3427263"/>
            <a:ext cx="2831206" cy="34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25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1" grpId="0" animBg="1"/>
      <p:bldP spid="5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6255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3" name="Freeform 3"/>
          <p:cNvSpPr/>
          <p:nvPr/>
        </p:nvSpPr>
        <p:spPr>
          <a:xfrm>
            <a:off x="639618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Freeform 4"/>
          <p:cNvSpPr/>
          <p:nvPr/>
        </p:nvSpPr>
        <p:spPr>
          <a:xfrm>
            <a:off x="13968140" y="-1531134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-1166255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6" name="Freeform 6"/>
          <p:cNvSpPr/>
          <p:nvPr/>
        </p:nvSpPr>
        <p:spPr>
          <a:xfrm>
            <a:off x="639618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5" y="0"/>
                </a:lnTo>
                <a:lnTo>
                  <a:pt x="7638635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7" name="Freeform 7"/>
          <p:cNvSpPr/>
          <p:nvPr/>
        </p:nvSpPr>
        <p:spPr>
          <a:xfrm>
            <a:off x="13968140" y="6042825"/>
            <a:ext cx="7638635" cy="7638635"/>
          </a:xfrm>
          <a:custGeom>
            <a:avLst/>
            <a:gdLst/>
            <a:ahLst/>
            <a:cxnLst/>
            <a:rect l="l" t="t" r="r" b="b"/>
            <a:pathLst>
              <a:path w="7638635" h="7638635">
                <a:moveTo>
                  <a:pt x="0" y="0"/>
                </a:moveTo>
                <a:lnTo>
                  <a:pt x="7638634" y="0"/>
                </a:lnTo>
                <a:lnTo>
                  <a:pt x="7638634" y="7638635"/>
                </a:lnTo>
                <a:lnTo>
                  <a:pt x="0" y="763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108" name="Group 11">
            <a:extLst>
              <a:ext uri="{FF2B5EF4-FFF2-40B4-BE49-F238E27FC236}">
                <a16:creationId xmlns:a16="http://schemas.microsoft.com/office/drawing/2014/main" id="{67946BDB-4A0B-CB2C-56FC-39E02C1A428B}"/>
              </a:ext>
            </a:extLst>
          </p:cNvPr>
          <p:cNvGrpSpPr/>
          <p:nvPr/>
        </p:nvGrpSpPr>
        <p:grpSpPr>
          <a:xfrm>
            <a:off x="-2133601" y="-3947325"/>
            <a:ext cx="22043371" cy="16382999"/>
            <a:chOff x="0" y="0"/>
            <a:chExt cx="812800" cy="533400"/>
          </a:xfrm>
        </p:grpSpPr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2A30DBC7-72C5-8E8D-0946-113C3BC66DE9}"/>
                </a:ext>
              </a:extLst>
            </p:cNvPr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F4AC78"/>
              </a:solidFill>
              <a:prstDash val="lgDash"/>
              <a:miter/>
            </a:ln>
          </p:spPr>
          <p:txBody>
            <a:bodyPr/>
            <a:lstStyle/>
            <a:p>
              <a:endParaRPr lang="en-VN"/>
            </a:p>
          </p:txBody>
        </p:sp>
        <p:sp>
          <p:nvSpPr>
            <p:cNvPr id="110" name="TextBox 13">
              <a:extLst>
                <a:ext uri="{FF2B5EF4-FFF2-40B4-BE49-F238E27FC236}">
                  <a16:creationId xmlns:a16="http://schemas.microsoft.com/office/drawing/2014/main" id="{AD6C391F-17C6-AD81-A7F3-B12692E199C2}"/>
                </a:ext>
              </a:extLst>
            </p:cNvPr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78350" tIns="78350" rIns="78350" bIns="7835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927718" y="366588"/>
            <a:ext cx="12823768" cy="1213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6B452F"/>
                </a:solidFill>
                <a:latin typeface="Arial" panose="020B0604020202020204" pitchFamily="34" charset="0"/>
                <a:ea typeface="Stella"/>
                <a:cs typeface="Arial" panose="020B0604020202020204" pitchFamily="34" charset="0"/>
                <a:sym typeface="Stella"/>
              </a:rPr>
              <a:t>VẬN DỤNG</a:t>
            </a:r>
          </a:p>
        </p:txBody>
      </p:sp>
      <p:sp>
        <p:nvSpPr>
          <p:cNvPr id="51" name="Freeform 51"/>
          <p:cNvSpPr/>
          <p:nvPr/>
        </p:nvSpPr>
        <p:spPr>
          <a:xfrm flipH="1">
            <a:off x="-52960" y="30816"/>
            <a:ext cx="3680350" cy="2850598"/>
          </a:xfrm>
          <a:custGeom>
            <a:avLst/>
            <a:gdLst/>
            <a:ahLst/>
            <a:cxnLst/>
            <a:rect l="l" t="t" r="r" b="b"/>
            <a:pathLst>
              <a:path w="3680350" h="2850598">
                <a:moveTo>
                  <a:pt x="3680350" y="0"/>
                </a:moveTo>
                <a:lnTo>
                  <a:pt x="0" y="0"/>
                </a:lnTo>
                <a:lnTo>
                  <a:pt x="0" y="2850599"/>
                </a:lnTo>
                <a:lnTo>
                  <a:pt x="3680350" y="2850599"/>
                </a:lnTo>
                <a:lnTo>
                  <a:pt x="368035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52" name="Freeform 52"/>
          <p:cNvSpPr/>
          <p:nvPr/>
        </p:nvSpPr>
        <p:spPr>
          <a:xfrm>
            <a:off x="16376205" y="-1304000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0" y="0"/>
                </a:moveTo>
                <a:lnTo>
                  <a:pt x="2229473" y="0"/>
                </a:lnTo>
                <a:lnTo>
                  <a:pt x="2229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08D742F-B4BA-4B52-F210-1AA9F28EC8CA}"/>
              </a:ext>
            </a:extLst>
          </p:cNvPr>
          <p:cNvSpPr txBox="1"/>
          <p:nvPr/>
        </p:nvSpPr>
        <p:spPr>
          <a:xfrm>
            <a:off x="9144000" y="1333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689ABE4-1269-C0F5-D8D5-5D8940E72955}"/>
              </a:ext>
            </a:extLst>
          </p:cNvPr>
          <p:cNvSpPr/>
          <p:nvPr/>
        </p:nvSpPr>
        <p:spPr>
          <a:xfrm>
            <a:off x="1202404" y="3459194"/>
            <a:ext cx="7817402" cy="58097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hãy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ghi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tờ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giấy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note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phẩm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nên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không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nên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tủ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lạnh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sau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đó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gắn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lên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bảng</a:t>
            </a:r>
            <a:endParaRPr lang="en-VN" sz="4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7F8B02C-14E5-384A-B7CC-5BB95562ACD2}"/>
              </a:ext>
            </a:extLst>
          </p:cNvPr>
          <p:cNvSpPr/>
          <p:nvPr/>
        </p:nvSpPr>
        <p:spPr>
          <a:xfrm>
            <a:off x="2519432" y="2859834"/>
            <a:ext cx="5288758" cy="13353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VN" sz="4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Nội dung</a:t>
            </a:r>
            <a:endParaRPr lang="en-VN" sz="40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4AF395-ACCD-C10F-E024-89A1A0A4C8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8731" y="3262176"/>
            <a:ext cx="8620391" cy="57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08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288</Words>
  <Application>Microsoft Office PowerPoint</Application>
  <PresentationFormat>Custom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SimSun</vt:lpstr>
      <vt:lpstr>Calibri</vt:lpstr>
      <vt:lpstr>Stella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8</cp:revision>
  <dcterms:created xsi:type="dcterms:W3CDTF">2006-08-16T00:00:00Z</dcterms:created>
  <dcterms:modified xsi:type="dcterms:W3CDTF">2025-11-26T09:25:44Z</dcterms:modified>
  <dc:identifier>DAGVrzJGdfg</dc:identifier>
</cp:coreProperties>
</file>